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ink/ink5.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6.xml" ContentType="application/inkml+xml"/>
  <Override PartName="/ppt/notesSlides/notesSlide40.xml" ContentType="application/vnd.openxmlformats-officedocument.presentationml.notesSlide+xml"/>
  <Override PartName="/ppt/ink/ink7.xml" ContentType="application/inkml+xml"/>
  <Override PartName="/ppt/notesSlides/notesSlide41.xml" ContentType="application/vnd.openxmlformats-officedocument.presentationml.notesSlide+xml"/>
  <Override PartName="/ppt/ink/ink8.xml" ContentType="application/inkml+xml"/>
  <Override PartName="/ppt/notesSlides/notesSlide42.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43.xml" ContentType="application/vnd.openxmlformats-officedocument.presentationml.notesSlide+xml"/>
  <Override PartName="/ppt/ink/ink20.xml" ContentType="application/inkml+xml"/>
  <Override PartName="/ppt/notesSlides/notesSlide44.xml" ContentType="application/vnd.openxmlformats-officedocument.presentationml.notesSlide+xml"/>
  <Override PartName="/ppt/ink/ink21.xml" ContentType="application/inkml+xml"/>
  <Override PartName="/ppt/notesSlides/notesSlide45.xml" ContentType="application/vnd.openxmlformats-officedocument.presentationml.notesSlide+xml"/>
  <Override PartName="/ppt/ink/ink22.xml" ContentType="application/inkml+xml"/>
  <Override PartName="/ppt/notesSlides/notesSlide46.xml" ContentType="application/vnd.openxmlformats-officedocument.presentationml.notesSlide+xml"/>
  <Override PartName="/ppt/ink/ink23.xml" ContentType="application/inkml+xml"/>
  <Override PartName="/ppt/notesSlides/notesSlide47.xml" ContentType="application/vnd.openxmlformats-officedocument.presentationml.notesSlide+xml"/>
  <Override PartName="/ppt/ink/ink24.xml" ContentType="application/inkml+xml"/>
  <Override PartName="/ppt/notesSlides/notesSlide48.xml" ContentType="application/vnd.openxmlformats-officedocument.presentationml.notesSlide+xml"/>
  <Override PartName="/ppt/ink/ink25.xml" ContentType="application/inkml+xml"/>
  <Override PartName="/ppt/ink/ink26.xml" ContentType="application/inkml+xml"/>
  <Override PartName="/ppt/notesSlides/notesSlide49.xml" ContentType="application/vnd.openxmlformats-officedocument.presentationml.notesSlide+xml"/>
  <Override PartName="/ppt/ink/ink27.xml" ContentType="application/inkml+xml"/>
  <Override PartName="/ppt/ink/ink28.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ink/ink29.xml" ContentType="application/inkml+xml"/>
  <Override PartName="/ppt/notesSlides/notesSlide52.xml" ContentType="application/vnd.openxmlformats-officedocument.presentationml.notesSlide+xml"/>
  <Override PartName="/ppt/ink/ink30.xml" ContentType="application/inkml+xml"/>
  <Override PartName="/ppt/notesSlides/notesSlide53.xml" ContentType="application/vnd.openxmlformats-officedocument.presentationml.notesSlide+xml"/>
  <Override PartName="/ppt/ink/ink31.xml" ContentType="application/inkml+xml"/>
  <Override PartName="/ppt/ink/ink3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8"/>
  </p:notesMasterIdLst>
  <p:sldIdLst>
    <p:sldId id="256" r:id="rId2"/>
    <p:sldId id="257" r:id="rId3"/>
    <p:sldId id="291" r:id="rId4"/>
    <p:sldId id="259" r:id="rId5"/>
    <p:sldId id="258" r:id="rId6"/>
    <p:sldId id="283" r:id="rId7"/>
    <p:sldId id="337" r:id="rId8"/>
    <p:sldId id="338" r:id="rId9"/>
    <p:sldId id="339" r:id="rId10"/>
    <p:sldId id="340" r:id="rId11"/>
    <p:sldId id="342" r:id="rId12"/>
    <p:sldId id="347" r:id="rId13"/>
    <p:sldId id="349" r:id="rId14"/>
    <p:sldId id="266" r:id="rId15"/>
    <p:sldId id="354" r:id="rId16"/>
    <p:sldId id="376" r:id="rId17"/>
    <p:sldId id="270" r:id="rId18"/>
    <p:sldId id="421" r:id="rId19"/>
    <p:sldId id="423" r:id="rId20"/>
    <p:sldId id="425" r:id="rId21"/>
    <p:sldId id="371" r:id="rId22"/>
    <p:sldId id="292" r:id="rId23"/>
    <p:sldId id="271" r:id="rId24"/>
    <p:sldId id="427" r:id="rId25"/>
    <p:sldId id="432" r:id="rId26"/>
    <p:sldId id="431" r:id="rId27"/>
    <p:sldId id="381" r:id="rId28"/>
    <p:sldId id="384" r:id="rId29"/>
    <p:sldId id="385" r:id="rId30"/>
    <p:sldId id="274" r:id="rId31"/>
    <p:sldId id="275" r:id="rId32"/>
    <p:sldId id="276" r:id="rId33"/>
    <p:sldId id="383" r:id="rId34"/>
    <p:sldId id="282" r:id="rId35"/>
    <p:sldId id="435" r:id="rId36"/>
    <p:sldId id="426" r:id="rId37"/>
    <p:sldId id="279" r:id="rId38"/>
    <p:sldId id="293" r:id="rId39"/>
    <p:sldId id="284" r:id="rId40"/>
    <p:sldId id="393" r:id="rId41"/>
    <p:sldId id="281" r:id="rId42"/>
    <p:sldId id="294" r:id="rId43"/>
    <p:sldId id="295" r:id="rId44"/>
    <p:sldId id="296" r:id="rId45"/>
    <p:sldId id="297" r:id="rId46"/>
    <p:sldId id="298" r:id="rId47"/>
    <p:sldId id="433" r:id="rId48"/>
    <p:sldId id="299" r:id="rId49"/>
    <p:sldId id="301" r:id="rId50"/>
    <p:sldId id="434" r:id="rId51"/>
    <p:sldId id="304" r:id="rId52"/>
    <p:sldId id="306" r:id="rId53"/>
    <p:sldId id="305" r:id="rId54"/>
    <p:sldId id="392" r:id="rId55"/>
    <p:sldId id="288" r:id="rId56"/>
    <p:sldId id="308" r:id="rId57"/>
    <p:sldId id="310" r:id="rId58"/>
    <p:sldId id="312" r:id="rId59"/>
    <p:sldId id="309" r:id="rId60"/>
    <p:sldId id="420" r:id="rId61"/>
    <p:sldId id="390" r:id="rId62"/>
    <p:sldId id="395" r:id="rId63"/>
    <p:sldId id="398" r:id="rId64"/>
    <p:sldId id="399" r:id="rId65"/>
    <p:sldId id="396" r:id="rId66"/>
    <p:sldId id="397" r:id="rId67"/>
    <p:sldId id="290" r:id="rId68"/>
    <p:sldId id="315" r:id="rId69"/>
    <p:sldId id="314" r:id="rId70"/>
    <p:sldId id="316" r:id="rId71"/>
    <p:sldId id="317" r:id="rId72"/>
    <p:sldId id="318" r:id="rId73"/>
    <p:sldId id="319" r:id="rId74"/>
    <p:sldId id="400" r:id="rId75"/>
    <p:sldId id="401" r:id="rId76"/>
    <p:sldId id="324" r:id="rId77"/>
    <p:sldId id="323" r:id="rId78"/>
    <p:sldId id="402" r:id="rId79"/>
    <p:sldId id="403" r:id="rId80"/>
    <p:sldId id="320" r:id="rId81"/>
    <p:sldId id="321" r:id="rId82"/>
    <p:sldId id="322" r:id="rId83"/>
    <p:sldId id="419" r:id="rId84"/>
    <p:sldId id="407" r:id="rId85"/>
    <p:sldId id="405" r:id="rId86"/>
    <p:sldId id="406" r:id="rId87"/>
    <p:sldId id="333" r:id="rId88"/>
    <p:sldId id="335" r:id="rId89"/>
    <p:sldId id="336" r:id="rId90"/>
    <p:sldId id="329" r:id="rId91"/>
    <p:sldId id="327" r:id="rId92"/>
    <p:sldId id="328" r:id="rId93"/>
    <p:sldId id="332" r:id="rId94"/>
    <p:sldId id="429" r:id="rId95"/>
    <p:sldId id="428" r:id="rId96"/>
    <p:sldId id="410" r:id="rId97"/>
    <p:sldId id="430" r:id="rId98"/>
    <p:sldId id="409" r:id="rId99"/>
    <p:sldId id="436" r:id="rId100"/>
    <p:sldId id="417" r:id="rId101"/>
    <p:sldId id="348" r:id="rId102"/>
    <p:sldId id="413" r:id="rId103"/>
    <p:sldId id="414" r:id="rId104"/>
    <p:sldId id="411" r:id="rId105"/>
    <p:sldId id="424" r:id="rId106"/>
    <p:sldId id="412"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D2DB"/>
    <a:srgbClr val="98CFD9"/>
    <a:srgbClr val="D6E09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58B1C9-11F7-41AB-BDB9-A03F52A649ED}" v="3" dt="2024-02-06T09:24:52.2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ch Ngoc" userId="66b5d03f9f54eb73" providerId="LiveId" clId="{E158B1C9-11F7-41AB-BDB9-A03F52A649ED}"/>
    <pc:docChg chg="custSel modSld">
      <pc:chgData name="Nguyen Bich Ngoc" userId="66b5d03f9f54eb73" providerId="LiveId" clId="{E158B1C9-11F7-41AB-BDB9-A03F52A649ED}" dt="2024-02-06T09:24:57.702" v="171" actId="729"/>
      <pc:docMkLst>
        <pc:docMk/>
      </pc:docMkLst>
      <pc:sldChg chg="modSp mod modShow">
        <pc:chgData name="Nguyen Bich Ngoc" userId="66b5d03f9f54eb73" providerId="LiveId" clId="{E158B1C9-11F7-41AB-BDB9-A03F52A649ED}" dt="2024-02-06T09:24:57.702" v="171" actId="729"/>
        <pc:sldMkLst>
          <pc:docMk/>
          <pc:sldMk cId="280866042" sldId="436"/>
        </pc:sldMkLst>
        <pc:spChg chg="mod">
          <ac:chgData name="Nguyen Bich Ngoc" userId="66b5d03f9f54eb73" providerId="LiveId" clId="{E158B1C9-11F7-41AB-BDB9-A03F52A649ED}" dt="2024-02-06T09:04:52.252" v="83" actId="20577"/>
          <ac:spMkLst>
            <pc:docMk/>
            <pc:sldMk cId="280866042" sldId="436"/>
            <ac:spMk id="2" creationId="{8BEF0DC4-5904-C774-A954-9C7AD0D1BB4A}"/>
          </ac:spMkLst>
        </pc:spChg>
        <pc:spChg chg="mod">
          <ac:chgData name="Nguyen Bich Ngoc" userId="66b5d03f9f54eb73" providerId="LiveId" clId="{E158B1C9-11F7-41AB-BDB9-A03F52A649ED}" dt="2024-02-06T09:24:52.210" v="170" actId="20577"/>
          <ac:spMkLst>
            <pc:docMk/>
            <pc:sldMk cId="280866042" sldId="436"/>
            <ac:spMk id="3" creationId="{A6262D5D-AF3C-E0B1-35C2-5EE55D43972C}"/>
          </ac:spMkLst>
        </pc:spChg>
      </pc:sldChg>
    </pc:docChg>
  </pc:docChgLst>
  <pc:docChgLst>
    <pc:chgData name="Nguyen Bich Ngoc" userId="66b5d03f9f54eb73" providerId="LiveId" clId="{4033607C-89C3-47D8-932D-147D60A6A1D8}"/>
    <pc:docChg chg="custSel modSld">
      <pc:chgData name="Nguyen Bich Ngoc" userId="66b5d03f9f54eb73" providerId="LiveId" clId="{4033607C-89C3-47D8-932D-147D60A6A1D8}" dt="2023-10-08T03:52:08.709" v="5"/>
      <pc:docMkLst>
        <pc:docMk/>
      </pc:docMkLst>
      <pc:sldChg chg="addSp">
        <pc:chgData name="Nguyen Bich Ngoc" userId="66b5d03f9f54eb73" providerId="LiveId" clId="{4033607C-89C3-47D8-932D-147D60A6A1D8}" dt="2023-10-08T03:27:09.617" v="3"/>
        <pc:sldMkLst>
          <pc:docMk/>
          <pc:sldMk cId="506146526" sldId="290"/>
        </pc:sldMkLst>
        <pc:inkChg chg="add">
          <ac:chgData name="Nguyen Bich Ngoc" userId="66b5d03f9f54eb73" providerId="LiveId" clId="{4033607C-89C3-47D8-932D-147D60A6A1D8}" dt="2023-10-08T03:27:09.617" v="3"/>
          <ac:inkMkLst>
            <pc:docMk/>
            <pc:sldMk cId="506146526" sldId="290"/>
            <ac:inkMk id="2" creationId="{2DAECFAB-6B1E-477E-59D4-468312847BF1}"/>
          </ac:inkMkLst>
        </pc:inkChg>
      </pc:sldChg>
      <pc:sldChg chg="addSp">
        <pc:chgData name="Nguyen Bich Ngoc" userId="66b5d03f9f54eb73" providerId="LiveId" clId="{4033607C-89C3-47D8-932D-147D60A6A1D8}" dt="2023-10-08T03:27:09.617" v="3"/>
        <pc:sldMkLst>
          <pc:docMk/>
          <pc:sldMk cId="2111273327" sldId="315"/>
        </pc:sldMkLst>
        <pc:inkChg chg="add">
          <ac:chgData name="Nguyen Bich Ngoc" userId="66b5d03f9f54eb73" providerId="LiveId" clId="{4033607C-89C3-47D8-932D-147D60A6A1D8}" dt="2023-10-08T03:27:09.617" v="3"/>
          <ac:inkMkLst>
            <pc:docMk/>
            <pc:sldMk cId="2111273327" sldId="315"/>
            <ac:inkMk id="2" creationId="{BA67BF39-0141-02D4-0D5A-AA49177B3270}"/>
          </ac:inkMkLst>
        </pc:inkChg>
      </pc:sldChg>
      <pc:sldChg chg="addSp">
        <pc:chgData name="Nguyen Bich Ngoc" userId="66b5d03f9f54eb73" providerId="LiveId" clId="{4033607C-89C3-47D8-932D-147D60A6A1D8}" dt="2023-10-08T03:27:09.617" v="3"/>
        <pc:sldMkLst>
          <pc:docMk/>
          <pc:sldMk cId="37694134" sldId="320"/>
        </pc:sldMkLst>
        <pc:inkChg chg="add">
          <ac:chgData name="Nguyen Bich Ngoc" userId="66b5d03f9f54eb73" providerId="LiveId" clId="{4033607C-89C3-47D8-932D-147D60A6A1D8}" dt="2023-10-08T03:27:09.617" v="3"/>
          <ac:inkMkLst>
            <pc:docMk/>
            <pc:sldMk cId="37694134" sldId="320"/>
            <ac:inkMk id="3" creationId="{A4546682-600F-691D-147E-BD883DB34D99}"/>
          </ac:inkMkLst>
        </pc:inkChg>
      </pc:sldChg>
      <pc:sldChg chg="addSp">
        <pc:chgData name="Nguyen Bich Ngoc" userId="66b5d03f9f54eb73" providerId="LiveId" clId="{4033607C-89C3-47D8-932D-147D60A6A1D8}" dt="2023-10-08T03:27:09.617" v="3"/>
        <pc:sldMkLst>
          <pc:docMk/>
          <pc:sldMk cId="3953610978" sldId="321"/>
        </pc:sldMkLst>
        <pc:inkChg chg="add">
          <ac:chgData name="Nguyen Bich Ngoc" userId="66b5d03f9f54eb73" providerId="LiveId" clId="{4033607C-89C3-47D8-932D-147D60A6A1D8}" dt="2023-10-08T03:27:09.617" v="3"/>
          <ac:inkMkLst>
            <pc:docMk/>
            <pc:sldMk cId="3953610978" sldId="321"/>
            <ac:inkMk id="3" creationId="{5A389923-5995-0F0A-F36B-C919769742CF}"/>
          </ac:inkMkLst>
        </pc:inkChg>
      </pc:sldChg>
      <pc:sldChg chg="addSp">
        <pc:chgData name="Nguyen Bich Ngoc" userId="66b5d03f9f54eb73" providerId="LiveId" clId="{4033607C-89C3-47D8-932D-147D60A6A1D8}" dt="2023-10-08T03:27:09.617" v="3"/>
        <pc:sldMkLst>
          <pc:docMk/>
          <pc:sldMk cId="745969249" sldId="322"/>
        </pc:sldMkLst>
        <pc:inkChg chg="add">
          <ac:chgData name="Nguyen Bich Ngoc" userId="66b5d03f9f54eb73" providerId="LiveId" clId="{4033607C-89C3-47D8-932D-147D60A6A1D8}" dt="2023-10-08T03:27:09.617" v="3"/>
          <ac:inkMkLst>
            <pc:docMk/>
            <pc:sldMk cId="745969249" sldId="322"/>
            <ac:inkMk id="6" creationId="{A68A610D-1D2B-350B-14B6-77B623B26C3B}"/>
          </ac:inkMkLst>
        </pc:inkChg>
      </pc:sldChg>
      <pc:sldChg chg="addSp">
        <pc:chgData name="Nguyen Bich Ngoc" userId="66b5d03f9f54eb73" providerId="LiveId" clId="{4033607C-89C3-47D8-932D-147D60A6A1D8}" dt="2023-10-08T03:27:09.617" v="3"/>
        <pc:sldMkLst>
          <pc:docMk/>
          <pc:sldMk cId="2148254006" sldId="323"/>
        </pc:sldMkLst>
        <pc:inkChg chg="add">
          <ac:chgData name="Nguyen Bich Ngoc" userId="66b5d03f9f54eb73" providerId="LiveId" clId="{4033607C-89C3-47D8-932D-147D60A6A1D8}" dt="2023-10-08T03:27:09.617" v="3"/>
          <ac:inkMkLst>
            <pc:docMk/>
            <pc:sldMk cId="2148254006" sldId="323"/>
            <ac:inkMk id="6" creationId="{7B10B692-4DBC-ECFD-5E3F-E8073B3D4BA8}"/>
          </ac:inkMkLst>
        </pc:inkChg>
      </pc:sldChg>
      <pc:sldChg chg="addSp">
        <pc:chgData name="Nguyen Bich Ngoc" userId="66b5d03f9f54eb73" providerId="LiveId" clId="{4033607C-89C3-47D8-932D-147D60A6A1D8}" dt="2023-10-08T03:27:09.617" v="3"/>
        <pc:sldMkLst>
          <pc:docMk/>
          <pc:sldMk cId="4144389325" sldId="324"/>
        </pc:sldMkLst>
        <pc:inkChg chg="add">
          <ac:chgData name="Nguyen Bich Ngoc" userId="66b5d03f9f54eb73" providerId="LiveId" clId="{4033607C-89C3-47D8-932D-147D60A6A1D8}" dt="2023-10-08T03:27:09.617" v="3"/>
          <ac:inkMkLst>
            <pc:docMk/>
            <pc:sldMk cId="4144389325" sldId="324"/>
            <ac:inkMk id="6" creationId="{58DCFB50-8271-A008-22B4-B881B6168022}"/>
          </ac:inkMkLst>
        </pc:inkChg>
      </pc:sldChg>
      <pc:sldChg chg="addSp">
        <pc:chgData name="Nguyen Bich Ngoc" userId="66b5d03f9f54eb73" providerId="LiveId" clId="{4033607C-89C3-47D8-932D-147D60A6A1D8}" dt="2023-10-08T03:27:09.617" v="3"/>
        <pc:sldMkLst>
          <pc:docMk/>
          <pc:sldMk cId="1925334728" sldId="327"/>
        </pc:sldMkLst>
        <pc:inkChg chg="add">
          <ac:chgData name="Nguyen Bich Ngoc" userId="66b5d03f9f54eb73" providerId="LiveId" clId="{4033607C-89C3-47D8-932D-147D60A6A1D8}" dt="2023-10-08T03:27:09.617" v="3"/>
          <ac:inkMkLst>
            <pc:docMk/>
            <pc:sldMk cId="1925334728" sldId="327"/>
            <ac:inkMk id="6" creationId="{79D601E3-8F73-223E-5641-0C6635EC74C2}"/>
          </ac:inkMkLst>
        </pc:inkChg>
      </pc:sldChg>
      <pc:sldChg chg="addSp">
        <pc:chgData name="Nguyen Bich Ngoc" userId="66b5d03f9f54eb73" providerId="LiveId" clId="{4033607C-89C3-47D8-932D-147D60A6A1D8}" dt="2023-10-08T03:52:08.709" v="5"/>
        <pc:sldMkLst>
          <pc:docMk/>
          <pc:sldMk cId="2612906613" sldId="328"/>
        </pc:sldMkLst>
        <pc:inkChg chg="add">
          <ac:chgData name="Nguyen Bich Ngoc" userId="66b5d03f9f54eb73" providerId="LiveId" clId="{4033607C-89C3-47D8-932D-147D60A6A1D8}" dt="2023-10-08T03:27:09.617" v="3"/>
          <ac:inkMkLst>
            <pc:docMk/>
            <pc:sldMk cId="2612906613" sldId="328"/>
            <ac:inkMk id="6" creationId="{430CC8EA-9323-FF83-259F-EB4BDFFD9912}"/>
          </ac:inkMkLst>
        </pc:inkChg>
        <pc:inkChg chg="add">
          <ac:chgData name="Nguyen Bich Ngoc" userId="66b5d03f9f54eb73" providerId="LiveId" clId="{4033607C-89C3-47D8-932D-147D60A6A1D8}" dt="2023-10-08T03:52:08.709" v="5"/>
          <ac:inkMkLst>
            <pc:docMk/>
            <pc:sldMk cId="2612906613" sldId="328"/>
            <ac:inkMk id="16" creationId="{C7736939-5306-072B-4EE8-CF7C7D3C5BB6}"/>
          </ac:inkMkLst>
        </pc:inkChg>
      </pc:sldChg>
      <pc:sldChg chg="addSp">
        <pc:chgData name="Nguyen Bich Ngoc" userId="66b5d03f9f54eb73" providerId="LiveId" clId="{4033607C-89C3-47D8-932D-147D60A6A1D8}" dt="2023-10-08T03:27:09.617" v="3"/>
        <pc:sldMkLst>
          <pc:docMk/>
          <pc:sldMk cId="3976741112" sldId="329"/>
        </pc:sldMkLst>
        <pc:inkChg chg="add">
          <ac:chgData name="Nguyen Bich Ngoc" userId="66b5d03f9f54eb73" providerId="LiveId" clId="{4033607C-89C3-47D8-932D-147D60A6A1D8}" dt="2023-10-08T03:27:09.617" v="3"/>
          <ac:inkMkLst>
            <pc:docMk/>
            <pc:sldMk cId="3976741112" sldId="329"/>
            <ac:inkMk id="2" creationId="{F8C14770-6CA4-AAD8-B2FE-B121DD4A5600}"/>
          </ac:inkMkLst>
        </pc:inkChg>
      </pc:sldChg>
      <pc:sldChg chg="addSp">
        <pc:chgData name="Nguyen Bich Ngoc" userId="66b5d03f9f54eb73" providerId="LiveId" clId="{4033607C-89C3-47D8-932D-147D60A6A1D8}" dt="2023-10-08T03:52:08.709" v="5"/>
        <pc:sldMkLst>
          <pc:docMk/>
          <pc:sldMk cId="1978524558" sldId="332"/>
        </pc:sldMkLst>
        <pc:inkChg chg="add">
          <ac:chgData name="Nguyen Bich Ngoc" userId="66b5d03f9f54eb73" providerId="LiveId" clId="{4033607C-89C3-47D8-932D-147D60A6A1D8}" dt="2023-10-08T03:27:09.617" v="3"/>
          <ac:inkMkLst>
            <pc:docMk/>
            <pc:sldMk cId="1978524558" sldId="332"/>
            <ac:inkMk id="6" creationId="{032E460E-A282-A11A-F0F0-CA3496ECDD08}"/>
          </ac:inkMkLst>
        </pc:inkChg>
        <pc:inkChg chg="add">
          <ac:chgData name="Nguyen Bich Ngoc" userId="66b5d03f9f54eb73" providerId="LiveId" clId="{4033607C-89C3-47D8-932D-147D60A6A1D8}" dt="2023-10-08T03:52:08.709" v="5"/>
          <ac:inkMkLst>
            <pc:docMk/>
            <pc:sldMk cId="1978524558" sldId="332"/>
            <ac:inkMk id="7" creationId="{17EEA7A4-70A8-C124-F544-0F5A803147CA}"/>
          </ac:inkMkLst>
        </pc:inkChg>
      </pc:sldChg>
      <pc:sldChg chg="addSp">
        <pc:chgData name="Nguyen Bich Ngoc" userId="66b5d03f9f54eb73" providerId="LiveId" clId="{4033607C-89C3-47D8-932D-147D60A6A1D8}" dt="2023-10-08T03:27:09.617" v="3"/>
        <pc:sldMkLst>
          <pc:docMk/>
          <pc:sldMk cId="3512936425" sldId="333"/>
        </pc:sldMkLst>
        <pc:inkChg chg="add">
          <ac:chgData name="Nguyen Bich Ngoc" userId="66b5d03f9f54eb73" providerId="LiveId" clId="{4033607C-89C3-47D8-932D-147D60A6A1D8}" dt="2023-10-08T03:27:09.617" v="3"/>
          <ac:inkMkLst>
            <pc:docMk/>
            <pc:sldMk cId="3512936425" sldId="333"/>
            <ac:inkMk id="3" creationId="{95DFB35B-D0DB-5907-DF99-7D21C04D9FF4}"/>
          </ac:inkMkLst>
        </pc:inkChg>
      </pc:sldChg>
      <pc:sldChg chg="addSp">
        <pc:chgData name="Nguyen Bich Ngoc" userId="66b5d03f9f54eb73" providerId="LiveId" clId="{4033607C-89C3-47D8-932D-147D60A6A1D8}" dt="2023-10-08T03:27:09.617" v="3"/>
        <pc:sldMkLst>
          <pc:docMk/>
          <pc:sldMk cId="769477982" sldId="335"/>
        </pc:sldMkLst>
        <pc:inkChg chg="add">
          <ac:chgData name="Nguyen Bich Ngoc" userId="66b5d03f9f54eb73" providerId="LiveId" clId="{4033607C-89C3-47D8-932D-147D60A6A1D8}" dt="2023-10-08T03:27:09.617" v="3"/>
          <ac:inkMkLst>
            <pc:docMk/>
            <pc:sldMk cId="769477982" sldId="335"/>
            <ac:inkMk id="2" creationId="{69F3C918-D2A6-6DB5-5717-E5F5C6B6B501}"/>
          </ac:inkMkLst>
        </pc:inkChg>
      </pc:sldChg>
      <pc:sldChg chg="addSp">
        <pc:chgData name="Nguyen Bich Ngoc" userId="66b5d03f9f54eb73" providerId="LiveId" clId="{4033607C-89C3-47D8-932D-147D60A6A1D8}" dt="2023-10-08T03:27:09.617" v="3"/>
        <pc:sldMkLst>
          <pc:docMk/>
          <pc:sldMk cId="2950139512" sldId="336"/>
        </pc:sldMkLst>
        <pc:inkChg chg="add">
          <ac:chgData name="Nguyen Bich Ngoc" userId="66b5d03f9f54eb73" providerId="LiveId" clId="{4033607C-89C3-47D8-932D-147D60A6A1D8}" dt="2023-10-08T03:27:09.617" v="3"/>
          <ac:inkMkLst>
            <pc:docMk/>
            <pc:sldMk cId="2950139512" sldId="336"/>
            <ac:inkMk id="2" creationId="{74542600-5520-7906-FD88-6A7F755BE4AC}"/>
          </ac:inkMkLst>
        </pc:inkChg>
      </pc:sldChg>
      <pc:sldChg chg="addSp">
        <pc:chgData name="Nguyen Bich Ngoc" userId="66b5d03f9f54eb73" providerId="LiveId" clId="{4033607C-89C3-47D8-932D-147D60A6A1D8}" dt="2023-10-08T03:27:09.617" v="3"/>
        <pc:sldMkLst>
          <pc:docMk/>
          <pc:sldMk cId="1014123365" sldId="397"/>
        </pc:sldMkLst>
        <pc:inkChg chg="add">
          <ac:chgData name="Nguyen Bich Ngoc" userId="66b5d03f9f54eb73" providerId="LiveId" clId="{4033607C-89C3-47D8-932D-147D60A6A1D8}" dt="2023-10-08T03:27:09.617" v="3"/>
          <ac:inkMkLst>
            <pc:docMk/>
            <pc:sldMk cId="1014123365" sldId="397"/>
            <ac:inkMk id="7" creationId="{1C5B77FF-167B-F24D-735D-B66B1755273B}"/>
          </ac:inkMkLst>
        </pc:inkChg>
      </pc:sldChg>
      <pc:sldChg chg="addSp">
        <pc:chgData name="Nguyen Bich Ngoc" userId="66b5d03f9f54eb73" providerId="LiveId" clId="{4033607C-89C3-47D8-932D-147D60A6A1D8}" dt="2023-10-08T03:27:09.617" v="3"/>
        <pc:sldMkLst>
          <pc:docMk/>
          <pc:sldMk cId="2365705177" sldId="401"/>
        </pc:sldMkLst>
        <pc:inkChg chg="add">
          <ac:chgData name="Nguyen Bich Ngoc" userId="66b5d03f9f54eb73" providerId="LiveId" clId="{4033607C-89C3-47D8-932D-147D60A6A1D8}" dt="2023-10-08T03:27:09.617" v="3"/>
          <ac:inkMkLst>
            <pc:docMk/>
            <pc:sldMk cId="2365705177" sldId="401"/>
            <ac:inkMk id="6" creationId="{33F7FFEE-4372-57E0-C951-0A18F9E3BF0E}"/>
          </ac:inkMkLst>
        </pc:inkChg>
      </pc:sldChg>
      <pc:sldChg chg="addSp">
        <pc:chgData name="Nguyen Bich Ngoc" userId="66b5d03f9f54eb73" providerId="LiveId" clId="{4033607C-89C3-47D8-932D-147D60A6A1D8}" dt="2023-10-08T03:27:09.617" v="3"/>
        <pc:sldMkLst>
          <pc:docMk/>
          <pc:sldMk cId="214091301" sldId="403"/>
        </pc:sldMkLst>
        <pc:inkChg chg="add">
          <ac:chgData name="Nguyen Bich Ngoc" userId="66b5d03f9f54eb73" providerId="LiveId" clId="{4033607C-89C3-47D8-932D-147D60A6A1D8}" dt="2023-10-08T03:27:09.617" v="3"/>
          <ac:inkMkLst>
            <pc:docMk/>
            <pc:sldMk cId="214091301" sldId="403"/>
            <ac:inkMk id="8" creationId="{1B984EA3-F7E7-F5A2-E068-3F0FDE03FBAE}"/>
          </ac:inkMkLst>
        </pc:inkChg>
      </pc:sldChg>
      <pc:sldChg chg="addSp">
        <pc:chgData name="Nguyen Bich Ngoc" userId="66b5d03f9f54eb73" providerId="LiveId" clId="{4033607C-89C3-47D8-932D-147D60A6A1D8}" dt="2023-10-08T03:27:09.617" v="3"/>
        <pc:sldMkLst>
          <pc:docMk/>
          <pc:sldMk cId="1375479924" sldId="405"/>
        </pc:sldMkLst>
        <pc:inkChg chg="add">
          <ac:chgData name="Nguyen Bich Ngoc" userId="66b5d03f9f54eb73" providerId="LiveId" clId="{4033607C-89C3-47D8-932D-147D60A6A1D8}" dt="2023-10-08T03:27:09.617" v="3"/>
          <ac:inkMkLst>
            <pc:docMk/>
            <pc:sldMk cId="1375479924" sldId="405"/>
            <ac:inkMk id="3" creationId="{BC353AD8-665A-4191-7307-CF0AB3F2F240}"/>
          </ac:inkMkLst>
        </pc:inkChg>
      </pc:sldChg>
      <pc:sldChg chg="addSp">
        <pc:chgData name="Nguyen Bich Ngoc" userId="66b5d03f9f54eb73" providerId="LiveId" clId="{4033607C-89C3-47D8-932D-147D60A6A1D8}" dt="2023-10-08T03:27:09.617" v="3"/>
        <pc:sldMkLst>
          <pc:docMk/>
          <pc:sldMk cId="2645709569" sldId="406"/>
        </pc:sldMkLst>
        <pc:inkChg chg="add">
          <ac:chgData name="Nguyen Bich Ngoc" userId="66b5d03f9f54eb73" providerId="LiveId" clId="{4033607C-89C3-47D8-932D-147D60A6A1D8}" dt="2023-10-08T03:27:09.617" v="3"/>
          <ac:inkMkLst>
            <pc:docMk/>
            <pc:sldMk cId="2645709569" sldId="406"/>
            <ac:inkMk id="3" creationId="{F547A807-CC38-8FAD-837F-D98E40EC8501}"/>
          </ac:inkMkLst>
        </pc:inkChg>
      </pc:sldChg>
      <pc:sldChg chg="addSp">
        <pc:chgData name="Nguyen Bich Ngoc" userId="66b5d03f9f54eb73" providerId="LiveId" clId="{4033607C-89C3-47D8-932D-147D60A6A1D8}" dt="2023-10-08T03:27:09.617" v="3"/>
        <pc:sldMkLst>
          <pc:docMk/>
          <pc:sldMk cId="202344664" sldId="407"/>
        </pc:sldMkLst>
        <pc:inkChg chg="add">
          <ac:chgData name="Nguyen Bich Ngoc" userId="66b5d03f9f54eb73" providerId="LiveId" clId="{4033607C-89C3-47D8-932D-147D60A6A1D8}" dt="2023-10-08T03:27:09.617" v="3"/>
          <ac:inkMkLst>
            <pc:docMk/>
            <pc:sldMk cId="202344664" sldId="407"/>
            <ac:inkMk id="6" creationId="{786AF04A-E551-75A5-2932-876C2E14C573}"/>
          </ac:inkMkLst>
        </pc:inkChg>
      </pc:sldChg>
      <pc:sldChg chg="addSp">
        <pc:chgData name="Nguyen Bich Ngoc" userId="66b5d03f9f54eb73" providerId="LiveId" clId="{4033607C-89C3-47D8-932D-147D60A6A1D8}" dt="2023-10-08T03:52:08.709" v="5"/>
        <pc:sldMkLst>
          <pc:docMk/>
          <pc:sldMk cId="1949769730" sldId="409"/>
        </pc:sldMkLst>
        <pc:inkChg chg="add">
          <ac:chgData name="Nguyen Bich Ngoc" userId="66b5d03f9f54eb73" providerId="LiveId" clId="{4033607C-89C3-47D8-932D-147D60A6A1D8}" dt="2023-10-08T03:52:08.709" v="5"/>
          <ac:inkMkLst>
            <pc:docMk/>
            <pc:sldMk cId="1949769730" sldId="409"/>
            <ac:inkMk id="3" creationId="{59603FD8-7AF6-58FF-7212-12DA3D74EE2F}"/>
          </ac:inkMkLst>
        </pc:inkChg>
      </pc:sldChg>
      <pc:sldChg chg="addSp">
        <pc:chgData name="Nguyen Bich Ngoc" userId="66b5d03f9f54eb73" providerId="LiveId" clId="{4033607C-89C3-47D8-932D-147D60A6A1D8}" dt="2023-10-08T03:52:08.709" v="5"/>
        <pc:sldMkLst>
          <pc:docMk/>
          <pc:sldMk cId="3732237107" sldId="410"/>
        </pc:sldMkLst>
        <pc:inkChg chg="add">
          <ac:chgData name="Nguyen Bich Ngoc" userId="66b5d03f9f54eb73" providerId="LiveId" clId="{4033607C-89C3-47D8-932D-147D60A6A1D8}" dt="2023-10-08T03:52:08.709" v="5"/>
          <ac:inkMkLst>
            <pc:docMk/>
            <pc:sldMk cId="3732237107" sldId="410"/>
            <ac:inkMk id="7" creationId="{DD48F48A-9DDB-98B5-6014-0D4207D76C0A}"/>
          </ac:inkMkLst>
        </pc:inkChg>
      </pc:sldChg>
      <pc:sldChg chg="addSp">
        <pc:chgData name="Nguyen Bich Ngoc" userId="66b5d03f9f54eb73" providerId="LiveId" clId="{4033607C-89C3-47D8-932D-147D60A6A1D8}" dt="2023-10-08T03:27:09.617" v="3"/>
        <pc:sldMkLst>
          <pc:docMk/>
          <pc:sldMk cId="3073442466" sldId="419"/>
        </pc:sldMkLst>
        <pc:inkChg chg="add">
          <ac:chgData name="Nguyen Bich Ngoc" userId="66b5d03f9f54eb73" providerId="LiveId" clId="{4033607C-89C3-47D8-932D-147D60A6A1D8}" dt="2023-10-08T03:27:09.617" v="3"/>
          <ac:inkMkLst>
            <pc:docMk/>
            <pc:sldMk cId="3073442466" sldId="419"/>
            <ac:inkMk id="2" creationId="{E8815048-91C9-6C17-D384-DEC13C10A098}"/>
          </ac:inkMkLst>
        </pc:inkChg>
      </pc:sldChg>
      <pc:sldChg chg="addSp">
        <pc:chgData name="Nguyen Bich Ngoc" userId="66b5d03f9f54eb73" providerId="LiveId" clId="{4033607C-89C3-47D8-932D-147D60A6A1D8}" dt="2023-10-08T03:28:48.529" v="4"/>
        <pc:sldMkLst>
          <pc:docMk/>
          <pc:sldMk cId="1836980431" sldId="426"/>
        </pc:sldMkLst>
        <pc:inkChg chg="add">
          <ac:chgData name="Nguyen Bich Ngoc" userId="66b5d03f9f54eb73" providerId="LiveId" clId="{4033607C-89C3-47D8-932D-147D60A6A1D8}" dt="2023-10-08T03:28:48.529" v="4"/>
          <ac:inkMkLst>
            <pc:docMk/>
            <pc:sldMk cId="1836980431" sldId="426"/>
            <ac:inkMk id="3" creationId="{C4213507-126B-4FCE-752C-612911A0E22A}"/>
          </ac:inkMkLst>
        </pc:inkChg>
      </pc:sldChg>
      <pc:sldChg chg="addSp">
        <pc:chgData name="Nguyen Bich Ngoc" userId="66b5d03f9f54eb73" providerId="LiveId" clId="{4033607C-89C3-47D8-932D-147D60A6A1D8}" dt="2023-10-08T03:52:08.709" v="5"/>
        <pc:sldMkLst>
          <pc:docMk/>
          <pc:sldMk cId="756568385" sldId="428"/>
        </pc:sldMkLst>
        <pc:inkChg chg="add">
          <ac:chgData name="Nguyen Bich Ngoc" userId="66b5d03f9f54eb73" providerId="LiveId" clId="{4033607C-89C3-47D8-932D-147D60A6A1D8}" dt="2023-10-08T03:52:08.709" v="5"/>
          <ac:inkMkLst>
            <pc:docMk/>
            <pc:sldMk cId="756568385" sldId="428"/>
            <ac:inkMk id="6" creationId="{1A31ED04-CAE1-C9C4-B5E5-58D2BC35A9D0}"/>
          </ac:inkMkLst>
        </pc:inkChg>
      </pc:sldChg>
      <pc:sldChg chg="addSp">
        <pc:chgData name="Nguyen Bich Ngoc" userId="66b5d03f9f54eb73" providerId="LiveId" clId="{4033607C-89C3-47D8-932D-147D60A6A1D8}" dt="2023-10-08T03:52:08.709" v="5"/>
        <pc:sldMkLst>
          <pc:docMk/>
          <pc:sldMk cId="3885023239" sldId="430"/>
        </pc:sldMkLst>
        <pc:inkChg chg="add">
          <ac:chgData name="Nguyen Bich Ngoc" userId="66b5d03f9f54eb73" providerId="LiveId" clId="{4033607C-89C3-47D8-932D-147D60A6A1D8}" dt="2023-10-08T03:52:08.709" v="5"/>
          <ac:inkMkLst>
            <pc:docMk/>
            <pc:sldMk cId="3885023239" sldId="430"/>
            <ac:inkMk id="7" creationId="{F3777DC8-41DB-1A95-5B3A-14E7590D15F7}"/>
          </ac:inkMkLst>
        </pc:inkChg>
      </pc:sldChg>
      <pc:sldChg chg="addSp delSp modSp mod">
        <pc:chgData name="Nguyen Bich Ngoc" userId="66b5d03f9f54eb73" providerId="LiveId" clId="{4033607C-89C3-47D8-932D-147D60A6A1D8}" dt="2023-10-01T07:40:51.301" v="2" actId="478"/>
        <pc:sldMkLst>
          <pc:docMk/>
          <pc:sldMk cId="2035650419" sldId="433"/>
        </pc:sldMkLst>
        <pc:spChg chg="add del mod">
          <ac:chgData name="Nguyen Bich Ngoc" userId="66b5d03f9f54eb73" providerId="LiveId" clId="{4033607C-89C3-47D8-932D-147D60A6A1D8}" dt="2023-10-01T07:40:51.301" v="2" actId="478"/>
          <ac:spMkLst>
            <pc:docMk/>
            <pc:sldMk cId="2035650419" sldId="433"/>
            <ac:spMk id="8" creationId="{7BDD8944-695C-1B1A-5FA0-CFE07AB1FF61}"/>
          </ac:spMkLst>
        </pc:spChg>
      </pc:sldChg>
    </pc:docChg>
  </pc:docChgLst>
  <pc:docChgLst>
    <pc:chgData name="Nguyen Bich Ngoc" userId="66b5d03f9f54eb73" providerId="LiveId" clId="{3D0ED8C9-8058-4631-A33B-E9A860C97997}"/>
    <pc:docChg chg="undo custSel addSld delSld modSld sldOrd">
      <pc:chgData name="Nguyen Bich Ngoc" userId="66b5d03f9f54eb73" providerId="LiveId" clId="{3D0ED8C9-8058-4631-A33B-E9A860C97997}" dt="2023-10-01T03:26:39.683" v="3394" actId="27636"/>
      <pc:docMkLst>
        <pc:docMk/>
      </pc:docMkLst>
      <pc:sldChg chg="modSp mod">
        <pc:chgData name="Nguyen Bich Ngoc" userId="66b5d03f9f54eb73" providerId="LiveId" clId="{3D0ED8C9-8058-4631-A33B-E9A860C97997}" dt="2023-09-30T15:07:47.572" v="1675" actId="20577"/>
        <pc:sldMkLst>
          <pc:docMk/>
          <pc:sldMk cId="3962780744" sldId="257"/>
        </pc:sldMkLst>
        <pc:spChg chg="mod">
          <ac:chgData name="Nguyen Bich Ngoc" userId="66b5d03f9f54eb73" providerId="LiveId" clId="{3D0ED8C9-8058-4631-A33B-E9A860C97997}" dt="2023-09-30T15:07:47.572" v="1675" actId="20577"/>
          <ac:spMkLst>
            <pc:docMk/>
            <pc:sldMk cId="3962780744" sldId="257"/>
            <ac:spMk id="3" creationId="{EF43842B-4E5F-CCD0-AE6E-96218E67CC56}"/>
          </ac:spMkLst>
        </pc:spChg>
      </pc:sldChg>
      <pc:sldChg chg="modSp mod">
        <pc:chgData name="Nguyen Bich Ngoc" userId="66b5d03f9f54eb73" providerId="LiveId" clId="{3D0ED8C9-8058-4631-A33B-E9A860C97997}" dt="2023-10-01T03:03:18.107" v="3384" actId="20577"/>
        <pc:sldMkLst>
          <pc:docMk/>
          <pc:sldMk cId="1812090241" sldId="258"/>
        </pc:sldMkLst>
        <pc:spChg chg="mod">
          <ac:chgData name="Nguyen Bich Ngoc" userId="66b5d03f9f54eb73" providerId="LiveId" clId="{3D0ED8C9-8058-4631-A33B-E9A860C97997}" dt="2023-10-01T03:03:18.107" v="3384" actId="20577"/>
          <ac:spMkLst>
            <pc:docMk/>
            <pc:sldMk cId="1812090241" sldId="258"/>
            <ac:spMk id="3" creationId="{9C5252CD-3C9D-4927-5703-C18045D1F657}"/>
          </ac:spMkLst>
        </pc:spChg>
      </pc:sldChg>
      <pc:sldChg chg="modSp mod">
        <pc:chgData name="Nguyen Bich Ngoc" userId="66b5d03f9f54eb73" providerId="LiveId" clId="{3D0ED8C9-8058-4631-A33B-E9A860C97997}" dt="2023-09-30T15:04:45.188" v="1626" actId="6549"/>
        <pc:sldMkLst>
          <pc:docMk/>
          <pc:sldMk cId="1560413504" sldId="270"/>
        </pc:sldMkLst>
        <pc:spChg chg="mod">
          <ac:chgData name="Nguyen Bich Ngoc" userId="66b5d03f9f54eb73" providerId="LiveId" clId="{3D0ED8C9-8058-4631-A33B-E9A860C97997}" dt="2023-09-30T15:04:45.188" v="1626" actId="6549"/>
          <ac:spMkLst>
            <pc:docMk/>
            <pc:sldMk cId="1560413504" sldId="270"/>
            <ac:spMk id="13" creationId="{3BC477F2-8415-FC47-1A21-69DD8B4102B8}"/>
          </ac:spMkLst>
        </pc:spChg>
      </pc:sldChg>
      <pc:sldChg chg="modSp mod">
        <pc:chgData name="Nguyen Bich Ngoc" userId="66b5d03f9f54eb73" providerId="LiveId" clId="{3D0ED8C9-8058-4631-A33B-E9A860C97997}" dt="2023-10-01T03:26:34.255" v="3390" actId="313"/>
        <pc:sldMkLst>
          <pc:docMk/>
          <pc:sldMk cId="2485612632" sldId="271"/>
        </pc:sldMkLst>
        <pc:spChg chg="mod">
          <ac:chgData name="Nguyen Bich Ngoc" userId="66b5d03f9f54eb73" providerId="LiveId" clId="{3D0ED8C9-8058-4631-A33B-E9A860C97997}" dt="2023-10-01T03:26:34.255" v="3390" actId="313"/>
          <ac:spMkLst>
            <pc:docMk/>
            <pc:sldMk cId="2485612632" sldId="271"/>
            <ac:spMk id="7" creationId="{ED170078-4003-FCE6-76AE-AC576FC9469F}"/>
          </ac:spMkLst>
        </pc:spChg>
      </pc:sldChg>
      <pc:sldChg chg="modSp mod modShow">
        <pc:chgData name="Nguyen Bich Ngoc" userId="66b5d03f9f54eb73" providerId="LiveId" clId="{3D0ED8C9-8058-4631-A33B-E9A860C97997}" dt="2023-10-01T03:26:35.882" v="3391" actId="313"/>
        <pc:sldMkLst>
          <pc:docMk/>
          <pc:sldMk cId="1642825771" sldId="274"/>
        </pc:sldMkLst>
        <pc:spChg chg="mod">
          <ac:chgData name="Nguyen Bich Ngoc" userId="66b5d03f9f54eb73" providerId="LiveId" clId="{3D0ED8C9-8058-4631-A33B-E9A860C97997}" dt="2023-10-01T03:26:35.882" v="3391" actId="313"/>
          <ac:spMkLst>
            <pc:docMk/>
            <pc:sldMk cId="1642825771" sldId="274"/>
            <ac:spMk id="2" creationId="{42190D50-69D3-C16D-20EF-2DB1F998D372}"/>
          </ac:spMkLst>
        </pc:spChg>
      </pc:sldChg>
      <pc:sldChg chg="modSp mod modShow">
        <pc:chgData name="Nguyen Bich Ngoc" userId="66b5d03f9f54eb73" providerId="LiveId" clId="{3D0ED8C9-8058-4631-A33B-E9A860C97997}" dt="2023-10-01T03:26:37.354" v="3392" actId="313"/>
        <pc:sldMkLst>
          <pc:docMk/>
          <pc:sldMk cId="1901646594" sldId="275"/>
        </pc:sldMkLst>
        <pc:spChg chg="mod">
          <ac:chgData name="Nguyen Bich Ngoc" userId="66b5d03f9f54eb73" providerId="LiveId" clId="{3D0ED8C9-8058-4631-A33B-E9A860C97997}" dt="2023-10-01T03:26:37.354" v="3392" actId="313"/>
          <ac:spMkLst>
            <pc:docMk/>
            <pc:sldMk cId="1901646594" sldId="275"/>
            <ac:spMk id="2" creationId="{42190D50-69D3-C16D-20EF-2DB1F998D372}"/>
          </ac:spMkLst>
        </pc:spChg>
      </pc:sldChg>
      <pc:sldChg chg="modSp mod modShow">
        <pc:chgData name="Nguyen Bich Ngoc" userId="66b5d03f9f54eb73" providerId="LiveId" clId="{3D0ED8C9-8058-4631-A33B-E9A860C97997}" dt="2023-09-30T08:28:19.039" v="105" actId="729"/>
        <pc:sldMkLst>
          <pc:docMk/>
          <pc:sldMk cId="477803347" sldId="276"/>
        </pc:sldMkLst>
        <pc:spChg chg="mod">
          <ac:chgData name="Nguyen Bich Ngoc" userId="66b5d03f9f54eb73" providerId="LiveId" clId="{3D0ED8C9-8058-4631-A33B-E9A860C97997}" dt="2023-09-30T08:28:01.435" v="104" actId="20577"/>
          <ac:spMkLst>
            <pc:docMk/>
            <pc:sldMk cId="477803347" sldId="276"/>
            <ac:spMk id="2" creationId="{42190D50-69D3-C16D-20EF-2DB1F998D372}"/>
          </ac:spMkLst>
        </pc:spChg>
      </pc:sldChg>
      <pc:sldChg chg="modSp mod ord">
        <pc:chgData name="Nguyen Bich Ngoc" userId="66b5d03f9f54eb73" providerId="LiveId" clId="{3D0ED8C9-8058-4631-A33B-E9A860C97997}" dt="2023-09-30T15:17:13.042" v="2197" actId="20577"/>
        <pc:sldMkLst>
          <pc:docMk/>
          <pc:sldMk cId="3669620625" sldId="298"/>
        </pc:sldMkLst>
        <pc:spChg chg="mod">
          <ac:chgData name="Nguyen Bich Ngoc" userId="66b5d03f9f54eb73" providerId="LiveId" clId="{3D0ED8C9-8058-4631-A33B-E9A860C97997}" dt="2023-09-30T15:14:32.538" v="2038"/>
          <ac:spMkLst>
            <pc:docMk/>
            <pc:sldMk cId="3669620625" sldId="298"/>
            <ac:spMk id="2" creationId="{4DDACBE7-CF92-CA71-C919-1F9AEFA62551}"/>
          </ac:spMkLst>
        </pc:spChg>
        <pc:spChg chg="mod">
          <ac:chgData name="Nguyen Bich Ngoc" userId="66b5d03f9f54eb73" providerId="LiveId" clId="{3D0ED8C9-8058-4631-A33B-E9A860C97997}" dt="2023-09-30T15:17:13.042" v="2197" actId="20577"/>
          <ac:spMkLst>
            <pc:docMk/>
            <pc:sldMk cId="3669620625" sldId="298"/>
            <ac:spMk id="3" creationId="{C12939CC-C44F-3C15-A0CF-7560F983BE6A}"/>
          </ac:spMkLst>
        </pc:spChg>
        <pc:picChg chg="mod">
          <ac:chgData name="Nguyen Bich Ngoc" userId="66b5d03f9f54eb73" providerId="LiveId" clId="{3D0ED8C9-8058-4631-A33B-E9A860C97997}" dt="2023-09-30T15:14:46.811" v="2087" actId="1035"/>
          <ac:picMkLst>
            <pc:docMk/>
            <pc:sldMk cId="3669620625" sldId="298"/>
            <ac:picMk id="9" creationId="{D5B011A1-7449-5368-4071-9FD6B78A7A8A}"/>
          </ac:picMkLst>
        </pc:picChg>
        <pc:picChg chg="mod">
          <ac:chgData name="Nguyen Bich Ngoc" userId="66b5d03f9f54eb73" providerId="LiveId" clId="{3D0ED8C9-8058-4631-A33B-E9A860C97997}" dt="2023-09-30T15:14:42.613" v="2074" actId="1036"/>
          <ac:picMkLst>
            <pc:docMk/>
            <pc:sldMk cId="3669620625" sldId="298"/>
            <ac:picMk id="12" creationId="{BF0E4307-E84B-9BF6-309A-3AA4FCFA20A1}"/>
          </ac:picMkLst>
        </pc:picChg>
      </pc:sldChg>
      <pc:sldChg chg="addSp delSp modSp mod ord modClrScheme chgLayout">
        <pc:chgData name="Nguyen Bich Ngoc" userId="66b5d03f9f54eb73" providerId="LiveId" clId="{3D0ED8C9-8058-4631-A33B-E9A860C97997}" dt="2023-09-30T15:16:47.696" v="2193" actId="14100"/>
        <pc:sldMkLst>
          <pc:docMk/>
          <pc:sldMk cId="1158409822" sldId="299"/>
        </pc:sldMkLst>
        <pc:spChg chg="mod ord">
          <ac:chgData name="Nguyen Bich Ngoc" userId="66b5d03f9f54eb73" providerId="LiveId" clId="{3D0ED8C9-8058-4631-A33B-E9A860C97997}" dt="2023-09-30T15:12:05.975" v="1890" actId="700"/>
          <ac:spMkLst>
            <pc:docMk/>
            <pc:sldMk cId="1158409822" sldId="299"/>
            <ac:spMk id="2" creationId="{4DDACBE7-CF92-CA71-C919-1F9AEFA62551}"/>
          </ac:spMkLst>
        </pc:spChg>
        <pc:spChg chg="add del mod ord">
          <ac:chgData name="Nguyen Bich Ngoc" userId="66b5d03f9f54eb73" providerId="LiveId" clId="{3D0ED8C9-8058-4631-A33B-E9A860C97997}" dt="2023-09-30T15:12:05.975" v="1890" actId="700"/>
          <ac:spMkLst>
            <pc:docMk/>
            <pc:sldMk cId="1158409822" sldId="299"/>
            <ac:spMk id="3" creationId="{ED1F7A19-3213-F4FE-D803-52C42AA7B19E}"/>
          </ac:spMkLst>
        </pc:spChg>
        <pc:spChg chg="mod ord">
          <ac:chgData name="Nguyen Bich Ngoc" userId="66b5d03f9f54eb73" providerId="LiveId" clId="{3D0ED8C9-8058-4631-A33B-E9A860C97997}" dt="2023-09-30T15:12:05.975" v="1890" actId="700"/>
          <ac:spMkLst>
            <pc:docMk/>
            <pc:sldMk cId="1158409822" sldId="299"/>
            <ac:spMk id="4" creationId="{1B2EC6F5-17B9-4A35-64A4-0FD51FA981F4}"/>
          </ac:spMkLst>
        </pc:spChg>
        <pc:spChg chg="mod ord">
          <ac:chgData name="Nguyen Bich Ngoc" userId="66b5d03f9f54eb73" providerId="LiveId" clId="{3D0ED8C9-8058-4631-A33B-E9A860C97997}" dt="2023-09-30T15:12:05.975" v="1890" actId="700"/>
          <ac:spMkLst>
            <pc:docMk/>
            <pc:sldMk cId="1158409822" sldId="299"/>
            <ac:spMk id="5" creationId="{31E38353-27AE-F1F1-0C97-A9B4EC3E3D18}"/>
          </ac:spMkLst>
        </pc:spChg>
        <pc:spChg chg="add del mod ord">
          <ac:chgData name="Nguyen Bich Ngoc" userId="66b5d03f9f54eb73" providerId="LiveId" clId="{3D0ED8C9-8058-4631-A33B-E9A860C97997}" dt="2023-09-30T15:12:05.975" v="1890" actId="700"/>
          <ac:spMkLst>
            <pc:docMk/>
            <pc:sldMk cId="1158409822" sldId="299"/>
            <ac:spMk id="7" creationId="{053759EC-2B96-FBAD-FD5D-294C9FAE4E1A}"/>
          </ac:spMkLst>
        </pc:spChg>
        <pc:spChg chg="add del mod ord">
          <ac:chgData name="Nguyen Bich Ngoc" userId="66b5d03f9f54eb73" providerId="LiveId" clId="{3D0ED8C9-8058-4631-A33B-E9A860C97997}" dt="2023-09-30T15:12:05.975" v="1890" actId="700"/>
          <ac:spMkLst>
            <pc:docMk/>
            <pc:sldMk cId="1158409822" sldId="299"/>
            <ac:spMk id="8" creationId="{0DBBB43B-BD8D-4488-0C30-FCC173905A18}"/>
          </ac:spMkLst>
        </pc:spChg>
        <pc:spChg chg="add del mod ord">
          <ac:chgData name="Nguyen Bich Ngoc" userId="66b5d03f9f54eb73" providerId="LiveId" clId="{3D0ED8C9-8058-4631-A33B-E9A860C97997}" dt="2023-09-30T15:12:05.975" v="1890" actId="700"/>
          <ac:spMkLst>
            <pc:docMk/>
            <pc:sldMk cId="1158409822" sldId="299"/>
            <ac:spMk id="9" creationId="{29E3C163-5904-9086-04C2-76B12614DF70}"/>
          </ac:spMkLst>
        </pc:spChg>
        <pc:spChg chg="add del mod ord">
          <ac:chgData name="Nguyen Bich Ngoc" userId="66b5d03f9f54eb73" providerId="LiveId" clId="{3D0ED8C9-8058-4631-A33B-E9A860C97997}" dt="2023-09-30T15:12:10.976" v="1891" actId="478"/>
          <ac:spMkLst>
            <pc:docMk/>
            <pc:sldMk cId="1158409822" sldId="299"/>
            <ac:spMk id="10" creationId="{A1DD9FB2-8BD6-E9E8-2C8C-A19100B335AC}"/>
          </ac:spMkLst>
        </pc:spChg>
        <pc:spChg chg="mod">
          <ac:chgData name="Nguyen Bich Ngoc" userId="66b5d03f9f54eb73" providerId="LiveId" clId="{3D0ED8C9-8058-4631-A33B-E9A860C97997}" dt="2023-09-30T15:12:16.928" v="1892" actId="1076"/>
          <ac:spMkLst>
            <pc:docMk/>
            <pc:sldMk cId="1158409822" sldId="299"/>
            <ac:spMk id="11" creationId="{C4C80A71-043E-5C90-C3BD-0F318042D997}"/>
          </ac:spMkLst>
        </pc:spChg>
        <pc:spChg chg="add del mod">
          <ac:chgData name="Nguyen Bich Ngoc" userId="66b5d03f9f54eb73" providerId="LiveId" clId="{3D0ED8C9-8058-4631-A33B-E9A860C97997}" dt="2023-09-30T15:15:10.361" v="2088" actId="478"/>
          <ac:spMkLst>
            <pc:docMk/>
            <pc:sldMk cId="1158409822" sldId="299"/>
            <ac:spMk id="12" creationId="{82E6AB25-B935-AF67-BD1B-7E2C206FCE4E}"/>
          </ac:spMkLst>
        </pc:spChg>
        <pc:spChg chg="add del mod">
          <ac:chgData name="Nguyen Bich Ngoc" userId="66b5d03f9f54eb73" providerId="LiveId" clId="{3D0ED8C9-8058-4631-A33B-E9A860C97997}" dt="2023-09-30T15:16:30.956" v="2190" actId="478"/>
          <ac:spMkLst>
            <pc:docMk/>
            <pc:sldMk cId="1158409822" sldId="299"/>
            <ac:spMk id="13" creationId="{9F7DBFA7-2273-69A3-BFF0-85D6836723C5}"/>
          </ac:spMkLst>
        </pc:spChg>
        <pc:spChg chg="add mod">
          <ac:chgData name="Nguyen Bich Ngoc" userId="66b5d03f9f54eb73" providerId="LiveId" clId="{3D0ED8C9-8058-4631-A33B-E9A860C97997}" dt="2023-09-30T15:16:47.696" v="2193" actId="14100"/>
          <ac:spMkLst>
            <pc:docMk/>
            <pc:sldMk cId="1158409822" sldId="299"/>
            <ac:spMk id="14" creationId="{7FE4F0E1-C7BB-A572-8F4E-58AB39BB7DA3}"/>
          </ac:spMkLst>
        </pc:spChg>
        <pc:spChg chg="add mod">
          <ac:chgData name="Nguyen Bich Ngoc" userId="66b5d03f9f54eb73" providerId="LiveId" clId="{3D0ED8C9-8058-4631-A33B-E9A860C97997}" dt="2023-09-30T15:16:38.419" v="2191" actId="1076"/>
          <ac:spMkLst>
            <pc:docMk/>
            <pc:sldMk cId="1158409822" sldId="299"/>
            <ac:spMk id="15" creationId="{403F1D1A-3D79-FF0D-AC21-1C8667F327B5}"/>
          </ac:spMkLst>
        </pc:spChg>
        <pc:picChg chg="mod">
          <ac:chgData name="Nguyen Bich Ngoc" userId="66b5d03f9f54eb73" providerId="LiveId" clId="{3D0ED8C9-8058-4631-A33B-E9A860C97997}" dt="2023-09-30T15:11:49.262" v="1871" actId="1076"/>
          <ac:picMkLst>
            <pc:docMk/>
            <pc:sldMk cId="1158409822" sldId="299"/>
            <ac:picMk id="6" creationId="{67ADFC54-BA45-769A-F258-FED3E0A26EEB}"/>
          </ac:picMkLst>
        </pc:picChg>
        <pc:picChg chg="mod">
          <ac:chgData name="Nguyen Bich Ngoc" userId="66b5d03f9f54eb73" providerId="LiveId" clId="{3D0ED8C9-8058-4631-A33B-E9A860C97997}" dt="2023-09-30T15:11:58.635" v="1889" actId="1076"/>
          <ac:picMkLst>
            <pc:docMk/>
            <pc:sldMk cId="1158409822" sldId="299"/>
            <ac:picMk id="4098" creationId="{DE16B2E8-6F45-008A-BF48-D52CCA910495}"/>
          </ac:picMkLst>
        </pc:picChg>
      </pc:sldChg>
      <pc:sldChg chg="modSp mod">
        <pc:chgData name="Nguyen Bich Ngoc" userId="66b5d03f9f54eb73" providerId="LiveId" clId="{3D0ED8C9-8058-4631-A33B-E9A860C97997}" dt="2023-09-30T15:19:39.070" v="2232" actId="122"/>
        <pc:sldMkLst>
          <pc:docMk/>
          <pc:sldMk cId="2172452502" sldId="301"/>
        </pc:sldMkLst>
        <pc:spChg chg="mod">
          <ac:chgData name="Nguyen Bich Ngoc" userId="66b5d03f9f54eb73" providerId="LiveId" clId="{3D0ED8C9-8058-4631-A33B-E9A860C97997}" dt="2023-09-30T15:18:30.449" v="2223"/>
          <ac:spMkLst>
            <pc:docMk/>
            <pc:sldMk cId="2172452502" sldId="301"/>
            <ac:spMk id="2" creationId="{4DDACBE7-CF92-CA71-C919-1F9AEFA62551}"/>
          </ac:spMkLst>
        </pc:spChg>
        <pc:spChg chg="mod">
          <ac:chgData name="Nguyen Bich Ngoc" userId="66b5d03f9f54eb73" providerId="LiveId" clId="{3D0ED8C9-8058-4631-A33B-E9A860C97997}" dt="2023-09-30T15:19:39.070" v="2232" actId="122"/>
          <ac:spMkLst>
            <pc:docMk/>
            <pc:sldMk cId="2172452502" sldId="301"/>
            <ac:spMk id="11" creationId="{C65B6809-5F80-B8E4-F501-FE224A91C66F}"/>
          </ac:spMkLst>
        </pc:spChg>
        <pc:picChg chg="mod">
          <ac:chgData name="Nguyen Bich Ngoc" userId="66b5d03f9f54eb73" providerId="LiveId" clId="{3D0ED8C9-8058-4631-A33B-E9A860C97997}" dt="2023-09-30T15:18:21.328" v="2222" actId="1035"/>
          <ac:picMkLst>
            <pc:docMk/>
            <pc:sldMk cId="2172452502" sldId="301"/>
            <ac:picMk id="3" creationId="{4E4E54FD-33CC-ADDA-2132-20CF56BD7393}"/>
          </ac:picMkLst>
        </pc:picChg>
      </pc:sldChg>
      <pc:sldChg chg="modSp mod">
        <pc:chgData name="Nguyen Bich Ngoc" userId="66b5d03f9f54eb73" providerId="LiveId" clId="{3D0ED8C9-8058-4631-A33B-E9A860C97997}" dt="2023-09-30T15:20:36.487" v="2240" actId="122"/>
        <pc:sldMkLst>
          <pc:docMk/>
          <pc:sldMk cId="306332913" sldId="304"/>
        </pc:sldMkLst>
        <pc:spChg chg="mod">
          <ac:chgData name="Nguyen Bich Ngoc" userId="66b5d03f9f54eb73" providerId="LiveId" clId="{3D0ED8C9-8058-4631-A33B-E9A860C97997}" dt="2023-09-30T15:19:16.530" v="2227"/>
          <ac:spMkLst>
            <pc:docMk/>
            <pc:sldMk cId="306332913" sldId="304"/>
            <ac:spMk id="2" creationId="{4DDACBE7-CF92-CA71-C919-1F9AEFA62551}"/>
          </ac:spMkLst>
        </pc:spChg>
        <pc:spChg chg="mod">
          <ac:chgData name="Nguyen Bich Ngoc" userId="66b5d03f9f54eb73" providerId="LiveId" clId="{3D0ED8C9-8058-4631-A33B-E9A860C97997}" dt="2023-09-30T15:20:24.186" v="2238" actId="122"/>
          <ac:spMkLst>
            <pc:docMk/>
            <pc:sldMk cId="306332913" sldId="304"/>
            <ac:spMk id="3" creationId="{4386A2F7-263E-705C-0DED-5671FBAF578E}"/>
          </ac:spMkLst>
        </pc:spChg>
        <pc:spChg chg="mod">
          <ac:chgData name="Nguyen Bich Ngoc" userId="66b5d03f9f54eb73" providerId="LiveId" clId="{3D0ED8C9-8058-4631-A33B-E9A860C97997}" dt="2023-09-30T15:20:36.487" v="2240" actId="122"/>
          <ac:spMkLst>
            <pc:docMk/>
            <pc:sldMk cId="306332913" sldId="304"/>
            <ac:spMk id="6" creationId="{D5196CFC-3B42-EDC0-2B61-60A38EF27D2F}"/>
          </ac:spMkLst>
        </pc:spChg>
        <pc:picChg chg="mod">
          <ac:chgData name="Nguyen Bich Ngoc" userId="66b5d03f9f54eb73" providerId="LiveId" clId="{3D0ED8C9-8058-4631-A33B-E9A860C97997}" dt="2023-09-30T15:19:53.755" v="2234" actId="1076"/>
          <ac:picMkLst>
            <pc:docMk/>
            <pc:sldMk cId="306332913" sldId="304"/>
            <ac:picMk id="1026" creationId="{29E414ED-9B56-F5F6-0076-CDB54ECE9075}"/>
          </ac:picMkLst>
        </pc:picChg>
      </pc:sldChg>
      <pc:sldChg chg="modSp mod modShow">
        <pc:chgData name="Nguyen Bich Ngoc" userId="66b5d03f9f54eb73" providerId="LiveId" clId="{3D0ED8C9-8058-4631-A33B-E9A860C97997}" dt="2023-10-01T03:26:39.683" v="3394" actId="27636"/>
        <pc:sldMkLst>
          <pc:docMk/>
          <pc:sldMk cId="3007911028" sldId="305"/>
        </pc:sldMkLst>
        <pc:spChg chg="mod">
          <ac:chgData name="Nguyen Bich Ngoc" userId="66b5d03f9f54eb73" providerId="LiveId" clId="{3D0ED8C9-8058-4631-A33B-E9A860C97997}" dt="2023-10-01T03:26:39.683" v="3394" actId="27636"/>
          <ac:spMkLst>
            <pc:docMk/>
            <pc:sldMk cId="3007911028" sldId="305"/>
            <ac:spMk id="2" creationId="{4DDACBE7-CF92-CA71-C919-1F9AEFA62551}"/>
          </ac:spMkLst>
        </pc:spChg>
      </pc:sldChg>
      <pc:sldChg chg="addSp modSp mod">
        <pc:chgData name="Nguyen Bich Ngoc" userId="66b5d03f9f54eb73" providerId="LiveId" clId="{3D0ED8C9-8058-4631-A33B-E9A860C97997}" dt="2023-09-30T15:22:21.735" v="2375" actId="1037"/>
        <pc:sldMkLst>
          <pc:docMk/>
          <pc:sldMk cId="3534939948" sldId="306"/>
        </pc:sldMkLst>
        <pc:spChg chg="mod">
          <ac:chgData name="Nguyen Bich Ngoc" userId="66b5d03f9f54eb73" providerId="LiveId" clId="{3D0ED8C9-8058-4631-A33B-E9A860C97997}" dt="2023-09-30T15:20:09.128" v="2235"/>
          <ac:spMkLst>
            <pc:docMk/>
            <pc:sldMk cId="3534939948" sldId="306"/>
            <ac:spMk id="2" creationId="{4DDACBE7-CF92-CA71-C919-1F9AEFA62551}"/>
          </ac:spMkLst>
        </pc:spChg>
        <pc:spChg chg="add mod">
          <ac:chgData name="Nguyen Bich Ngoc" userId="66b5d03f9f54eb73" providerId="LiveId" clId="{3D0ED8C9-8058-4631-A33B-E9A860C97997}" dt="2023-09-30T15:21:50.624" v="2292" actId="20577"/>
          <ac:spMkLst>
            <pc:docMk/>
            <pc:sldMk cId="3534939948" sldId="306"/>
            <ac:spMk id="6" creationId="{9BC8B2FC-2608-36BE-FBFF-9B51CD5FCC78}"/>
          </ac:spMkLst>
        </pc:spChg>
        <pc:spChg chg="add mod">
          <ac:chgData name="Nguyen Bich Ngoc" userId="66b5d03f9f54eb73" providerId="LiveId" clId="{3D0ED8C9-8058-4631-A33B-E9A860C97997}" dt="2023-09-30T15:22:03.750" v="2328" actId="20577"/>
          <ac:spMkLst>
            <pc:docMk/>
            <pc:sldMk cId="3534939948" sldId="306"/>
            <ac:spMk id="8" creationId="{97D00D3B-17DF-BA0A-6C4D-6676790E7E3F}"/>
          </ac:spMkLst>
        </pc:spChg>
        <pc:picChg chg="mod">
          <ac:chgData name="Nguyen Bich Ngoc" userId="66b5d03f9f54eb73" providerId="LiveId" clId="{3D0ED8C9-8058-4631-A33B-E9A860C97997}" dt="2023-09-30T15:22:18.106" v="2368" actId="1038"/>
          <ac:picMkLst>
            <pc:docMk/>
            <pc:sldMk cId="3534939948" sldId="306"/>
            <ac:picMk id="7" creationId="{C628AB1E-C53B-ACF9-4A5F-066B4D1DF54D}"/>
          </ac:picMkLst>
        </pc:picChg>
        <pc:picChg chg="mod">
          <ac:chgData name="Nguyen Bich Ngoc" userId="66b5d03f9f54eb73" providerId="LiveId" clId="{3D0ED8C9-8058-4631-A33B-E9A860C97997}" dt="2023-09-30T15:22:21.735" v="2375" actId="1037"/>
          <ac:picMkLst>
            <pc:docMk/>
            <pc:sldMk cId="3534939948" sldId="306"/>
            <ac:picMk id="9" creationId="{18083E7B-B911-3B6C-2957-ABDC9E371F0B}"/>
          </ac:picMkLst>
        </pc:picChg>
      </pc:sldChg>
      <pc:sldChg chg="modSp mod">
        <pc:chgData name="Nguyen Bich Ngoc" userId="66b5d03f9f54eb73" providerId="LiveId" clId="{3D0ED8C9-8058-4631-A33B-E9A860C97997}" dt="2023-09-30T15:25:13.079" v="2439" actId="1076"/>
        <pc:sldMkLst>
          <pc:docMk/>
          <pc:sldMk cId="172552892" sldId="312"/>
        </pc:sldMkLst>
        <pc:picChg chg="mod">
          <ac:chgData name="Nguyen Bich Ngoc" userId="66b5d03f9f54eb73" providerId="LiveId" clId="{3D0ED8C9-8058-4631-A33B-E9A860C97997}" dt="2023-09-30T15:25:13.079" v="2439" actId="1076"/>
          <ac:picMkLst>
            <pc:docMk/>
            <pc:sldMk cId="172552892" sldId="312"/>
            <ac:picMk id="3" creationId="{D9260EF1-4DB9-0149-1112-9133D6BE09C8}"/>
          </ac:picMkLst>
        </pc:picChg>
      </pc:sldChg>
      <pc:sldChg chg="modSp mod">
        <pc:chgData name="Nguyen Bich Ngoc" userId="66b5d03f9f54eb73" providerId="LiveId" clId="{3D0ED8C9-8058-4631-A33B-E9A860C97997}" dt="2023-09-30T15:33:02.511" v="3363" actId="6549"/>
        <pc:sldMkLst>
          <pc:docMk/>
          <pc:sldMk cId="3953610978" sldId="321"/>
        </pc:sldMkLst>
        <pc:spChg chg="mod">
          <ac:chgData name="Nguyen Bich Ngoc" userId="66b5d03f9f54eb73" providerId="LiveId" clId="{3D0ED8C9-8058-4631-A33B-E9A860C97997}" dt="2023-09-30T15:33:02.511" v="3363" actId="6549"/>
          <ac:spMkLst>
            <pc:docMk/>
            <pc:sldMk cId="3953610978" sldId="321"/>
            <ac:spMk id="7" creationId="{0DB939A3-2FA0-1B03-3777-7E16BC0E4761}"/>
          </ac:spMkLst>
        </pc:spChg>
      </pc:sldChg>
      <pc:sldChg chg="delSp modSp mod">
        <pc:chgData name="Nguyen Bich Ngoc" userId="66b5d03f9f54eb73" providerId="LiveId" clId="{3D0ED8C9-8058-4631-A33B-E9A860C97997}" dt="2023-09-30T10:54:08.348" v="264" actId="20577"/>
        <pc:sldMkLst>
          <pc:docMk/>
          <pc:sldMk cId="1978524558" sldId="332"/>
        </pc:sldMkLst>
        <pc:spChg chg="mod">
          <ac:chgData name="Nguyen Bich Ngoc" userId="66b5d03f9f54eb73" providerId="LiveId" clId="{3D0ED8C9-8058-4631-A33B-E9A860C97997}" dt="2023-09-30T10:54:08.348" v="264" actId="20577"/>
          <ac:spMkLst>
            <pc:docMk/>
            <pc:sldMk cId="1978524558" sldId="332"/>
            <ac:spMk id="3" creationId="{3CF999AF-F0D9-29E1-00E2-58CE55685230}"/>
          </ac:spMkLst>
        </pc:spChg>
        <pc:spChg chg="del mod">
          <ac:chgData name="Nguyen Bich Ngoc" userId="66b5d03f9f54eb73" providerId="LiveId" clId="{3D0ED8C9-8058-4631-A33B-E9A860C97997}" dt="2023-09-30T10:50:57.266" v="230" actId="478"/>
          <ac:spMkLst>
            <pc:docMk/>
            <pc:sldMk cId="1978524558" sldId="332"/>
            <ac:spMk id="107" creationId="{CEE348F7-46FA-6835-3091-7CB3E5DA0F09}"/>
          </ac:spMkLst>
        </pc:spChg>
        <pc:spChg chg="del">
          <ac:chgData name="Nguyen Bich Ngoc" userId="66b5d03f9f54eb73" providerId="LiveId" clId="{3D0ED8C9-8058-4631-A33B-E9A860C97997}" dt="2023-09-30T10:51:00.796" v="231" actId="478"/>
          <ac:spMkLst>
            <pc:docMk/>
            <pc:sldMk cId="1978524558" sldId="332"/>
            <ac:spMk id="108" creationId="{09522DFA-8A73-C180-DBD5-C567430976F2}"/>
          </ac:spMkLst>
        </pc:spChg>
      </pc:sldChg>
      <pc:sldChg chg="mod modShow">
        <pc:chgData name="Nguyen Bich Ngoc" userId="66b5d03f9f54eb73" providerId="LiveId" clId="{3D0ED8C9-8058-4631-A33B-E9A860C97997}" dt="2023-09-30T08:28:19.039" v="105" actId="729"/>
        <pc:sldMkLst>
          <pc:docMk/>
          <pc:sldMk cId="3617370929" sldId="381"/>
        </pc:sldMkLst>
      </pc:sldChg>
      <pc:sldChg chg="mod modShow">
        <pc:chgData name="Nguyen Bich Ngoc" userId="66b5d03f9f54eb73" providerId="LiveId" clId="{3D0ED8C9-8058-4631-A33B-E9A860C97997}" dt="2023-09-30T08:28:19.039" v="105" actId="729"/>
        <pc:sldMkLst>
          <pc:docMk/>
          <pc:sldMk cId="1460199637" sldId="384"/>
        </pc:sldMkLst>
      </pc:sldChg>
      <pc:sldChg chg="mod modShow">
        <pc:chgData name="Nguyen Bich Ngoc" userId="66b5d03f9f54eb73" providerId="LiveId" clId="{3D0ED8C9-8058-4631-A33B-E9A860C97997}" dt="2023-09-30T08:28:19.039" v="105" actId="729"/>
        <pc:sldMkLst>
          <pc:docMk/>
          <pc:sldMk cId="460271629" sldId="385"/>
        </pc:sldMkLst>
      </pc:sldChg>
      <pc:sldChg chg="del">
        <pc:chgData name="Nguyen Bich Ngoc" userId="66b5d03f9f54eb73" providerId="LiveId" clId="{3D0ED8C9-8058-4631-A33B-E9A860C97997}" dt="2023-09-30T08:28:45.737" v="106" actId="47"/>
        <pc:sldMkLst>
          <pc:docMk/>
          <pc:sldMk cId="2317109832" sldId="386"/>
        </pc:sldMkLst>
      </pc:sldChg>
      <pc:sldChg chg="del">
        <pc:chgData name="Nguyen Bich Ngoc" userId="66b5d03f9f54eb73" providerId="LiveId" clId="{3D0ED8C9-8058-4631-A33B-E9A860C97997}" dt="2023-09-30T15:17:54.188" v="2214" actId="47"/>
        <pc:sldMkLst>
          <pc:docMk/>
          <pc:sldMk cId="2181049690" sldId="387"/>
        </pc:sldMkLst>
      </pc:sldChg>
      <pc:sldChg chg="del">
        <pc:chgData name="Nguyen Bich Ngoc" userId="66b5d03f9f54eb73" providerId="LiveId" clId="{3D0ED8C9-8058-4631-A33B-E9A860C97997}" dt="2023-09-30T15:19:01.816" v="2226" actId="47"/>
        <pc:sldMkLst>
          <pc:docMk/>
          <pc:sldMk cId="1251260481" sldId="389"/>
        </pc:sldMkLst>
      </pc:sldChg>
      <pc:sldChg chg="addSp modSp mod">
        <pc:chgData name="Nguyen Bich Ngoc" userId="66b5d03f9f54eb73" providerId="LiveId" clId="{3D0ED8C9-8058-4631-A33B-E9A860C97997}" dt="2023-10-01T03:26:21.550" v="3385" actId="313"/>
        <pc:sldMkLst>
          <pc:docMk/>
          <pc:sldMk cId="1531440266" sldId="392"/>
        </pc:sldMkLst>
        <pc:spChg chg="mod">
          <ac:chgData name="Nguyen Bich Ngoc" userId="66b5d03f9f54eb73" providerId="LiveId" clId="{3D0ED8C9-8058-4631-A33B-E9A860C97997}" dt="2023-10-01T03:26:21.550" v="3385" actId="313"/>
          <ac:spMkLst>
            <pc:docMk/>
            <pc:sldMk cId="1531440266" sldId="392"/>
            <ac:spMk id="2" creationId="{478096A0-ED69-03E1-C428-BD9FB63799D7}"/>
          </ac:spMkLst>
        </pc:spChg>
        <pc:picChg chg="add mod modCrop">
          <ac:chgData name="Nguyen Bich Ngoc" userId="66b5d03f9f54eb73" providerId="LiveId" clId="{3D0ED8C9-8058-4631-A33B-E9A860C97997}" dt="2023-09-30T15:24:55.159" v="2438" actId="1035"/>
          <ac:picMkLst>
            <pc:docMk/>
            <pc:sldMk cId="1531440266" sldId="392"/>
            <ac:picMk id="3" creationId="{1BEB60D0-E721-6CEC-E267-4B6C3E8EE6B6}"/>
          </ac:picMkLst>
        </pc:picChg>
        <pc:picChg chg="mod">
          <ac:chgData name="Nguyen Bich Ngoc" userId="66b5d03f9f54eb73" providerId="LiveId" clId="{3D0ED8C9-8058-4631-A33B-E9A860C97997}" dt="2023-09-30T15:24:45.697" v="2422" actId="1035"/>
          <ac:picMkLst>
            <pc:docMk/>
            <pc:sldMk cId="1531440266" sldId="392"/>
            <ac:picMk id="7" creationId="{92944EBB-B9E1-1DC6-C818-C27A0618C261}"/>
          </ac:picMkLst>
        </pc:picChg>
        <pc:picChg chg="mod">
          <ac:chgData name="Nguyen Bich Ngoc" userId="66b5d03f9f54eb73" providerId="LiveId" clId="{3D0ED8C9-8058-4631-A33B-E9A860C97997}" dt="2023-09-30T15:24:49.231" v="2434" actId="1035"/>
          <ac:picMkLst>
            <pc:docMk/>
            <pc:sldMk cId="1531440266" sldId="392"/>
            <ac:picMk id="9" creationId="{0F5C539B-C043-F847-D3A3-54F6D0114483}"/>
          </ac:picMkLst>
        </pc:picChg>
      </pc:sldChg>
      <pc:sldChg chg="modSp mod">
        <pc:chgData name="Nguyen Bich Ngoc" userId="66b5d03f9f54eb73" providerId="LiveId" clId="{3D0ED8C9-8058-4631-A33B-E9A860C97997}" dt="2023-09-30T15:06:25.739" v="1668" actId="20577"/>
        <pc:sldMkLst>
          <pc:docMk/>
          <pc:sldMk cId="117369417" sldId="393"/>
        </pc:sldMkLst>
        <pc:spChg chg="mod">
          <ac:chgData name="Nguyen Bich Ngoc" userId="66b5d03f9f54eb73" providerId="LiveId" clId="{3D0ED8C9-8058-4631-A33B-E9A860C97997}" dt="2023-09-30T15:06:25.739" v="1668" actId="20577"/>
          <ac:spMkLst>
            <pc:docMk/>
            <pc:sldMk cId="117369417" sldId="393"/>
            <ac:spMk id="3" creationId="{91B6B99B-CDFA-FF3A-043E-BFFFA8927F42}"/>
          </ac:spMkLst>
        </pc:spChg>
      </pc:sldChg>
      <pc:sldChg chg="del">
        <pc:chgData name="Nguyen Bich Ngoc" userId="66b5d03f9f54eb73" providerId="LiveId" clId="{3D0ED8C9-8058-4631-A33B-E9A860C97997}" dt="2023-09-30T15:07:34.639" v="1669" actId="47"/>
        <pc:sldMkLst>
          <pc:docMk/>
          <pc:sldMk cId="2688920666" sldId="394"/>
        </pc:sldMkLst>
      </pc:sldChg>
      <pc:sldChg chg="modSp mod">
        <pc:chgData name="Nguyen Bich Ngoc" userId="66b5d03f9f54eb73" providerId="LiveId" clId="{3D0ED8C9-8058-4631-A33B-E9A860C97997}" dt="2023-09-30T15:31:10.250" v="3362" actId="20577"/>
        <pc:sldMkLst>
          <pc:docMk/>
          <pc:sldMk cId="2243832841" sldId="398"/>
        </pc:sldMkLst>
        <pc:spChg chg="mod">
          <ac:chgData name="Nguyen Bich Ngoc" userId="66b5d03f9f54eb73" providerId="LiveId" clId="{3D0ED8C9-8058-4631-A33B-E9A860C97997}" dt="2023-09-30T15:31:10.250" v="3362" actId="20577"/>
          <ac:spMkLst>
            <pc:docMk/>
            <pc:sldMk cId="2243832841" sldId="398"/>
            <ac:spMk id="3" creationId="{1217EC80-A26E-C058-DEAE-5C3F044D2B86}"/>
          </ac:spMkLst>
        </pc:spChg>
      </pc:sldChg>
      <pc:sldChg chg="modSp">
        <pc:chgData name="Nguyen Bich Ngoc" userId="66b5d03f9f54eb73" providerId="LiveId" clId="{3D0ED8C9-8058-4631-A33B-E9A860C97997}" dt="2023-10-01T03:26:26.508" v="3387" actId="313"/>
        <pc:sldMkLst>
          <pc:docMk/>
          <pc:sldMk cId="1375479924" sldId="405"/>
        </pc:sldMkLst>
        <pc:spChg chg="mod">
          <ac:chgData name="Nguyen Bich Ngoc" userId="66b5d03f9f54eb73" providerId="LiveId" clId="{3D0ED8C9-8058-4631-A33B-E9A860C97997}" dt="2023-10-01T03:26:26.508" v="3387" actId="313"/>
          <ac:spMkLst>
            <pc:docMk/>
            <pc:sldMk cId="1375479924" sldId="405"/>
            <ac:spMk id="9" creationId="{0F74C98D-555D-A2B9-D064-5AF305A2729A}"/>
          </ac:spMkLst>
        </pc:spChg>
      </pc:sldChg>
      <pc:sldChg chg="modSp">
        <pc:chgData name="Nguyen Bich Ngoc" userId="66b5d03f9f54eb73" providerId="LiveId" clId="{3D0ED8C9-8058-4631-A33B-E9A860C97997}" dt="2023-10-01T03:26:32.677" v="3389" actId="313"/>
        <pc:sldMkLst>
          <pc:docMk/>
          <pc:sldMk cId="2645709569" sldId="406"/>
        </pc:sldMkLst>
        <pc:spChg chg="mod">
          <ac:chgData name="Nguyen Bich Ngoc" userId="66b5d03f9f54eb73" providerId="LiveId" clId="{3D0ED8C9-8058-4631-A33B-E9A860C97997}" dt="2023-10-01T03:26:32.677" v="3389" actId="313"/>
          <ac:spMkLst>
            <pc:docMk/>
            <pc:sldMk cId="2645709569" sldId="406"/>
            <ac:spMk id="9" creationId="{0F74C98D-555D-A2B9-D064-5AF305A2729A}"/>
          </ac:spMkLst>
        </pc:spChg>
      </pc:sldChg>
      <pc:sldChg chg="modSp mod ord">
        <pc:chgData name="Nguyen Bich Ngoc" userId="66b5d03f9f54eb73" providerId="LiveId" clId="{3D0ED8C9-8058-4631-A33B-E9A860C97997}" dt="2023-09-30T15:33:27.069" v="3368" actId="20577"/>
        <pc:sldMkLst>
          <pc:docMk/>
          <pc:sldMk cId="202344664" sldId="407"/>
        </pc:sldMkLst>
        <pc:spChg chg="mod">
          <ac:chgData name="Nguyen Bich Ngoc" userId="66b5d03f9f54eb73" providerId="LiveId" clId="{3D0ED8C9-8058-4631-A33B-E9A860C97997}" dt="2023-09-30T15:33:27.069" v="3368" actId="20577"/>
          <ac:spMkLst>
            <pc:docMk/>
            <pc:sldMk cId="202344664" sldId="407"/>
            <ac:spMk id="3" creationId="{31A2973E-8697-A67D-FB9A-0CADC9166238}"/>
          </ac:spMkLst>
        </pc:spChg>
      </pc:sldChg>
      <pc:sldChg chg="modSp mod">
        <pc:chgData name="Nguyen Bich Ngoc" userId="66b5d03f9f54eb73" providerId="LiveId" clId="{3D0ED8C9-8058-4631-A33B-E9A860C97997}" dt="2023-09-30T10:54:53.281" v="271" actId="108"/>
        <pc:sldMkLst>
          <pc:docMk/>
          <pc:sldMk cId="3732237107" sldId="410"/>
        </pc:sldMkLst>
        <pc:spChg chg="mod">
          <ac:chgData name="Nguyen Bich Ngoc" userId="66b5d03f9f54eb73" providerId="LiveId" clId="{3D0ED8C9-8058-4631-A33B-E9A860C97997}" dt="2023-09-30T10:54:53.281" v="271" actId="108"/>
          <ac:spMkLst>
            <pc:docMk/>
            <pc:sldMk cId="3732237107" sldId="410"/>
            <ac:spMk id="3" creationId="{3CF999AF-F0D9-29E1-00E2-58CE55685230}"/>
          </ac:spMkLst>
        </pc:spChg>
      </pc:sldChg>
      <pc:sldChg chg="modSp mod">
        <pc:chgData name="Nguyen Bich Ngoc" userId="66b5d03f9f54eb73" providerId="LiveId" clId="{3D0ED8C9-8058-4631-A33B-E9A860C97997}" dt="2023-09-30T09:01:16.835" v="125" actId="20577"/>
        <pc:sldMkLst>
          <pc:docMk/>
          <pc:sldMk cId="547343959" sldId="414"/>
        </pc:sldMkLst>
        <pc:spChg chg="mod">
          <ac:chgData name="Nguyen Bich Ngoc" userId="66b5d03f9f54eb73" providerId="LiveId" clId="{3D0ED8C9-8058-4631-A33B-E9A860C97997}" dt="2023-09-30T09:01:16.835" v="125" actId="20577"/>
          <ac:spMkLst>
            <pc:docMk/>
            <pc:sldMk cId="547343959" sldId="414"/>
            <ac:spMk id="3" creationId="{B74F69E2-7048-1F07-F80F-917D31096A81}"/>
          </ac:spMkLst>
        </pc:spChg>
      </pc:sldChg>
      <pc:sldChg chg="modSp mod">
        <pc:chgData name="Nguyen Bich Ngoc" userId="66b5d03f9f54eb73" providerId="LiveId" clId="{3D0ED8C9-8058-4631-A33B-E9A860C97997}" dt="2023-09-30T11:12:27.963" v="356" actId="20577"/>
        <pc:sldMkLst>
          <pc:docMk/>
          <pc:sldMk cId="4211660566" sldId="417"/>
        </pc:sldMkLst>
        <pc:spChg chg="mod">
          <ac:chgData name="Nguyen Bich Ngoc" userId="66b5d03f9f54eb73" providerId="LiveId" clId="{3D0ED8C9-8058-4631-A33B-E9A860C97997}" dt="2023-09-30T11:12:27.963" v="356" actId="20577"/>
          <ac:spMkLst>
            <pc:docMk/>
            <pc:sldMk cId="4211660566" sldId="417"/>
            <ac:spMk id="3" creationId="{93683AFA-A6DA-8316-4578-089B59A5001E}"/>
          </ac:spMkLst>
        </pc:spChg>
      </pc:sldChg>
      <pc:sldChg chg="addSp modSp mod">
        <pc:chgData name="Nguyen Bich Ngoc" userId="66b5d03f9f54eb73" providerId="LiveId" clId="{3D0ED8C9-8058-4631-A33B-E9A860C97997}" dt="2023-09-30T08:23:35.558" v="6" actId="171"/>
        <pc:sldMkLst>
          <pc:docMk/>
          <pc:sldMk cId="1095127131" sldId="423"/>
        </pc:sldMkLst>
        <pc:picChg chg="add mod ord">
          <ac:chgData name="Nguyen Bich Ngoc" userId="66b5d03f9f54eb73" providerId="LiveId" clId="{3D0ED8C9-8058-4631-A33B-E9A860C97997}" dt="2023-09-30T08:23:35.558" v="6" actId="171"/>
          <ac:picMkLst>
            <pc:docMk/>
            <pc:sldMk cId="1095127131" sldId="423"/>
            <ac:picMk id="8" creationId="{8B41D5C9-55B9-B768-9B25-15936CEB849C}"/>
          </ac:picMkLst>
        </pc:picChg>
        <pc:picChg chg="mod">
          <ac:chgData name="Nguyen Bich Ngoc" userId="66b5d03f9f54eb73" providerId="LiveId" clId="{3D0ED8C9-8058-4631-A33B-E9A860C97997}" dt="2023-09-30T08:23:01.212" v="2" actId="1076"/>
          <ac:picMkLst>
            <pc:docMk/>
            <pc:sldMk cId="1095127131" sldId="423"/>
            <ac:picMk id="19" creationId="{0434358C-FC51-7E1F-8976-2235FB304C7B}"/>
          </ac:picMkLst>
        </pc:picChg>
      </pc:sldChg>
      <pc:sldChg chg="mod modShow">
        <pc:chgData name="Nguyen Bich Ngoc" userId="66b5d03f9f54eb73" providerId="LiveId" clId="{3D0ED8C9-8058-4631-A33B-E9A860C97997}" dt="2023-09-30T10:50:15.243" v="227" actId="729"/>
        <pc:sldMkLst>
          <pc:docMk/>
          <pc:sldMk cId="1701864353" sldId="424"/>
        </pc:sldMkLst>
      </pc:sldChg>
      <pc:sldChg chg="addSp delSp modSp mod">
        <pc:chgData name="Nguyen Bich Ngoc" userId="66b5d03f9f54eb73" providerId="LiveId" clId="{3D0ED8C9-8058-4631-A33B-E9A860C97997}" dt="2023-09-30T15:05:01.226" v="1629" actId="478"/>
        <pc:sldMkLst>
          <pc:docMk/>
          <pc:sldMk cId="1836980431" sldId="426"/>
        </pc:sldMkLst>
        <pc:spChg chg="mod">
          <ac:chgData name="Nguyen Bich Ngoc" userId="66b5d03f9f54eb73" providerId="LiveId" clId="{3D0ED8C9-8058-4631-A33B-E9A860C97997}" dt="2023-09-30T08:28:58.482" v="124" actId="20577"/>
          <ac:spMkLst>
            <pc:docMk/>
            <pc:sldMk cId="1836980431" sldId="426"/>
            <ac:spMk id="2" creationId="{6DE45C04-D249-E62F-686A-2D2CF88FA021}"/>
          </ac:spMkLst>
        </pc:spChg>
        <pc:spChg chg="del mod">
          <ac:chgData name="Nguyen Bich Ngoc" userId="66b5d03f9f54eb73" providerId="LiveId" clId="{3D0ED8C9-8058-4631-A33B-E9A860C97997}" dt="2023-09-30T15:05:01.226" v="1629" actId="478"/>
          <ac:spMkLst>
            <pc:docMk/>
            <pc:sldMk cId="1836980431" sldId="426"/>
            <ac:spMk id="3" creationId="{904AF85E-A47E-AA9B-3BD7-4F5FC6C791E4}"/>
          </ac:spMkLst>
        </pc:spChg>
        <pc:spChg chg="add mod">
          <ac:chgData name="Nguyen Bich Ngoc" userId="66b5d03f9f54eb73" providerId="LiveId" clId="{3D0ED8C9-8058-4631-A33B-E9A860C97997}" dt="2023-09-30T15:04:57.399" v="1627"/>
          <ac:spMkLst>
            <pc:docMk/>
            <pc:sldMk cId="1836980431" sldId="426"/>
            <ac:spMk id="8" creationId="{82188A3B-C52A-EED7-0FF3-F65A42A7E716}"/>
          </ac:spMkLst>
        </pc:spChg>
        <pc:picChg chg="add mod">
          <ac:chgData name="Nguyen Bich Ngoc" userId="66b5d03f9f54eb73" providerId="LiveId" clId="{3D0ED8C9-8058-4631-A33B-E9A860C97997}" dt="2023-09-30T15:03:26.703" v="1594" actId="1036"/>
          <ac:picMkLst>
            <pc:docMk/>
            <pc:sldMk cId="1836980431" sldId="426"/>
            <ac:picMk id="7" creationId="{17F8580A-C140-8423-712B-D5B7345FE4D7}"/>
          </ac:picMkLst>
        </pc:picChg>
      </pc:sldChg>
      <pc:sldChg chg="addSp modSp new mod">
        <pc:chgData name="Nguyen Bich Ngoc" userId="66b5d03f9f54eb73" providerId="LiveId" clId="{3D0ED8C9-8058-4631-A33B-E9A860C97997}" dt="2023-09-30T14:38:14.750" v="532" actId="20577"/>
        <pc:sldMkLst>
          <pc:docMk/>
          <pc:sldMk cId="3868885742" sldId="427"/>
        </pc:sldMkLst>
        <pc:spChg chg="mod">
          <ac:chgData name="Nguyen Bich Ngoc" userId="66b5d03f9f54eb73" providerId="LiveId" clId="{3D0ED8C9-8058-4631-A33B-E9A860C97997}" dt="2023-09-30T08:27:07.162" v="62" actId="20577"/>
          <ac:spMkLst>
            <pc:docMk/>
            <pc:sldMk cId="3868885742" sldId="427"/>
            <ac:spMk id="2" creationId="{EBB89B03-7F22-627C-9194-085D7C128196}"/>
          </ac:spMkLst>
        </pc:spChg>
        <pc:spChg chg="mod">
          <ac:chgData name="Nguyen Bich Ngoc" userId="66b5d03f9f54eb73" providerId="LiveId" clId="{3D0ED8C9-8058-4631-A33B-E9A860C97997}" dt="2023-09-30T14:38:14.750" v="532" actId="20577"/>
          <ac:spMkLst>
            <pc:docMk/>
            <pc:sldMk cId="3868885742" sldId="427"/>
            <ac:spMk id="3" creationId="{451A1A45-7461-AB0D-D051-DE0A7AC6066C}"/>
          </ac:spMkLst>
        </pc:spChg>
        <pc:picChg chg="add mod">
          <ac:chgData name="Nguyen Bich Ngoc" userId="66b5d03f9f54eb73" providerId="LiveId" clId="{3D0ED8C9-8058-4631-A33B-E9A860C97997}" dt="2023-09-30T14:37:35.950" v="508" actId="14100"/>
          <ac:picMkLst>
            <pc:docMk/>
            <pc:sldMk cId="3868885742" sldId="427"/>
            <ac:picMk id="6" creationId="{A9918E15-819A-E4F4-F4D4-9D073AB3791C}"/>
          </ac:picMkLst>
        </pc:picChg>
        <pc:picChg chg="add mod">
          <ac:chgData name="Nguyen Bich Ngoc" userId="66b5d03f9f54eb73" providerId="LiveId" clId="{3D0ED8C9-8058-4631-A33B-E9A860C97997}" dt="2023-09-30T14:37:46.519" v="510" actId="1076"/>
          <ac:picMkLst>
            <pc:docMk/>
            <pc:sldMk cId="3868885742" sldId="427"/>
            <ac:picMk id="7" creationId="{97C2EAAB-4BD6-F9A6-71B0-54471C854FBE}"/>
          </ac:picMkLst>
        </pc:picChg>
      </pc:sldChg>
      <pc:sldChg chg="add">
        <pc:chgData name="Nguyen Bich Ngoc" userId="66b5d03f9f54eb73" providerId="LiveId" clId="{3D0ED8C9-8058-4631-A33B-E9A860C97997}" dt="2023-09-30T10:50:47.313" v="228" actId="2890"/>
        <pc:sldMkLst>
          <pc:docMk/>
          <pc:sldMk cId="756568385" sldId="428"/>
        </pc:sldMkLst>
      </pc:sldChg>
      <pc:sldChg chg="add">
        <pc:chgData name="Nguyen Bich Ngoc" userId="66b5d03f9f54eb73" providerId="LiveId" clId="{3D0ED8C9-8058-4631-A33B-E9A860C97997}" dt="2023-09-30T10:54:01.201" v="263" actId="2890"/>
        <pc:sldMkLst>
          <pc:docMk/>
          <pc:sldMk cId="1124013707" sldId="429"/>
        </pc:sldMkLst>
      </pc:sldChg>
      <pc:sldChg chg="add">
        <pc:chgData name="Nguyen Bich Ngoc" userId="66b5d03f9f54eb73" providerId="LiveId" clId="{3D0ED8C9-8058-4631-A33B-E9A860C97997}" dt="2023-09-30T10:54:19.396" v="265" actId="2890"/>
        <pc:sldMkLst>
          <pc:docMk/>
          <pc:sldMk cId="3885023239" sldId="430"/>
        </pc:sldMkLst>
      </pc:sldChg>
      <pc:sldChg chg="addSp delSp modSp new mod">
        <pc:chgData name="Nguyen Bich Ngoc" userId="66b5d03f9f54eb73" providerId="LiveId" clId="{3D0ED8C9-8058-4631-A33B-E9A860C97997}" dt="2023-09-30T15:00:11.300" v="1579" actId="5793"/>
        <pc:sldMkLst>
          <pc:docMk/>
          <pc:sldMk cId="471457874" sldId="431"/>
        </pc:sldMkLst>
        <pc:spChg chg="mod">
          <ac:chgData name="Nguyen Bich Ngoc" userId="66b5d03f9f54eb73" providerId="LiveId" clId="{3D0ED8C9-8058-4631-A33B-E9A860C97997}" dt="2023-09-30T14:55:53.293" v="1347" actId="20577"/>
          <ac:spMkLst>
            <pc:docMk/>
            <pc:sldMk cId="471457874" sldId="431"/>
            <ac:spMk id="2" creationId="{2E2C20CE-FA34-5700-6E4E-C27A83CF00CC}"/>
          </ac:spMkLst>
        </pc:spChg>
        <pc:spChg chg="del mod">
          <ac:chgData name="Nguyen Bich Ngoc" userId="66b5d03f9f54eb73" providerId="LiveId" clId="{3D0ED8C9-8058-4631-A33B-E9A860C97997}" dt="2023-09-30T14:58:44.106" v="1367" actId="478"/>
          <ac:spMkLst>
            <pc:docMk/>
            <pc:sldMk cId="471457874" sldId="431"/>
            <ac:spMk id="3" creationId="{D803BCD1-5B76-8D5C-6016-68B1CC944F37}"/>
          </ac:spMkLst>
        </pc:spChg>
        <pc:spChg chg="add mod">
          <ac:chgData name="Nguyen Bich Ngoc" userId="66b5d03f9f54eb73" providerId="LiveId" clId="{3D0ED8C9-8058-4631-A33B-E9A860C97997}" dt="2023-09-30T15:00:11.300" v="1579" actId="5793"/>
          <ac:spMkLst>
            <pc:docMk/>
            <pc:sldMk cId="471457874" sldId="431"/>
            <ac:spMk id="9" creationId="{93118190-E67E-3CDA-9960-6FD68F7A7E87}"/>
          </ac:spMkLst>
        </pc:spChg>
        <pc:picChg chg="add mod">
          <ac:chgData name="Nguyen Bich Ngoc" userId="66b5d03f9f54eb73" providerId="LiveId" clId="{3D0ED8C9-8058-4631-A33B-E9A860C97997}" dt="2023-09-30T14:58:26.402" v="1366" actId="1076"/>
          <ac:picMkLst>
            <pc:docMk/>
            <pc:sldMk cId="471457874" sldId="431"/>
            <ac:picMk id="6" creationId="{E9A65508-D5FC-5F42-B50E-60890146EF92}"/>
          </ac:picMkLst>
        </pc:picChg>
        <pc:picChg chg="add mod">
          <ac:chgData name="Nguyen Bich Ngoc" userId="66b5d03f9f54eb73" providerId="LiveId" clId="{3D0ED8C9-8058-4631-A33B-E9A860C97997}" dt="2023-09-30T14:58:24.140" v="1365" actId="1076"/>
          <ac:picMkLst>
            <pc:docMk/>
            <pc:sldMk cId="471457874" sldId="431"/>
            <ac:picMk id="7" creationId="{FEF8E01A-9E23-92E6-AE69-11CC4EF1A92E}"/>
          </ac:picMkLst>
        </pc:picChg>
        <pc:picChg chg="add del mod">
          <ac:chgData name="Nguyen Bich Ngoc" userId="66b5d03f9f54eb73" providerId="LiveId" clId="{3D0ED8C9-8058-4631-A33B-E9A860C97997}" dt="2023-09-30T14:58:46.619" v="1369"/>
          <ac:picMkLst>
            <pc:docMk/>
            <pc:sldMk cId="471457874" sldId="431"/>
            <ac:picMk id="10" creationId="{AFDFCE0D-E16F-4D92-4B33-DE7380113FC8}"/>
          </ac:picMkLst>
        </pc:picChg>
      </pc:sldChg>
      <pc:sldChg chg="addSp delSp modSp add mod">
        <pc:chgData name="Nguyen Bich Ngoc" userId="66b5d03f9f54eb73" providerId="LiveId" clId="{3D0ED8C9-8058-4631-A33B-E9A860C97997}" dt="2023-09-30T14:53:24.785" v="1254" actId="20577"/>
        <pc:sldMkLst>
          <pc:docMk/>
          <pc:sldMk cId="1699482665" sldId="432"/>
        </pc:sldMkLst>
        <pc:spChg chg="mod">
          <ac:chgData name="Nguyen Bich Ngoc" userId="66b5d03f9f54eb73" providerId="LiveId" clId="{3D0ED8C9-8058-4631-A33B-E9A860C97997}" dt="2023-09-30T14:45:53.973" v="638" actId="20577"/>
          <ac:spMkLst>
            <pc:docMk/>
            <pc:sldMk cId="1699482665" sldId="432"/>
            <ac:spMk id="2" creationId="{EBB89B03-7F22-627C-9194-085D7C128196}"/>
          </ac:spMkLst>
        </pc:spChg>
        <pc:spChg chg="mod">
          <ac:chgData name="Nguyen Bich Ngoc" userId="66b5d03f9f54eb73" providerId="LiveId" clId="{3D0ED8C9-8058-4631-A33B-E9A860C97997}" dt="2023-09-30T14:53:24.785" v="1254" actId="20577"/>
          <ac:spMkLst>
            <pc:docMk/>
            <pc:sldMk cId="1699482665" sldId="432"/>
            <ac:spMk id="3" creationId="{451A1A45-7461-AB0D-D051-DE0A7AC6066C}"/>
          </ac:spMkLst>
        </pc:spChg>
        <pc:spChg chg="add mod">
          <ac:chgData name="Nguyen Bich Ngoc" userId="66b5d03f9f54eb73" providerId="LiveId" clId="{3D0ED8C9-8058-4631-A33B-E9A860C97997}" dt="2023-09-30T14:52:38.932" v="1048" actId="1035"/>
          <ac:spMkLst>
            <pc:docMk/>
            <pc:sldMk cId="1699482665" sldId="432"/>
            <ac:spMk id="8" creationId="{7AAD1DD7-1B5B-904C-499D-E646AB21442A}"/>
          </ac:spMkLst>
        </pc:spChg>
        <pc:picChg chg="del">
          <ac:chgData name="Nguyen Bich Ngoc" userId="66b5d03f9f54eb73" providerId="LiveId" clId="{3D0ED8C9-8058-4631-A33B-E9A860C97997}" dt="2023-09-30T14:46:36.079" v="722" actId="478"/>
          <ac:picMkLst>
            <pc:docMk/>
            <pc:sldMk cId="1699482665" sldId="432"/>
            <ac:picMk id="6" creationId="{A9918E15-819A-E4F4-F4D4-9D073AB3791C}"/>
          </ac:picMkLst>
        </pc:picChg>
        <pc:picChg chg="del">
          <ac:chgData name="Nguyen Bich Ngoc" userId="66b5d03f9f54eb73" providerId="LiveId" clId="{3D0ED8C9-8058-4631-A33B-E9A860C97997}" dt="2023-09-30T14:46:37.496" v="723" actId="478"/>
          <ac:picMkLst>
            <pc:docMk/>
            <pc:sldMk cId="1699482665" sldId="432"/>
            <ac:picMk id="7" creationId="{97C2EAAB-4BD6-F9A6-71B0-54471C854FBE}"/>
          </ac:picMkLst>
        </pc:picChg>
      </pc:sldChg>
      <pc:sldChg chg="addSp modSp add mod">
        <pc:chgData name="Nguyen Bich Ngoc" userId="66b5d03f9f54eb73" providerId="LiveId" clId="{3D0ED8C9-8058-4631-A33B-E9A860C97997}" dt="2023-09-30T15:17:44.345" v="2213" actId="1076"/>
        <pc:sldMkLst>
          <pc:docMk/>
          <pc:sldMk cId="2035650419" sldId="433"/>
        </pc:sldMkLst>
        <pc:spChg chg="add mod">
          <ac:chgData name="Nguyen Bich Ngoc" userId="66b5d03f9f54eb73" providerId="LiveId" clId="{3D0ED8C9-8058-4631-A33B-E9A860C97997}" dt="2023-09-30T15:17:38.618" v="2211" actId="1035"/>
          <ac:spMkLst>
            <pc:docMk/>
            <pc:sldMk cId="2035650419" sldId="433"/>
            <ac:spMk id="6" creationId="{CD5E1452-FF7A-153F-47A9-C985FF6E6352}"/>
          </ac:spMkLst>
        </pc:spChg>
        <pc:spChg chg="add mod">
          <ac:chgData name="Nguyen Bich Ngoc" userId="66b5d03f9f54eb73" providerId="LiveId" clId="{3D0ED8C9-8058-4631-A33B-E9A860C97997}" dt="2023-09-30T15:17:44.345" v="2213" actId="1076"/>
          <ac:spMkLst>
            <pc:docMk/>
            <pc:sldMk cId="2035650419" sldId="433"/>
            <ac:spMk id="7" creationId="{B20067EE-5C8C-34F5-12ED-C03413B1A08C}"/>
          </ac:spMkLst>
        </pc:spChg>
      </pc:sldChg>
      <pc:sldChg chg="addSp modSp add">
        <pc:chgData name="Nguyen Bich Ngoc" userId="66b5d03f9f54eb73" providerId="LiveId" clId="{3D0ED8C9-8058-4631-A33B-E9A860C97997}" dt="2023-09-30T15:18:58.315" v="2225"/>
        <pc:sldMkLst>
          <pc:docMk/>
          <pc:sldMk cId="2435311548" sldId="434"/>
        </pc:sldMkLst>
        <pc:spChg chg="add mod">
          <ac:chgData name="Nguyen Bich Ngoc" userId="66b5d03f9f54eb73" providerId="LiveId" clId="{3D0ED8C9-8058-4631-A33B-E9A860C97997}" dt="2023-09-30T15:18:58.315" v="2225"/>
          <ac:spMkLst>
            <pc:docMk/>
            <pc:sldMk cId="2435311548" sldId="434"/>
            <ac:spMk id="7" creationId="{926328FD-FE7C-C867-1EA3-F497715F1C11}"/>
          </ac:spMkLst>
        </pc:spChg>
      </pc:sldChg>
    </pc:docChg>
  </pc:docChgLst>
  <pc:docChgLst>
    <pc:chgData name="Nguyen Bich Ngoc" userId="66b5d03f9f54eb73" providerId="LiveId" clId="{D2C35212-DE16-41E1-AAC2-1701073A3EC9}"/>
    <pc:docChg chg="addSld modSld">
      <pc:chgData name="Nguyen Bich Ngoc" userId="66b5d03f9f54eb73" providerId="LiveId" clId="{D2C35212-DE16-41E1-AAC2-1701073A3EC9}" dt="2023-10-19T08:10:05.955" v="1"/>
      <pc:docMkLst>
        <pc:docMk/>
      </pc:docMkLst>
      <pc:sldChg chg="modSp new mod">
        <pc:chgData name="Nguyen Bich Ngoc" userId="66b5d03f9f54eb73" providerId="LiveId" clId="{D2C35212-DE16-41E1-AAC2-1701073A3EC9}" dt="2023-10-19T08:10:05.955" v="1"/>
        <pc:sldMkLst>
          <pc:docMk/>
          <pc:sldMk cId="280866042" sldId="436"/>
        </pc:sldMkLst>
        <pc:spChg chg="mod">
          <ac:chgData name="Nguyen Bich Ngoc" userId="66b5d03f9f54eb73" providerId="LiveId" clId="{D2C35212-DE16-41E1-AAC2-1701073A3EC9}" dt="2023-10-19T08:10:05.955" v="1"/>
          <ac:spMkLst>
            <pc:docMk/>
            <pc:sldMk cId="280866042" sldId="436"/>
            <ac:spMk id="3" creationId="{A6262D5D-AF3C-E0B1-35C2-5EE55D43972C}"/>
          </ac:spMkLst>
        </pc:spChg>
      </pc:sldChg>
    </pc:docChg>
  </pc:docChgLst>
  <pc:docChgLst>
    <pc:chgData name="Nguyen Bich Ngoc" userId="66b5d03f9f54eb73" providerId="LiveId" clId="{44E1F625-CAE8-460B-A88A-0C8042786C0A}"/>
    <pc:docChg chg="undo custSel addSld delSld modSld sldOrd">
      <pc:chgData name="Nguyen Bich Ngoc" userId="66b5d03f9f54eb73" providerId="LiveId" clId="{44E1F625-CAE8-460B-A88A-0C8042786C0A}" dt="2023-09-29T10:51:24.756" v="2558" actId="1076"/>
      <pc:docMkLst>
        <pc:docMk/>
      </pc:docMkLst>
      <pc:sldChg chg="modSp mod">
        <pc:chgData name="Nguyen Bich Ngoc" userId="66b5d03f9f54eb73" providerId="LiveId" clId="{44E1F625-CAE8-460B-A88A-0C8042786C0A}" dt="2023-09-27T09:32:31.236" v="120" actId="20577"/>
        <pc:sldMkLst>
          <pc:docMk/>
          <pc:sldMk cId="1704011298" sldId="256"/>
        </pc:sldMkLst>
        <pc:spChg chg="mod">
          <ac:chgData name="Nguyen Bich Ngoc" userId="66b5d03f9f54eb73" providerId="LiveId" clId="{44E1F625-CAE8-460B-A88A-0C8042786C0A}" dt="2023-09-27T09:32:31.236" v="120" actId="20577"/>
          <ac:spMkLst>
            <pc:docMk/>
            <pc:sldMk cId="1704011298" sldId="256"/>
            <ac:spMk id="2" creationId="{D1655B25-3FCC-2F40-589C-1A33E2CA6EAE}"/>
          </ac:spMkLst>
        </pc:spChg>
        <pc:spChg chg="mod">
          <ac:chgData name="Nguyen Bich Ngoc" userId="66b5d03f9f54eb73" providerId="LiveId" clId="{44E1F625-CAE8-460B-A88A-0C8042786C0A}" dt="2023-09-27T09:08:02.372" v="107" actId="20577"/>
          <ac:spMkLst>
            <pc:docMk/>
            <pc:sldMk cId="1704011298" sldId="256"/>
            <ac:spMk id="3" creationId="{6D69D5EF-9CE0-A9A8-A308-1A1A1189AD0F}"/>
          </ac:spMkLst>
        </pc:spChg>
      </pc:sldChg>
      <pc:sldChg chg="delSp modSp mod modShow">
        <pc:chgData name="Nguyen Bich Ngoc" userId="66b5d03f9f54eb73" providerId="LiveId" clId="{44E1F625-CAE8-460B-A88A-0C8042786C0A}" dt="2023-09-29T07:20:00.471" v="1256" actId="20577"/>
        <pc:sldMkLst>
          <pc:docMk/>
          <pc:sldMk cId="3962780744" sldId="257"/>
        </pc:sldMkLst>
        <pc:spChg chg="mod">
          <ac:chgData name="Nguyen Bich Ngoc" userId="66b5d03f9f54eb73" providerId="LiveId" clId="{44E1F625-CAE8-460B-A88A-0C8042786C0A}" dt="2023-09-29T07:20:00.471" v="1256" actId="20577"/>
          <ac:spMkLst>
            <pc:docMk/>
            <pc:sldMk cId="3962780744" sldId="257"/>
            <ac:spMk id="3" creationId="{EF43842B-4E5F-CCD0-AE6E-96218E67CC56}"/>
          </ac:spMkLst>
        </pc:spChg>
        <pc:spChg chg="del">
          <ac:chgData name="Nguyen Bich Ngoc" userId="66b5d03f9f54eb73" providerId="LiveId" clId="{44E1F625-CAE8-460B-A88A-0C8042786C0A}" dt="2023-09-29T03:35:14.138" v="348" actId="478"/>
          <ac:spMkLst>
            <pc:docMk/>
            <pc:sldMk cId="3962780744" sldId="257"/>
            <ac:spMk id="6" creationId="{B42551F8-70A9-DA21-A671-A9146A828327}"/>
          </ac:spMkLst>
        </pc:spChg>
        <pc:spChg chg="del">
          <ac:chgData name="Nguyen Bich Ngoc" userId="66b5d03f9f54eb73" providerId="LiveId" clId="{44E1F625-CAE8-460B-A88A-0C8042786C0A}" dt="2023-09-29T03:35:10.804" v="347" actId="478"/>
          <ac:spMkLst>
            <pc:docMk/>
            <pc:sldMk cId="3962780744" sldId="257"/>
            <ac:spMk id="7" creationId="{C01FF7D6-5DC1-C2A9-A67B-03F6C6935476}"/>
          </ac:spMkLst>
        </pc:spChg>
      </pc:sldChg>
      <pc:sldChg chg="modSp mod">
        <pc:chgData name="Nguyen Bich Ngoc" userId="66b5d03f9f54eb73" providerId="LiveId" clId="{44E1F625-CAE8-460B-A88A-0C8042786C0A}" dt="2023-09-29T07:31:11.664" v="1485" actId="14100"/>
        <pc:sldMkLst>
          <pc:docMk/>
          <pc:sldMk cId="1812090241" sldId="258"/>
        </pc:sldMkLst>
        <pc:spChg chg="mod">
          <ac:chgData name="Nguyen Bich Ngoc" userId="66b5d03f9f54eb73" providerId="LiveId" clId="{44E1F625-CAE8-460B-A88A-0C8042786C0A}" dt="2023-09-29T07:31:11.664" v="1485" actId="14100"/>
          <ac:spMkLst>
            <pc:docMk/>
            <pc:sldMk cId="1812090241" sldId="258"/>
            <ac:spMk id="3" creationId="{9C5252CD-3C9D-4927-5703-C18045D1F657}"/>
          </ac:spMkLst>
        </pc:spChg>
      </pc:sldChg>
      <pc:sldChg chg="modSp mod">
        <pc:chgData name="Nguyen Bich Ngoc" userId="66b5d03f9f54eb73" providerId="LiveId" clId="{44E1F625-CAE8-460B-A88A-0C8042786C0A}" dt="2023-09-28T04:25:42.815" v="200" actId="27636"/>
        <pc:sldMkLst>
          <pc:docMk/>
          <pc:sldMk cId="3309653151" sldId="259"/>
        </pc:sldMkLst>
        <pc:spChg chg="mod">
          <ac:chgData name="Nguyen Bich Ngoc" userId="66b5d03f9f54eb73" providerId="LiveId" clId="{44E1F625-CAE8-460B-A88A-0C8042786C0A}" dt="2023-09-28T04:25:42.815" v="200" actId="27636"/>
          <ac:spMkLst>
            <pc:docMk/>
            <pc:sldMk cId="3309653151" sldId="259"/>
            <ac:spMk id="3" creationId="{521190A0-933A-4EE4-365A-03FE34B197C5}"/>
          </ac:spMkLst>
        </pc:spChg>
      </pc:sldChg>
      <pc:sldChg chg="addSp delSp modSp mod">
        <pc:chgData name="Nguyen Bich Ngoc" userId="66b5d03f9f54eb73" providerId="LiveId" clId="{44E1F625-CAE8-460B-A88A-0C8042786C0A}" dt="2023-09-29T07:31:50.182" v="1490" actId="1038"/>
        <pc:sldMkLst>
          <pc:docMk/>
          <pc:sldMk cId="3219741686" sldId="266"/>
        </pc:sldMkLst>
        <pc:spChg chg="add del">
          <ac:chgData name="Nguyen Bich Ngoc" userId="66b5d03f9f54eb73" providerId="LiveId" clId="{44E1F625-CAE8-460B-A88A-0C8042786C0A}" dt="2023-09-28T11:13:09.173" v="260" actId="11529"/>
          <ac:spMkLst>
            <pc:docMk/>
            <pc:sldMk cId="3219741686" sldId="266"/>
            <ac:spMk id="3" creationId="{30464738-5AC5-796C-7124-7C7FFE0300E4}"/>
          </ac:spMkLst>
        </pc:spChg>
        <pc:spChg chg="add del mod">
          <ac:chgData name="Nguyen Bich Ngoc" userId="66b5d03f9f54eb73" providerId="LiveId" clId="{44E1F625-CAE8-460B-A88A-0C8042786C0A}" dt="2023-09-28T11:17:25.757" v="286" actId="478"/>
          <ac:spMkLst>
            <pc:docMk/>
            <pc:sldMk cId="3219741686" sldId="266"/>
            <ac:spMk id="6" creationId="{8349803B-61C4-7022-1747-7D720EB381A7}"/>
          </ac:spMkLst>
        </pc:spChg>
        <pc:spChg chg="add mod">
          <ac:chgData name="Nguyen Bich Ngoc" userId="66b5d03f9f54eb73" providerId="LiveId" clId="{44E1F625-CAE8-460B-A88A-0C8042786C0A}" dt="2023-09-29T07:31:46.353" v="1489" actId="1037"/>
          <ac:spMkLst>
            <pc:docMk/>
            <pc:sldMk cId="3219741686" sldId="266"/>
            <ac:spMk id="7" creationId="{9D525E14-EFF9-63C8-7DE6-B87C70042D76}"/>
          </ac:spMkLst>
        </pc:spChg>
        <pc:spChg chg="add mod">
          <ac:chgData name="Nguyen Bich Ngoc" userId="66b5d03f9f54eb73" providerId="LiveId" clId="{44E1F625-CAE8-460B-A88A-0C8042786C0A}" dt="2023-09-29T07:31:42.311" v="1488" actId="1037"/>
          <ac:spMkLst>
            <pc:docMk/>
            <pc:sldMk cId="3219741686" sldId="266"/>
            <ac:spMk id="8" creationId="{FED58FC6-AE96-CAB4-D127-1BE473A53BDE}"/>
          </ac:spMkLst>
        </pc:spChg>
        <pc:spChg chg="add mod">
          <ac:chgData name="Nguyen Bich Ngoc" userId="66b5d03f9f54eb73" providerId="LiveId" clId="{44E1F625-CAE8-460B-A88A-0C8042786C0A}" dt="2023-09-29T07:31:50.182" v="1490" actId="1038"/>
          <ac:spMkLst>
            <pc:docMk/>
            <pc:sldMk cId="3219741686" sldId="266"/>
            <ac:spMk id="9" creationId="{B1178956-4C7C-8FC0-014A-7804AC3986A7}"/>
          </ac:spMkLst>
        </pc:spChg>
        <pc:picChg chg="mod">
          <ac:chgData name="Nguyen Bich Ngoc" userId="66b5d03f9f54eb73" providerId="LiveId" clId="{44E1F625-CAE8-460B-A88A-0C8042786C0A}" dt="2023-09-28T11:15:23.945" v="263" actId="1076"/>
          <ac:picMkLst>
            <pc:docMk/>
            <pc:sldMk cId="3219741686" sldId="266"/>
            <ac:picMk id="12" creationId="{A71BE59B-E888-5D1B-1F8F-FFE213E1D465}"/>
          </ac:picMkLst>
        </pc:picChg>
      </pc:sldChg>
      <pc:sldChg chg="addSp delSp modSp add mod ord">
        <pc:chgData name="Nguyen Bich Ngoc" userId="66b5d03f9f54eb73" providerId="LiveId" clId="{44E1F625-CAE8-460B-A88A-0C8042786C0A}" dt="2023-09-29T10:25:30.570" v="2276" actId="478"/>
        <pc:sldMkLst>
          <pc:docMk/>
          <pc:sldMk cId="1560413504" sldId="270"/>
        </pc:sldMkLst>
        <pc:spChg chg="del">
          <ac:chgData name="Nguyen Bich Ngoc" userId="66b5d03f9f54eb73" providerId="LiveId" clId="{44E1F625-CAE8-460B-A88A-0C8042786C0A}" dt="2023-09-29T10:22:58.453" v="2253" actId="478"/>
          <ac:spMkLst>
            <pc:docMk/>
            <pc:sldMk cId="1560413504" sldId="270"/>
            <ac:spMk id="2" creationId="{42190D50-69D3-C16D-20EF-2DB1F998D372}"/>
          </ac:spMkLst>
        </pc:spChg>
        <pc:spChg chg="del mod">
          <ac:chgData name="Nguyen Bich Ngoc" userId="66b5d03f9f54eb73" providerId="LiveId" clId="{44E1F625-CAE8-460B-A88A-0C8042786C0A}" dt="2023-09-29T10:25:30.570" v="2276" actId="478"/>
          <ac:spMkLst>
            <pc:docMk/>
            <pc:sldMk cId="1560413504" sldId="270"/>
            <ac:spMk id="3" creationId="{0F7E52F9-0091-98EA-0124-E52615C3C93D}"/>
          </ac:spMkLst>
        </pc:spChg>
        <pc:spChg chg="del">
          <ac:chgData name="Nguyen Bich Ngoc" userId="66b5d03f9f54eb73" providerId="LiveId" clId="{44E1F625-CAE8-460B-A88A-0C8042786C0A}" dt="2023-09-29T10:25:24.154" v="2274" actId="478"/>
          <ac:spMkLst>
            <pc:docMk/>
            <pc:sldMk cId="1560413504" sldId="270"/>
            <ac:spMk id="8" creationId="{35793D74-45BE-30CD-39B5-E322F0E58E86}"/>
          </ac:spMkLst>
        </pc:spChg>
        <pc:spChg chg="add del mod">
          <ac:chgData name="Nguyen Bich Ngoc" userId="66b5d03f9f54eb73" providerId="LiveId" clId="{44E1F625-CAE8-460B-A88A-0C8042786C0A}" dt="2023-09-29T10:23:02.158" v="2254" actId="478"/>
          <ac:spMkLst>
            <pc:docMk/>
            <pc:sldMk cId="1560413504" sldId="270"/>
            <ac:spMk id="9" creationId="{ADC6EA30-D394-5F7A-B525-8BA5DFB0BADB}"/>
          </ac:spMkLst>
        </pc:spChg>
        <pc:spChg chg="add mod">
          <ac:chgData name="Nguyen Bich Ngoc" userId="66b5d03f9f54eb73" providerId="LiveId" clId="{44E1F625-CAE8-460B-A88A-0C8042786C0A}" dt="2023-09-29T10:23:02.541" v="2255"/>
          <ac:spMkLst>
            <pc:docMk/>
            <pc:sldMk cId="1560413504" sldId="270"/>
            <ac:spMk id="12" creationId="{2F3F6537-B315-0B25-4114-AEE7BDB08F52}"/>
          </ac:spMkLst>
        </pc:spChg>
        <pc:spChg chg="add mod">
          <ac:chgData name="Nguyen Bich Ngoc" userId="66b5d03f9f54eb73" providerId="LiveId" clId="{44E1F625-CAE8-460B-A88A-0C8042786C0A}" dt="2023-09-29T10:23:31.567" v="2257"/>
          <ac:spMkLst>
            <pc:docMk/>
            <pc:sldMk cId="1560413504" sldId="270"/>
            <ac:spMk id="13" creationId="{3BC477F2-8415-FC47-1A21-69DD8B4102B8}"/>
          </ac:spMkLst>
        </pc:spChg>
        <pc:picChg chg="mod">
          <ac:chgData name="Nguyen Bich Ngoc" userId="66b5d03f9f54eb73" providerId="LiveId" clId="{44E1F625-CAE8-460B-A88A-0C8042786C0A}" dt="2023-09-29T10:24:52.744" v="2265" actId="1076"/>
          <ac:picMkLst>
            <pc:docMk/>
            <pc:sldMk cId="1560413504" sldId="270"/>
            <ac:picMk id="11" creationId="{2C211EE3-AC86-6CC7-B879-4804DB13F32A}"/>
          </ac:picMkLst>
        </pc:picChg>
        <pc:picChg chg="del">
          <ac:chgData name="Nguyen Bich Ngoc" userId="66b5d03f9f54eb73" providerId="LiveId" clId="{44E1F625-CAE8-460B-A88A-0C8042786C0A}" dt="2023-09-29T10:23:04.911" v="2256" actId="478"/>
          <ac:picMkLst>
            <pc:docMk/>
            <pc:sldMk cId="1560413504" sldId="270"/>
            <ac:picMk id="14" creationId="{93B8543C-D4CB-5670-4F4F-79A315245A86}"/>
          </ac:picMkLst>
        </pc:picChg>
        <pc:picChg chg="add mod modCrop">
          <ac:chgData name="Nguyen Bich Ngoc" userId="66b5d03f9f54eb73" providerId="LiveId" clId="{44E1F625-CAE8-460B-A88A-0C8042786C0A}" dt="2023-09-29T10:25:10.650" v="2272" actId="14100"/>
          <ac:picMkLst>
            <pc:docMk/>
            <pc:sldMk cId="1560413504" sldId="270"/>
            <ac:picMk id="16" creationId="{32F86448-E6DF-C74C-9049-1D4C425F20B0}"/>
          </ac:picMkLst>
        </pc:picChg>
        <pc:cxnChg chg="del mod">
          <ac:chgData name="Nguyen Bich Ngoc" userId="66b5d03f9f54eb73" providerId="LiveId" clId="{44E1F625-CAE8-460B-A88A-0C8042786C0A}" dt="2023-09-29T10:25:27.387" v="2275" actId="478"/>
          <ac:cxnSpMkLst>
            <pc:docMk/>
            <pc:sldMk cId="1560413504" sldId="270"/>
            <ac:cxnSpMk id="7" creationId="{AEF91635-8D6C-B3E7-E0C2-40F6F69BE991}"/>
          </ac:cxnSpMkLst>
        </pc:cxnChg>
        <pc:cxnChg chg="del">
          <ac:chgData name="Nguyen Bich Ngoc" userId="66b5d03f9f54eb73" providerId="LiveId" clId="{44E1F625-CAE8-460B-A88A-0C8042786C0A}" dt="2023-09-29T10:25:21.006" v="2273" actId="478"/>
          <ac:cxnSpMkLst>
            <pc:docMk/>
            <pc:sldMk cId="1560413504" sldId="270"/>
            <ac:cxnSpMk id="10" creationId="{27A1144E-CD11-7E1A-909A-7CA460443632}"/>
          </ac:cxnSpMkLst>
        </pc:cxnChg>
      </pc:sldChg>
      <pc:sldChg chg="modSp add mod ord">
        <pc:chgData name="Nguyen Bich Ngoc" userId="66b5d03f9f54eb73" providerId="LiveId" clId="{44E1F625-CAE8-460B-A88A-0C8042786C0A}" dt="2023-09-29T10:34:20.374" v="2449" actId="20577"/>
        <pc:sldMkLst>
          <pc:docMk/>
          <pc:sldMk cId="2485612632" sldId="271"/>
        </pc:sldMkLst>
        <pc:spChg chg="mod">
          <ac:chgData name="Nguyen Bich Ngoc" userId="66b5d03f9f54eb73" providerId="LiveId" clId="{44E1F625-CAE8-460B-A88A-0C8042786C0A}" dt="2023-09-29T10:34:20.374" v="2449" actId="20577"/>
          <ac:spMkLst>
            <pc:docMk/>
            <pc:sldMk cId="2485612632" sldId="271"/>
            <ac:spMk id="3" creationId="{99AE0885-CAD7-D90C-F908-23F6F8CAD7FD}"/>
          </ac:spMkLst>
        </pc:spChg>
        <pc:spChg chg="mod">
          <ac:chgData name="Nguyen Bich Ngoc" userId="66b5d03f9f54eb73" providerId="LiveId" clId="{44E1F625-CAE8-460B-A88A-0C8042786C0A}" dt="2023-09-29T10:34:15.203" v="2435" actId="20577"/>
          <ac:spMkLst>
            <pc:docMk/>
            <pc:sldMk cId="2485612632" sldId="271"/>
            <ac:spMk id="7" creationId="{ED170078-4003-FCE6-76AE-AC576FC9469F}"/>
          </ac:spMkLst>
        </pc:spChg>
      </pc:sldChg>
      <pc:sldChg chg="add">
        <pc:chgData name="Nguyen Bich Ngoc" userId="66b5d03f9f54eb73" providerId="LiveId" clId="{44E1F625-CAE8-460B-A88A-0C8042786C0A}" dt="2023-09-29T04:01:57.646" v="963"/>
        <pc:sldMkLst>
          <pc:docMk/>
          <pc:sldMk cId="1642825771" sldId="274"/>
        </pc:sldMkLst>
      </pc:sldChg>
      <pc:sldChg chg="add">
        <pc:chgData name="Nguyen Bich Ngoc" userId="66b5d03f9f54eb73" providerId="LiveId" clId="{44E1F625-CAE8-460B-A88A-0C8042786C0A}" dt="2023-09-29T04:01:57.646" v="963"/>
        <pc:sldMkLst>
          <pc:docMk/>
          <pc:sldMk cId="1901646594" sldId="275"/>
        </pc:sldMkLst>
      </pc:sldChg>
      <pc:sldChg chg="add">
        <pc:chgData name="Nguyen Bich Ngoc" userId="66b5d03f9f54eb73" providerId="LiveId" clId="{44E1F625-CAE8-460B-A88A-0C8042786C0A}" dt="2023-09-29T04:01:57.646" v="963"/>
        <pc:sldMkLst>
          <pc:docMk/>
          <pc:sldMk cId="477803347" sldId="276"/>
        </pc:sldMkLst>
      </pc:sldChg>
      <pc:sldChg chg="add">
        <pc:chgData name="Nguyen Bich Ngoc" userId="66b5d03f9f54eb73" providerId="LiveId" clId="{44E1F625-CAE8-460B-A88A-0C8042786C0A}" dt="2023-09-29T10:33:15.523" v="2398"/>
        <pc:sldMkLst>
          <pc:docMk/>
          <pc:sldMk cId="424660713" sldId="279"/>
        </pc:sldMkLst>
      </pc:sldChg>
      <pc:sldChg chg="add del ord">
        <pc:chgData name="Nguyen Bich Ngoc" userId="66b5d03f9f54eb73" providerId="LiveId" clId="{44E1F625-CAE8-460B-A88A-0C8042786C0A}" dt="2023-09-29T10:33:11.008" v="2397" actId="2696"/>
        <pc:sldMkLst>
          <pc:docMk/>
          <pc:sldMk cId="1280573926" sldId="279"/>
        </pc:sldMkLst>
      </pc:sldChg>
      <pc:sldChg chg="add">
        <pc:chgData name="Nguyen Bich Ngoc" userId="66b5d03f9f54eb73" providerId="LiveId" clId="{44E1F625-CAE8-460B-A88A-0C8042786C0A}" dt="2023-09-29T04:02:40.135" v="964"/>
        <pc:sldMkLst>
          <pc:docMk/>
          <pc:sldMk cId="2681687313" sldId="281"/>
        </pc:sldMkLst>
      </pc:sldChg>
      <pc:sldChg chg="add ord">
        <pc:chgData name="Nguyen Bich Ngoc" userId="66b5d03f9f54eb73" providerId="LiveId" clId="{44E1F625-CAE8-460B-A88A-0C8042786C0A}" dt="2023-09-29T10:41:11.331" v="2452"/>
        <pc:sldMkLst>
          <pc:docMk/>
          <pc:sldMk cId="2752806836" sldId="282"/>
        </pc:sldMkLst>
      </pc:sldChg>
      <pc:sldChg chg="modSp mod">
        <pc:chgData name="Nguyen Bich Ngoc" userId="66b5d03f9f54eb73" providerId="LiveId" clId="{44E1F625-CAE8-460B-A88A-0C8042786C0A}" dt="2023-09-29T04:04:22.390" v="1065" actId="20577"/>
        <pc:sldMkLst>
          <pc:docMk/>
          <pc:sldMk cId="2956619846" sldId="283"/>
        </pc:sldMkLst>
        <pc:spChg chg="mod">
          <ac:chgData name="Nguyen Bich Ngoc" userId="66b5d03f9f54eb73" providerId="LiveId" clId="{44E1F625-CAE8-460B-A88A-0C8042786C0A}" dt="2023-09-29T04:04:22.390" v="1065" actId="20577"/>
          <ac:spMkLst>
            <pc:docMk/>
            <pc:sldMk cId="2956619846" sldId="283"/>
            <ac:spMk id="6" creationId="{B975B957-026E-1245-F545-C5220A35ED76}"/>
          </ac:spMkLst>
        </pc:spChg>
      </pc:sldChg>
      <pc:sldChg chg="modSp add mod ord">
        <pc:chgData name="Nguyen Bich Ngoc" userId="66b5d03f9f54eb73" providerId="LiveId" clId="{44E1F625-CAE8-460B-A88A-0C8042786C0A}" dt="2023-09-29T08:33:08.873" v="1855"/>
        <pc:sldMkLst>
          <pc:docMk/>
          <pc:sldMk cId="4015855836" sldId="284"/>
        </pc:sldMkLst>
        <pc:spChg chg="mod">
          <ac:chgData name="Nguyen Bich Ngoc" userId="66b5d03f9f54eb73" providerId="LiveId" clId="{44E1F625-CAE8-460B-A88A-0C8042786C0A}" dt="2023-09-29T08:32:31.087" v="1843" actId="20577"/>
          <ac:spMkLst>
            <pc:docMk/>
            <pc:sldMk cId="4015855836" sldId="284"/>
            <ac:spMk id="6" creationId="{B975B957-026E-1245-F545-C5220A35ED76}"/>
          </ac:spMkLst>
        </pc:spChg>
      </pc:sldChg>
      <pc:sldChg chg="add del">
        <pc:chgData name="Nguyen Bich Ngoc" userId="66b5d03f9f54eb73" providerId="LiveId" clId="{44E1F625-CAE8-460B-A88A-0C8042786C0A}" dt="2023-09-29T08:33:19.504" v="1856" actId="47"/>
        <pc:sldMkLst>
          <pc:docMk/>
          <pc:sldMk cId="112045656" sldId="285"/>
        </pc:sldMkLst>
      </pc:sldChg>
      <pc:sldChg chg="add">
        <pc:chgData name="Nguyen Bich Ngoc" userId="66b5d03f9f54eb73" providerId="LiveId" clId="{44E1F625-CAE8-460B-A88A-0C8042786C0A}" dt="2023-09-29T04:02:40.135" v="964"/>
        <pc:sldMkLst>
          <pc:docMk/>
          <pc:sldMk cId="15976597" sldId="288"/>
        </pc:sldMkLst>
      </pc:sldChg>
      <pc:sldChg chg="add">
        <pc:chgData name="Nguyen Bich Ngoc" userId="66b5d03f9f54eb73" providerId="LiveId" clId="{44E1F625-CAE8-460B-A88A-0C8042786C0A}" dt="2023-09-29T04:02:40.135" v="964"/>
        <pc:sldMkLst>
          <pc:docMk/>
          <pc:sldMk cId="506146526" sldId="290"/>
        </pc:sldMkLst>
      </pc:sldChg>
      <pc:sldChg chg="modSp mod ord modShow">
        <pc:chgData name="Nguyen Bich Ngoc" userId="66b5d03f9f54eb73" providerId="LiveId" clId="{44E1F625-CAE8-460B-A88A-0C8042786C0A}" dt="2023-09-29T03:58:13.849" v="956" actId="20577"/>
        <pc:sldMkLst>
          <pc:docMk/>
          <pc:sldMk cId="3782767185" sldId="291"/>
        </pc:sldMkLst>
        <pc:spChg chg="mod">
          <ac:chgData name="Nguyen Bich Ngoc" userId="66b5d03f9f54eb73" providerId="LiveId" clId="{44E1F625-CAE8-460B-A88A-0C8042786C0A}" dt="2023-09-29T03:57:19.336" v="623" actId="20577"/>
          <ac:spMkLst>
            <pc:docMk/>
            <pc:sldMk cId="3782767185" sldId="291"/>
            <ac:spMk id="2" creationId="{42190D50-69D3-C16D-20EF-2DB1F998D372}"/>
          </ac:spMkLst>
        </pc:spChg>
        <pc:spChg chg="mod">
          <ac:chgData name="Nguyen Bich Ngoc" userId="66b5d03f9f54eb73" providerId="LiveId" clId="{44E1F625-CAE8-460B-A88A-0C8042786C0A}" dt="2023-09-29T03:58:13.849" v="956" actId="20577"/>
          <ac:spMkLst>
            <pc:docMk/>
            <pc:sldMk cId="3782767185" sldId="291"/>
            <ac:spMk id="6" creationId="{E695415D-6686-7116-3C09-B1B91B1B1482}"/>
          </ac:spMkLst>
        </pc:spChg>
      </pc:sldChg>
      <pc:sldChg chg="add">
        <pc:chgData name="Nguyen Bich Ngoc" userId="66b5d03f9f54eb73" providerId="LiveId" clId="{44E1F625-CAE8-460B-A88A-0C8042786C0A}" dt="2023-09-29T04:00:11.117" v="962"/>
        <pc:sldMkLst>
          <pc:docMk/>
          <pc:sldMk cId="1528660321" sldId="292"/>
        </pc:sldMkLst>
      </pc:sldChg>
      <pc:sldChg chg="add del ord">
        <pc:chgData name="Nguyen Bich Ngoc" userId="66b5d03f9f54eb73" providerId="LiveId" clId="{44E1F625-CAE8-460B-A88A-0C8042786C0A}" dt="2023-09-29T10:33:11.008" v="2397" actId="2696"/>
        <pc:sldMkLst>
          <pc:docMk/>
          <pc:sldMk cId="2468854253" sldId="293"/>
        </pc:sldMkLst>
      </pc:sldChg>
      <pc:sldChg chg="add">
        <pc:chgData name="Nguyen Bich Ngoc" userId="66b5d03f9f54eb73" providerId="LiveId" clId="{44E1F625-CAE8-460B-A88A-0C8042786C0A}" dt="2023-09-29T10:33:15.523" v="2398"/>
        <pc:sldMkLst>
          <pc:docMk/>
          <pc:sldMk cId="3333733342" sldId="293"/>
        </pc:sldMkLst>
      </pc:sldChg>
      <pc:sldChg chg="add">
        <pc:chgData name="Nguyen Bich Ngoc" userId="66b5d03f9f54eb73" providerId="LiveId" clId="{44E1F625-CAE8-460B-A88A-0C8042786C0A}" dt="2023-09-29T04:02:40.135" v="964"/>
        <pc:sldMkLst>
          <pc:docMk/>
          <pc:sldMk cId="2270167952" sldId="294"/>
        </pc:sldMkLst>
      </pc:sldChg>
      <pc:sldChg chg="add">
        <pc:chgData name="Nguyen Bich Ngoc" userId="66b5d03f9f54eb73" providerId="LiveId" clId="{44E1F625-CAE8-460B-A88A-0C8042786C0A}" dt="2023-09-29T04:02:40.135" v="964"/>
        <pc:sldMkLst>
          <pc:docMk/>
          <pc:sldMk cId="2655408705" sldId="295"/>
        </pc:sldMkLst>
      </pc:sldChg>
      <pc:sldChg chg="add">
        <pc:chgData name="Nguyen Bich Ngoc" userId="66b5d03f9f54eb73" providerId="LiveId" clId="{44E1F625-CAE8-460B-A88A-0C8042786C0A}" dt="2023-09-29T04:02:40.135" v="964"/>
        <pc:sldMkLst>
          <pc:docMk/>
          <pc:sldMk cId="3830156653" sldId="296"/>
        </pc:sldMkLst>
      </pc:sldChg>
      <pc:sldChg chg="add">
        <pc:chgData name="Nguyen Bich Ngoc" userId="66b5d03f9f54eb73" providerId="LiveId" clId="{44E1F625-CAE8-460B-A88A-0C8042786C0A}" dt="2023-09-29T04:02:40.135" v="964"/>
        <pc:sldMkLst>
          <pc:docMk/>
          <pc:sldMk cId="4266552164" sldId="297"/>
        </pc:sldMkLst>
      </pc:sldChg>
      <pc:sldChg chg="add">
        <pc:chgData name="Nguyen Bich Ngoc" userId="66b5d03f9f54eb73" providerId="LiveId" clId="{44E1F625-CAE8-460B-A88A-0C8042786C0A}" dt="2023-09-29T04:02:40.135" v="964"/>
        <pc:sldMkLst>
          <pc:docMk/>
          <pc:sldMk cId="3669620625" sldId="298"/>
        </pc:sldMkLst>
      </pc:sldChg>
      <pc:sldChg chg="add">
        <pc:chgData name="Nguyen Bich Ngoc" userId="66b5d03f9f54eb73" providerId="LiveId" clId="{44E1F625-CAE8-460B-A88A-0C8042786C0A}" dt="2023-09-29T04:02:40.135" v="964"/>
        <pc:sldMkLst>
          <pc:docMk/>
          <pc:sldMk cId="1158409822" sldId="299"/>
        </pc:sldMkLst>
      </pc:sldChg>
      <pc:sldChg chg="add">
        <pc:chgData name="Nguyen Bich Ngoc" userId="66b5d03f9f54eb73" providerId="LiveId" clId="{44E1F625-CAE8-460B-A88A-0C8042786C0A}" dt="2023-09-29T04:02:40.135" v="964"/>
        <pc:sldMkLst>
          <pc:docMk/>
          <pc:sldMk cId="2172452502" sldId="301"/>
        </pc:sldMkLst>
      </pc:sldChg>
      <pc:sldChg chg="add">
        <pc:chgData name="Nguyen Bich Ngoc" userId="66b5d03f9f54eb73" providerId="LiveId" clId="{44E1F625-CAE8-460B-A88A-0C8042786C0A}" dt="2023-09-29T04:02:40.135" v="964"/>
        <pc:sldMkLst>
          <pc:docMk/>
          <pc:sldMk cId="306332913" sldId="304"/>
        </pc:sldMkLst>
      </pc:sldChg>
      <pc:sldChg chg="add">
        <pc:chgData name="Nguyen Bich Ngoc" userId="66b5d03f9f54eb73" providerId="LiveId" clId="{44E1F625-CAE8-460B-A88A-0C8042786C0A}" dt="2023-09-29T04:02:40.135" v="964"/>
        <pc:sldMkLst>
          <pc:docMk/>
          <pc:sldMk cId="3007911028" sldId="305"/>
        </pc:sldMkLst>
      </pc:sldChg>
      <pc:sldChg chg="add">
        <pc:chgData name="Nguyen Bich Ngoc" userId="66b5d03f9f54eb73" providerId="LiveId" clId="{44E1F625-CAE8-460B-A88A-0C8042786C0A}" dt="2023-09-29T04:02:40.135" v="964"/>
        <pc:sldMkLst>
          <pc:docMk/>
          <pc:sldMk cId="3534939948" sldId="306"/>
        </pc:sldMkLst>
      </pc:sldChg>
      <pc:sldChg chg="add">
        <pc:chgData name="Nguyen Bich Ngoc" userId="66b5d03f9f54eb73" providerId="LiveId" clId="{44E1F625-CAE8-460B-A88A-0C8042786C0A}" dt="2023-09-29T04:02:40.135" v="964"/>
        <pc:sldMkLst>
          <pc:docMk/>
          <pc:sldMk cId="1810595345" sldId="308"/>
        </pc:sldMkLst>
      </pc:sldChg>
      <pc:sldChg chg="add">
        <pc:chgData name="Nguyen Bich Ngoc" userId="66b5d03f9f54eb73" providerId="LiveId" clId="{44E1F625-CAE8-460B-A88A-0C8042786C0A}" dt="2023-09-29T04:02:40.135" v="964"/>
        <pc:sldMkLst>
          <pc:docMk/>
          <pc:sldMk cId="2126655750" sldId="309"/>
        </pc:sldMkLst>
      </pc:sldChg>
      <pc:sldChg chg="add">
        <pc:chgData name="Nguyen Bich Ngoc" userId="66b5d03f9f54eb73" providerId="LiveId" clId="{44E1F625-CAE8-460B-A88A-0C8042786C0A}" dt="2023-09-29T04:02:40.135" v="964"/>
        <pc:sldMkLst>
          <pc:docMk/>
          <pc:sldMk cId="2568888586" sldId="310"/>
        </pc:sldMkLst>
      </pc:sldChg>
      <pc:sldChg chg="add">
        <pc:chgData name="Nguyen Bich Ngoc" userId="66b5d03f9f54eb73" providerId="LiveId" clId="{44E1F625-CAE8-460B-A88A-0C8042786C0A}" dt="2023-09-29T04:02:40.135" v="964"/>
        <pc:sldMkLst>
          <pc:docMk/>
          <pc:sldMk cId="172552892" sldId="312"/>
        </pc:sldMkLst>
      </pc:sldChg>
      <pc:sldChg chg="add">
        <pc:chgData name="Nguyen Bich Ngoc" userId="66b5d03f9f54eb73" providerId="LiveId" clId="{44E1F625-CAE8-460B-A88A-0C8042786C0A}" dt="2023-09-29T04:02:40.135" v="964"/>
        <pc:sldMkLst>
          <pc:docMk/>
          <pc:sldMk cId="3323755417" sldId="314"/>
        </pc:sldMkLst>
      </pc:sldChg>
      <pc:sldChg chg="add">
        <pc:chgData name="Nguyen Bich Ngoc" userId="66b5d03f9f54eb73" providerId="LiveId" clId="{44E1F625-CAE8-460B-A88A-0C8042786C0A}" dt="2023-09-29T04:02:40.135" v="964"/>
        <pc:sldMkLst>
          <pc:docMk/>
          <pc:sldMk cId="2111273327" sldId="315"/>
        </pc:sldMkLst>
      </pc:sldChg>
      <pc:sldChg chg="add">
        <pc:chgData name="Nguyen Bich Ngoc" userId="66b5d03f9f54eb73" providerId="LiveId" clId="{44E1F625-CAE8-460B-A88A-0C8042786C0A}" dt="2023-09-29T04:02:40.135" v="964"/>
        <pc:sldMkLst>
          <pc:docMk/>
          <pc:sldMk cId="1246351052" sldId="316"/>
        </pc:sldMkLst>
      </pc:sldChg>
      <pc:sldChg chg="add">
        <pc:chgData name="Nguyen Bich Ngoc" userId="66b5d03f9f54eb73" providerId="LiveId" clId="{44E1F625-CAE8-460B-A88A-0C8042786C0A}" dt="2023-09-29T04:02:40.135" v="964"/>
        <pc:sldMkLst>
          <pc:docMk/>
          <pc:sldMk cId="759493372" sldId="317"/>
        </pc:sldMkLst>
      </pc:sldChg>
      <pc:sldChg chg="add">
        <pc:chgData name="Nguyen Bich Ngoc" userId="66b5d03f9f54eb73" providerId="LiveId" clId="{44E1F625-CAE8-460B-A88A-0C8042786C0A}" dt="2023-09-29T04:02:40.135" v="964"/>
        <pc:sldMkLst>
          <pc:docMk/>
          <pc:sldMk cId="2164897895" sldId="318"/>
        </pc:sldMkLst>
      </pc:sldChg>
      <pc:sldChg chg="add">
        <pc:chgData name="Nguyen Bich Ngoc" userId="66b5d03f9f54eb73" providerId="LiveId" clId="{44E1F625-CAE8-460B-A88A-0C8042786C0A}" dt="2023-09-29T04:02:40.135" v="964"/>
        <pc:sldMkLst>
          <pc:docMk/>
          <pc:sldMk cId="4151133503" sldId="319"/>
        </pc:sldMkLst>
      </pc:sldChg>
      <pc:sldChg chg="add">
        <pc:chgData name="Nguyen Bich Ngoc" userId="66b5d03f9f54eb73" providerId="LiveId" clId="{44E1F625-CAE8-460B-A88A-0C8042786C0A}" dt="2023-09-29T04:02:40.135" v="964"/>
        <pc:sldMkLst>
          <pc:docMk/>
          <pc:sldMk cId="37694134" sldId="320"/>
        </pc:sldMkLst>
      </pc:sldChg>
      <pc:sldChg chg="add">
        <pc:chgData name="Nguyen Bich Ngoc" userId="66b5d03f9f54eb73" providerId="LiveId" clId="{44E1F625-CAE8-460B-A88A-0C8042786C0A}" dt="2023-09-29T04:02:40.135" v="964"/>
        <pc:sldMkLst>
          <pc:docMk/>
          <pc:sldMk cId="3953610978" sldId="321"/>
        </pc:sldMkLst>
      </pc:sldChg>
      <pc:sldChg chg="add">
        <pc:chgData name="Nguyen Bich Ngoc" userId="66b5d03f9f54eb73" providerId="LiveId" clId="{44E1F625-CAE8-460B-A88A-0C8042786C0A}" dt="2023-09-29T04:02:40.135" v="964"/>
        <pc:sldMkLst>
          <pc:docMk/>
          <pc:sldMk cId="745969249" sldId="322"/>
        </pc:sldMkLst>
      </pc:sldChg>
      <pc:sldChg chg="add">
        <pc:chgData name="Nguyen Bich Ngoc" userId="66b5d03f9f54eb73" providerId="LiveId" clId="{44E1F625-CAE8-460B-A88A-0C8042786C0A}" dt="2023-09-29T04:02:40.135" v="964"/>
        <pc:sldMkLst>
          <pc:docMk/>
          <pc:sldMk cId="2148254006" sldId="323"/>
        </pc:sldMkLst>
      </pc:sldChg>
      <pc:sldChg chg="add">
        <pc:chgData name="Nguyen Bich Ngoc" userId="66b5d03f9f54eb73" providerId="LiveId" clId="{44E1F625-CAE8-460B-A88A-0C8042786C0A}" dt="2023-09-29T04:02:40.135" v="964"/>
        <pc:sldMkLst>
          <pc:docMk/>
          <pc:sldMk cId="4144389325" sldId="324"/>
        </pc:sldMkLst>
      </pc:sldChg>
      <pc:sldChg chg="add">
        <pc:chgData name="Nguyen Bich Ngoc" userId="66b5d03f9f54eb73" providerId="LiveId" clId="{44E1F625-CAE8-460B-A88A-0C8042786C0A}" dt="2023-09-29T04:02:40.135" v="964"/>
        <pc:sldMkLst>
          <pc:docMk/>
          <pc:sldMk cId="1925334728" sldId="327"/>
        </pc:sldMkLst>
      </pc:sldChg>
      <pc:sldChg chg="add">
        <pc:chgData name="Nguyen Bich Ngoc" userId="66b5d03f9f54eb73" providerId="LiveId" clId="{44E1F625-CAE8-460B-A88A-0C8042786C0A}" dt="2023-09-29T04:02:40.135" v="964"/>
        <pc:sldMkLst>
          <pc:docMk/>
          <pc:sldMk cId="2612906613" sldId="328"/>
        </pc:sldMkLst>
      </pc:sldChg>
      <pc:sldChg chg="add">
        <pc:chgData name="Nguyen Bich Ngoc" userId="66b5d03f9f54eb73" providerId="LiveId" clId="{44E1F625-CAE8-460B-A88A-0C8042786C0A}" dt="2023-09-29T04:02:40.135" v="964"/>
        <pc:sldMkLst>
          <pc:docMk/>
          <pc:sldMk cId="3976741112" sldId="329"/>
        </pc:sldMkLst>
      </pc:sldChg>
      <pc:sldChg chg="add">
        <pc:chgData name="Nguyen Bich Ngoc" userId="66b5d03f9f54eb73" providerId="LiveId" clId="{44E1F625-CAE8-460B-A88A-0C8042786C0A}" dt="2023-09-29T04:02:40.135" v="964"/>
        <pc:sldMkLst>
          <pc:docMk/>
          <pc:sldMk cId="1978524558" sldId="332"/>
        </pc:sldMkLst>
      </pc:sldChg>
      <pc:sldChg chg="add">
        <pc:chgData name="Nguyen Bich Ngoc" userId="66b5d03f9f54eb73" providerId="LiveId" clId="{44E1F625-CAE8-460B-A88A-0C8042786C0A}" dt="2023-09-29T04:02:40.135" v="964"/>
        <pc:sldMkLst>
          <pc:docMk/>
          <pc:sldMk cId="3512936425" sldId="333"/>
        </pc:sldMkLst>
      </pc:sldChg>
      <pc:sldChg chg="add">
        <pc:chgData name="Nguyen Bich Ngoc" userId="66b5d03f9f54eb73" providerId="LiveId" clId="{44E1F625-CAE8-460B-A88A-0C8042786C0A}" dt="2023-09-29T04:02:40.135" v="964"/>
        <pc:sldMkLst>
          <pc:docMk/>
          <pc:sldMk cId="769477982" sldId="335"/>
        </pc:sldMkLst>
      </pc:sldChg>
      <pc:sldChg chg="add">
        <pc:chgData name="Nguyen Bich Ngoc" userId="66b5d03f9f54eb73" providerId="LiveId" clId="{44E1F625-CAE8-460B-A88A-0C8042786C0A}" dt="2023-09-29T04:02:40.135" v="964"/>
        <pc:sldMkLst>
          <pc:docMk/>
          <pc:sldMk cId="2950139512" sldId="336"/>
        </pc:sldMkLst>
      </pc:sldChg>
      <pc:sldChg chg="addSp modSp mod">
        <pc:chgData name="Nguyen Bich Ngoc" userId="66b5d03f9f54eb73" providerId="LiveId" clId="{44E1F625-CAE8-460B-A88A-0C8042786C0A}" dt="2023-09-29T04:08:44.525" v="1122" actId="13926"/>
        <pc:sldMkLst>
          <pc:docMk/>
          <pc:sldMk cId="2497363811" sldId="342"/>
        </pc:sldMkLst>
        <pc:spChg chg="add mod">
          <ac:chgData name="Nguyen Bich Ngoc" userId="66b5d03f9f54eb73" providerId="LiveId" clId="{44E1F625-CAE8-460B-A88A-0C8042786C0A}" dt="2023-09-29T04:08:44.525" v="1122" actId="13926"/>
          <ac:spMkLst>
            <pc:docMk/>
            <pc:sldMk cId="2497363811" sldId="342"/>
            <ac:spMk id="8" creationId="{503182AB-F113-F9D5-5A18-8E186B46FE08}"/>
          </ac:spMkLst>
        </pc:spChg>
      </pc:sldChg>
      <pc:sldChg chg="addSp delSp modSp mod">
        <pc:chgData name="Nguyen Bich Ngoc" userId="66b5d03f9f54eb73" providerId="LiveId" clId="{44E1F625-CAE8-460B-A88A-0C8042786C0A}" dt="2023-09-29T04:08:20.574" v="1118" actId="478"/>
        <pc:sldMkLst>
          <pc:docMk/>
          <pc:sldMk cId="1195597032" sldId="347"/>
        </pc:sldMkLst>
        <pc:spChg chg="del mod">
          <ac:chgData name="Nguyen Bich Ngoc" userId="66b5d03f9f54eb73" providerId="LiveId" clId="{44E1F625-CAE8-460B-A88A-0C8042786C0A}" dt="2023-09-29T04:08:12.284" v="1115" actId="478"/>
          <ac:spMkLst>
            <pc:docMk/>
            <pc:sldMk cId="1195597032" sldId="347"/>
            <ac:spMk id="2" creationId="{42190D50-69D3-C16D-20EF-2DB1F998D372}"/>
          </ac:spMkLst>
        </pc:spChg>
        <pc:spChg chg="add del mod">
          <ac:chgData name="Nguyen Bich Ngoc" userId="66b5d03f9f54eb73" providerId="LiveId" clId="{44E1F625-CAE8-460B-A88A-0C8042786C0A}" dt="2023-09-29T04:08:15.115" v="1117" actId="478"/>
          <ac:spMkLst>
            <pc:docMk/>
            <pc:sldMk cId="1195597032" sldId="347"/>
            <ac:spMk id="6" creationId="{422D4E19-0B60-7261-0A12-0C9F646D43E0}"/>
          </ac:spMkLst>
        </pc:spChg>
        <pc:spChg chg="add mod">
          <ac:chgData name="Nguyen Bich Ngoc" userId="66b5d03f9f54eb73" providerId="LiveId" clId="{44E1F625-CAE8-460B-A88A-0C8042786C0A}" dt="2023-09-29T04:08:12.637" v="1116"/>
          <ac:spMkLst>
            <pc:docMk/>
            <pc:sldMk cId="1195597032" sldId="347"/>
            <ac:spMk id="7" creationId="{2D42126E-5686-EB79-13FC-EBB468FC5FB9}"/>
          </ac:spMkLst>
        </pc:spChg>
        <pc:spChg chg="del">
          <ac:chgData name="Nguyen Bich Ngoc" userId="66b5d03f9f54eb73" providerId="LiveId" clId="{44E1F625-CAE8-460B-A88A-0C8042786C0A}" dt="2023-09-29T04:08:20.574" v="1118" actId="478"/>
          <ac:spMkLst>
            <pc:docMk/>
            <pc:sldMk cId="1195597032" sldId="347"/>
            <ac:spMk id="14" creationId="{21737434-D9BF-D5AE-3578-A5025CE27B3C}"/>
          </ac:spMkLst>
        </pc:spChg>
      </pc:sldChg>
      <pc:sldChg chg="modSp new mod ord modShow">
        <pc:chgData name="Nguyen Bich Ngoc" userId="66b5d03f9f54eb73" providerId="LiveId" clId="{44E1F625-CAE8-460B-A88A-0C8042786C0A}" dt="2023-09-29T04:30:17.978" v="1223" actId="20577"/>
        <pc:sldMkLst>
          <pc:docMk/>
          <pc:sldMk cId="997894828" sldId="348"/>
        </pc:sldMkLst>
        <pc:spChg chg="mod">
          <ac:chgData name="Nguyen Bich Ngoc" userId="66b5d03f9f54eb73" providerId="LiveId" clId="{44E1F625-CAE8-460B-A88A-0C8042786C0A}" dt="2023-09-29T04:29:47.043" v="1204" actId="20577"/>
          <ac:spMkLst>
            <pc:docMk/>
            <pc:sldMk cId="997894828" sldId="348"/>
            <ac:spMk id="2" creationId="{ADABFDA8-EBE1-02C0-D4B4-86C43A6891E7}"/>
          </ac:spMkLst>
        </pc:spChg>
        <pc:spChg chg="mod">
          <ac:chgData name="Nguyen Bich Ngoc" userId="66b5d03f9f54eb73" providerId="LiveId" clId="{44E1F625-CAE8-460B-A88A-0C8042786C0A}" dt="2023-09-29T04:30:17.978" v="1223" actId="20577"/>
          <ac:spMkLst>
            <pc:docMk/>
            <pc:sldMk cId="997894828" sldId="348"/>
            <ac:spMk id="3" creationId="{33992F9E-176A-B111-F46C-C67DB235246A}"/>
          </ac:spMkLst>
        </pc:spChg>
      </pc:sldChg>
      <pc:sldChg chg="delSp modSp add mod ord">
        <pc:chgData name="Nguyen Bich Ngoc" userId="66b5d03f9f54eb73" providerId="LiveId" clId="{44E1F625-CAE8-460B-A88A-0C8042786C0A}" dt="2023-09-29T04:08:04.344" v="1114" actId="14100"/>
        <pc:sldMkLst>
          <pc:docMk/>
          <pc:sldMk cId="1151078894" sldId="349"/>
        </pc:sldMkLst>
        <pc:spChg chg="mod">
          <ac:chgData name="Nguyen Bich Ngoc" userId="66b5d03f9f54eb73" providerId="LiveId" clId="{44E1F625-CAE8-460B-A88A-0C8042786C0A}" dt="2023-09-29T04:08:04.344" v="1114" actId="14100"/>
          <ac:spMkLst>
            <pc:docMk/>
            <pc:sldMk cId="1151078894" sldId="349"/>
            <ac:spMk id="2" creationId="{42190D50-69D3-C16D-20EF-2DB1F998D372}"/>
          </ac:spMkLst>
        </pc:spChg>
        <pc:spChg chg="del">
          <ac:chgData name="Nguyen Bich Ngoc" userId="66b5d03f9f54eb73" providerId="LiveId" clId="{44E1F625-CAE8-460B-A88A-0C8042786C0A}" dt="2023-09-28T11:18:50.455" v="324" actId="478"/>
          <ac:spMkLst>
            <pc:docMk/>
            <pc:sldMk cId="1151078894" sldId="349"/>
            <ac:spMk id="7" creationId="{9D525E14-EFF9-63C8-7DE6-B87C70042D76}"/>
          </ac:spMkLst>
        </pc:spChg>
        <pc:spChg chg="del">
          <ac:chgData name="Nguyen Bich Ngoc" userId="66b5d03f9f54eb73" providerId="LiveId" clId="{44E1F625-CAE8-460B-A88A-0C8042786C0A}" dt="2023-09-28T11:18:50.455" v="324" actId="478"/>
          <ac:spMkLst>
            <pc:docMk/>
            <pc:sldMk cId="1151078894" sldId="349"/>
            <ac:spMk id="8" creationId="{FED58FC6-AE96-CAB4-D127-1BE473A53BDE}"/>
          </ac:spMkLst>
        </pc:spChg>
        <pc:spChg chg="del">
          <ac:chgData name="Nguyen Bich Ngoc" userId="66b5d03f9f54eb73" providerId="LiveId" clId="{44E1F625-CAE8-460B-A88A-0C8042786C0A}" dt="2023-09-28T11:18:50.455" v="324" actId="478"/>
          <ac:spMkLst>
            <pc:docMk/>
            <pc:sldMk cId="1151078894" sldId="349"/>
            <ac:spMk id="9" creationId="{B1178956-4C7C-8FC0-014A-7804AC3986A7}"/>
          </ac:spMkLst>
        </pc:spChg>
      </pc:sldChg>
      <pc:sldChg chg="new del">
        <pc:chgData name="Nguyen Bich Ngoc" userId="66b5d03f9f54eb73" providerId="LiveId" clId="{44E1F625-CAE8-460B-A88A-0C8042786C0A}" dt="2023-09-29T08:17:59.029" v="1729" actId="47"/>
        <pc:sldMkLst>
          <pc:docMk/>
          <pc:sldMk cId="512681493" sldId="350"/>
        </pc:sldMkLst>
      </pc:sldChg>
      <pc:sldChg chg="modSp add mod">
        <pc:chgData name="Nguyen Bich Ngoc" userId="66b5d03f9f54eb73" providerId="LiveId" clId="{44E1F625-CAE8-460B-A88A-0C8042786C0A}" dt="2023-09-29T07:32:10.655" v="1538" actId="20577"/>
        <pc:sldMkLst>
          <pc:docMk/>
          <pc:sldMk cId="539562296" sldId="354"/>
        </pc:sldMkLst>
        <pc:spChg chg="mod">
          <ac:chgData name="Nguyen Bich Ngoc" userId="66b5d03f9f54eb73" providerId="LiveId" clId="{44E1F625-CAE8-460B-A88A-0C8042786C0A}" dt="2023-09-29T07:32:10.655" v="1538" actId="20577"/>
          <ac:spMkLst>
            <pc:docMk/>
            <pc:sldMk cId="539562296" sldId="354"/>
            <ac:spMk id="6" creationId="{B975B957-026E-1245-F545-C5220A35ED76}"/>
          </ac:spMkLst>
        </pc:spChg>
      </pc:sldChg>
      <pc:sldChg chg="add del">
        <pc:chgData name="Nguyen Bich Ngoc" userId="66b5d03f9f54eb73" providerId="LiveId" clId="{44E1F625-CAE8-460B-A88A-0C8042786C0A}" dt="2023-09-29T09:09:46.596" v="1982" actId="47"/>
        <pc:sldMkLst>
          <pc:docMk/>
          <pc:sldMk cId="2991263127" sldId="369"/>
        </pc:sldMkLst>
      </pc:sldChg>
      <pc:sldChg chg="modSp add mod">
        <pc:chgData name="Nguyen Bich Ngoc" userId="66b5d03f9f54eb73" providerId="LiveId" clId="{44E1F625-CAE8-460B-A88A-0C8042786C0A}" dt="2023-09-29T10:27:23.400" v="2297" actId="20577"/>
        <pc:sldMkLst>
          <pc:docMk/>
          <pc:sldMk cId="3805375295" sldId="371"/>
        </pc:sldMkLst>
        <pc:spChg chg="mod">
          <ac:chgData name="Nguyen Bich Ngoc" userId="66b5d03f9f54eb73" providerId="LiveId" clId="{44E1F625-CAE8-460B-A88A-0C8042786C0A}" dt="2023-09-29T10:27:23.400" v="2297" actId="20577"/>
          <ac:spMkLst>
            <pc:docMk/>
            <pc:sldMk cId="3805375295" sldId="371"/>
            <ac:spMk id="2" creationId="{71018599-0190-E122-27BC-152E7B384A97}"/>
          </ac:spMkLst>
        </pc:spChg>
        <pc:spChg chg="mod">
          <ac:chgData name="Nguyen Bich Ngoc" userId="66b5d03f9f54eb73" providerId="LiveId" clId="{44E1F625-CAE8-460B-A88A-0C8042786C0A}" dt="2023-09-29T10:27:17.143" v="2283" actId="20577"/>
          <ac:spMkLst>
            <pc:docMk/>
            <pc:sldMk cId="3805375295" sldId="371"/>
            <ac:spMk id="3" creationId="{5CDF094A-3D5B-ADF6-29FA-5D0D9B83DA6B}"/>
          </ac:spMkLst>
        </pc:spChg>
      </pc:sldChg>
      <pc:sldChg chg="add del">
        <pc:chgData name="Nguyen Bich Ngoc" userId="66b5d03f9f54eb73" providerId="LiveId" clId="{44E1F625-CAE8-460B-A88A-0C8042786C0A}" dt="2023-09-29T09:09:38.691" v="1981" actId="47"/>
        <pc:sldMkLst>
          <pc:docMk/>
          <pc:sldMk cId="434467246" sldId="373"/>
        </pc:sldMkLst>
      </pc:sldChg>
      <pc:sldChg chg="add del">
        <pc:chgData name="Nguyen Bich Ngoc" userId="66b5d03f9f54eb73" providerId="LiveId" clId="{44E1F625-CAE8-460B-A88A-0C8042786C0A}" dt="2023-09-29T08:32:24.026" v="1798" actId="47"/>
        <pc:sldMkLst>
          <pc:docMk/>
          <pc:sldMk cId="494474611" sldId="374"/>
        </pc:sldMkLst>
      </pc:sldChg>
      <pc:sldChg chg="modSp add mod ord">
        <pc:chgData name="Nguyen Bich Ngoc" userId="66b5d03f9f54eb73" providerId="LiveId" clId="{44E1F625-CAE8-460B-A88A-0C8042786C0A}" dt="2023-09-29T09:13:34.016" v="2074" actId="20577"/>
        <pc:sldMkLst>
          <pc:docMk/>
          <pc:sldMk cId="946056731" sldId="376"/>
        </pc:sldMkLst>
        <pc:spChg chg="mod">
          <ac:chgData name="Nguyen Bich Ngoc" userId="66b5d03f9f54eb73" providerId="LiveId" clId="{44E1F625-CAE8-460B-A88A-0C8042786C0A}" dt="2023-09-29T09:13:34.016" v="2074" actId="20577"/>
          <ac:spMkLst>
            <pc:docMk/>
            <pc:sldMk cId="946056731" sldId="376"/>
            <ac:spMk id="3" creationId="{30F8EE91-8D68-9E5C-D5E7-C1C3DE09B56D}"/>
          </ac:spMkLst>
        </pc:spChg>
      </pc:sldChg>
      <pc:sldChg chg="add del ord">
        <pc:chgData name="Nguyen Bich Ngoc" userId="66b5d03f9f54eb73" providerId="LiveId" clId="{44E1F625-CAE8-460B-A88A-0C8042786C0A}" dt="2023-09-29T10:31:18.217" v="2388" actId="47"/>
        <pc:sldMkLst>
          <pc:docMk/>
          <pc:sldMk cId="3847354821" sldId="377"/>
        </pc:sldMkLst>
      </pc:sldChg>
      <pc:sldChg chg="add del">
        <pc:chgData name="Nguyen Bich Ngoc" userId="66b5d03f9f54eb73" providerId="LiveId" clId="{44E1F625-CAE8-460B-A88A-0C8042786C0A}" dt="2023-09-29T10:25:58.366" v="2279" actId="47"/>
        <pc:sldMkLst>
          <pc:docMk/>
          <pc:sldMk cId="2753254694" sldId="379"/>
        </pc:sldMkLst>
      </pc:sldChg>
      <pc:sldChg chg="add del">
        <pc:chgData name="Nguyen Bich Ngoc" userId="66b5d03f9f54eb73" providerId="LiveId" clId="{44E1F625-CAE8-460B-A88A-0C8042786C0A}" dt="2023-09-29T10:25:55.824" v="2278" actId="47"/>
        <pc:sldMkLst>
          <pc:docMk/>
          <pc:sldMk cId="825466048" sldId="380"/>
        </pc:sldMkLst>
      </pc:sldChg>
      <pc:sldChg chg="add ord">
        <pc:chgData name="Nguyen Bich Ngoc" userId="66b5d03f9f54eb73" providerId="LiveId" clId="{44E1F625-CAE8-460B-A88A-0C8042786C0A}" dt="2023-09-29T08:32:46.689" v="1851"/>
        <pc:sldMkLst>
          <pc:docMk/>
          <pc:sldMk cId="3617370929" sldId="381"/>
        </pc:sldMkLst>
      </pc:sldChg>
      <pc:sldChg chg="add">
        <pc:chgData name="Nguyen Bich Ngoc" userId="66b5d03f9f54eb73" providerId="LiveId" clId="{44E1F625-CAE8-460B-A88A-0C8042786C0A}" dt="2023-09-29T04:01:57.646" v="963"/>
        <pc:sldMkLst>
          <pc:docMk/>
          <pc:sldMk cId="524217036" sldId="383"/>
        </pc:sldMkLst>
      </pc:sldChg>
      <pc:sldChg chg="add">
        <pc:chgData name="Nguyen Bich Ngoc" userId="66b5d03f9f54eb73" providerId="LiveId" clId="{44E1F625-CAE8-460B-A88A-0C8042786C0A}" dt="2023-09-29T04:01:57.646" v="963"/>
        <pc:sldMkLst>
          <pc:docMk/>
          <pc:sldMk cId="1460199637" sldId="384"/>
        </pc:sldMkLst>
      </pc:sldChg>
      <pc:sldChg chg="add">
        <pc:chgData name="Nguyen Bich Ngoc" userId="66b5d03f9f54eb73" providerId="LiveId" clId="{44E1F625-CAE8-460B-A88A-0C8042786C0A}" dt="2023-09-29T04:01:57.646" v="963"/>
        <pc:sldMkLst>
          <pc:docMk/>
          <pc:sldMk cId="460271629" sldId="385"/>
        </pc:sldMkLst>
      </pc:sldChg>
      <pc:sldChg chg="add">
        <pc:chgData name="Nguyen Bich Ngoc" userId="66b5d03f9f54eb73" providerId="LiveId" clId="{44E1F625-CAE8-460B-A88A-0C8042786C0A}" dt="2023-09-29T04:01:57.646" v="963"/>
        <pc:sldMkLst>
          <pc:docMk/>
          <pc:sldMk cId="2317109832" sldId="386"/>
        </pc:sldMkLst>
      </pc:sldChg>
      <pc:sldChg chg="add">
        <pc:chgData name="Nguyen Bich Ngoc" userId="66b5d03f9f54eb73" providerId="LiveId" clId="{44E1F625-CAE8-460B-A88A-0C8042786C0A}" dt="2023-09-29T04:02:40.135" v="964"/>
        <pc:sldMkLst>
          <pc:docMk/>
          <pc:sldMk cId="2181049690" sldId="387"/>
        </pc:sldMkLst>
      </pc:sldChg>
      <pc:sldChg chg="add">
        <pc:chgData name="Nguyen Bich Ngoc" userId="66b5d03f9f54eb73" providerId="LiveId" clId="{44E1F625-CAE8-460B-A88A-0C8042786C0A}" dt="2023-09-29T04:02:40.135" v="964"/>
        <pc:sldMkLst>
          <pc:docMk/>
          <pc:sldMk cId="1251260481" sldId="389"/>
        </pc:sldMkLst>
      </pc:sldChg>
      <pc:sldChg chg="add">
        <pc:chgData name="Nguyen Bich Ngoc" userId="66b5d03f9f54eb73" providerId="LiveId" clId="{44E1F625-CAE8-460B-A88A-0C8042786C0A}" dt="2023-09-29T04:02:40.135" v="964"/>
        <pc:sldMkLst>
          <pc:docMk/>
          <pc:sldMk cId="718977137" sldId="390"/>
        </pc:sldMkLst>
      </pc:sldChg>
      <pc:sldChg chg="add del">
        <pc:chgData name="Nguyen Bich Ngoc" userId="66b5d03f9f54eb73" providerId="LiveId" clId="{44E1F625-CAE8-460B-A88A-0C8042786C0A}" dt="2023-09-29T08:33:23.088" v="1857" actId="47"/>
        <pc:sldMkLst>
          <pc:docMk/>
          <pc:sldMk cId="1709022037" sldId="391"/>
        </pc:sldMkLst>
      </pc:sldChg>
      <pc:sldChg chg="add">
        <pc:chgData name="Nguyen Bich Ngoc" userId="66b5d03f9f54eb73" providerId="LiveId" clId="{44E1F625-CAE8-460B-A88A-0C8042786C0A}" dt="2023-09-29T04:02:40.135" v="964"/>
        <pc:sldMkLst>
          <pc:docMk/>
          <pc:sldMk cId="1531440266" sldId="392"/>
        </pc:sldMkLst>
      </pc:sldChg>
      <pc:sldChg chg="modSp add mod">
        <pc:chgData name="Nguyen Bich Ngoc" userId="66b5d03f9f54eb73" providerId="LiveId" clId="{44E1F625-CAE8-460B-A88A-0C8042786C0A}" dt="2023-09-29T08:33:44.200" v="1918" actId="20577"/>
        <pc:sldMkLst>
          <pc:docMk/>
          <pc:sldMk cId="117369417" sldId="393"/>
        </pc:sldMkLst>
        <pc:spChg chg="mod">
          <ac:chgData name="Nguyen Bich Ngoc" userId="66b5d03f9f54eb73" providerId="LiveId" clId="{44E1F625-CAE8-460B-A88A-0C8042786C0A}" dt="2023-09-29T08:33:44.200" v="1918" actId="20577"/>
          <ac:spMkLst>
            <pc:docMk/>
            <pc:sldMk cId="117369417" sldId="393"/>
            <ac:spMk id="3" creationId="{91B6B99B-CDFA-FF3A-043E-BFFFA8927F42}"/>
          </ac:spMkLst>
        </pc:spChg>
      </pc:sldChg>
      <pc:sldChg chg="add">
        <pc:chgData name="Nguyen Bich Ngoc" userId="66b5d03f9f54eb73" providerId="LiveId" clId="{44E1F625-CAE8-460B-A88A-0C8042786C0A}" dt="2023-09-29T04:02:40.135" v="964"/>
        <pc:sldMkLst>
          <pc:docMk/>
          <pc:sldMk cId="2688920666" sldId="394"/>
        </pc:sldMkLst>
      </pc:sldChg>
      <pc:sldChg chg="add">
        <pc:chgData name="Nguyen Bich Ngoc" userId="66b5d03f9f54eb73" providerId="LiveId" clId="{44E1F625-CAE8-460B-A88A-0C8042786C0A}" dt="2023-09-29T04:02:40.135" v="964"/>
        <pc:sldMkLst>
          <pc:docMk/>
          <pc:sldMk cId="158535713" sldId="395"/>
        </pc:sldMkLst>
      </pc:sldChg>
      <pc:sldChg chg="add">
        <pc:chgData name="Nguyen Bich Ngoc" userId="66b5d03f9f54eb73" providerId="LiveId" clId="{44E1F625-CAE8-460B-A88A-0C8042786C0A}" dt="2023-09-29T04:02:40.135" v="964"/>
        <pc:sldMkLst>
          <pc:docMk/>
          <pc:sldMk cId="3139377984" sldId="396"/>
        </pc:sldMkLst>
      </pc:sldChg>
      <pc:sldChg chg="add">
        <pc:chgData name="Nguyen Bich Ngoc" userId="66b5d03f9f54eb73" providerId="LiveId" clId="{44E1F625-CAE8-460B-A88A-0C8042786C0A}" dt="2023-09-29T04:02:40.135" v="964"/>
        <pc:sldMkLst>
          <pc:docMk/>
          <pc:sldMk cId="1014123365" sldId="397"/>
        </pc:sldMkLst>
      </pc:sldChg>
      <pc:sldChg chg="add">
        <pc:chgData name="Nguyen Bich Ngoc" userId="66b5d03f9f54eb73" providerId="LiveId" clId="{44E1F625-CAE8-460B-A88A-0C8042786C0A}" dt="2023-09-29T04:02:40.135" v="964"/>
        <pc:sldMkLst>
          <pc:docMk/>
          <pc:sldMk cId="2243832841" sldId="398"/>
        </pc:sldMkLst>
      </pc:sldChg>
      <pc:sldChg chg="add">
        <pc:chgData name="Nguyen Bich Ngoc" userId="66b5d03f9f54eb73" providerId="LiveId" clId="{44E1F625-CAE8-460B-A88A-0C8042786C0A}" dt="2023-09-29T04:02:40.135" v="964"/>
        <pc:sldMkLst>
          <pc:docMk/>
          <pc:sldMk cId="3762325858" sldId="399"/>
        </pc:sldMkLst>
      </pc:sldChg>
      <pc:sldChg chg="add">
        <pc:chgData name="Nguyen Bich Ngoc" userId="66b5d03f9f54eb73" providerId="LiveId" clId="{44E1F625-CAE8-460B-A88A-0C8042786C0A}" dt="2023-09-29T04:02:40.135" v="964"/>
        <pc:sldMkLst>
          <pc:docMk/>
          <pc:sldMk cId="3965881497" sldId="400"/>
        </pc:sldMkLst>
      </pc:sldChg>
      <pc:sldChg chg="add">
        <pc:chgData name="Nguyen Bich Ngoc" userId="66b5d03f9f54eb73" providerId="LiveId" clId="{44E1F625-CAE8-460B-A88A-0C8042786C0A}" dt="2023-09-29T04:02:40.135" v="964"/>
        <pc:sldMkLst>
          <pc:docMk/>
          <pc:sldMk cId="2365705177" sldId="401"/>
        </pc:sldMkLst>
      </pc:sldChg>
      <pc:sldChg chg="add">
        <pc:chgData name="Nguyen Bich Ngoc" userId="66b5d03f9f54eb73" providerId="LiveId" clId="{44E1F625-CAE8-460B-A88A-0C8042786C0A}" dt="2023-09-29T04:02:40.135" v="964"/>
        <pc:sldMkLst>
          <pc:docMk/>
          <pc:sldMk cId="876102696" sldId="402"/>
        </pc:sldMkLst>
      </pc:sldChg>
      <pc:sldChg chg="add">
        <pc:chgData name="Nguyen Bich Ngoc" userId="66b5d03f9f54eb73" providerId="LiveId" clId="{44E1F625-CAE8-460B-A88A-0C8042786C0A}" dt="2023-09-29T04:02:40.135" v="964"/>
        <pc:sldMkLst>
          <pc:docMk/>
          <pc:sldMk cId="214091301" sldId="403"/>
        </pc:sldMkLst>
      </pc:sldChg>
      <pc:sldChg chg="add">
        <pc:chgData name="Nguyen Bich Ngoc" userId="66b5d03f9f54eb73" providerId="LiveId" clId="{44E1F625-CAE8-460B-A88A-0C8042786C0A}" dt="2023-09-29T04:02:40.135" v="964"/>
        <pc:sldMkLst>
          <pc:docMk/>
          <pc:sldMk cId="1375479924" sldId="405"/>
        </pc:sldMkLst>
      </pc:sldChg>
      <pc:sldChg chg="add">
        <pc:chgData name="Nguyen Bich Ngoc" userId="66b5d03f9f54eb73" providerId="LiveId" clId="{44E1F625-CAE8-460B-A88A-0C8042786C0A}" dt="2023-09-29T04:02:40.135" v="964"/>
        <pc:sldMkLst>
          <pc:docMk/>
          <pc:sldMk cId="2645709569" sldId="406"/>
        </pc:sldMkLst>
      </pc:sldChg>
      <pc:sldChg chg="add">
        <pc:chgData name="Nguyen Bich Ngoc" userId="66b5d03f9f54eb73" providerId="LiveId" clId="{44E1F625-CAE8-460B-A88A-0C8042786C0A}" dt="2023-09-29T04:02:40.135" v="964"/>
        <pc:sldMkLst>
          <pc:docMk/>
          <pc:sldMk cId="202344664" sldId="407"/>
        </pc:sldMkLst>
      </pc:sldChg>
      <pc:sldChg chg="addSp delSp modSp add mod">
        <pc:chgData name="Nguyen Bich Ngoc" userId="66b5d03f9f54eb73" providerId="LiveId" clId="{44E1F625-CAE8-460B-A88A-0C8042786C0A}" dt="2023-09-29T08:19:35.283" v="1739" actId="170"/>
        <pc:sldMkLst>
          <pc:docMk/>
          <pc:sldMk cId="1949769730" sldId="409"/>
        </pc:sldMkLst>
        <pc:spChg chg="mod ord">
          <ac:chgData name="Nguyen Bich Ngoc" userId="66b5d03f9f54eb73" providerId="LiveId" clId="{44E1F625-CAE8-460B-A88A-0C8042786C0A}" dt="2023-09-29T08:19:35.283" v="1739" actId="170"/>
          <ac:spMkLst>
            <pc:docMk/>
            <pc:sldMk cId="1949769730" sldId="409"/>
            <ac:spMk id="2" creationId="{F4D03194-CCA3-B51C-F423-4459CA2E37B3}"/>
          </ac:spMkLst>
        </pc:spChg>
        <pc:spChg chg="del">
          <ac:chgData name="Nguyen Bich Ngoc" userId="66b5d03f9f54eb73" providerId="LiveId" clId="{44E1F625-CAE8-460B-A88A-0C8042786C0A}" dt="2023-09-29T08:18:13.630" v="1731" actId="478"/>
          <ac:spMkLst>
            <pc:docMk/>
            <pc:sldMk cId="1949769730" sldId="409"/>
            <ac:spMk id="3" creationId="{92E96B8C-95E2-BB72-54A5-F97898F16D6A}"/>
          </ac:spMkLst>
        </pc:spChg>
        <pc:spChg chg="add del mod">
          <ac:chgData name="Nguyen Bich Ngoc" userId="66b5d03f9f54eb73" providerId="LiveId" clId="{44E1F625-CAE8-460B-A88A-0C8042786C0A}" dt="2023-09-29T08:18:24.705" v="1734" actId="478"/>
          <ac:spMkLst>
            <pc:docMk/>
            <pc:sldMk cId="1949769730" sldId="409"/>
            <ac:spMk id="11" creationId="{4D0FA570-6D5A-9071-B2A4-E1BC1D696D77}"/>
          </ac:spMkLst>
        </pc:spChg>
        <pc:picChg chg="del">
          <ac:chgData name="Nguyen Bich Ngoc" userId="66b5d03f9f54eb73" providerId="LiveId" clId="{44E1F625-CAE8-460B-A88A-0C8042786C0A}" dt="2023-09-29T07:17:37.118" v="1224" actId="478"/>
          <ac:picMkLst>
            <pc:docMk/>
            <pc:sldMk cId="1949769730" sldId="409"/>
            <ac:picMk id="7" creationId="{3F6F4155-8DB5-805D-2218-022790545394}"/>
          </ac:picMkLst>
        </pc:picChg>
        <pc:picChg chg="add del mod modCrop">
          <ac:chgData name="Nguyen Bich Ngoc" userId="66b5d03f9f54eb73" providerId="LiveId" clId="{44E1F625-CAE8-460B-A88A-0C8042786C0A}" dt="2023-09-29T08:18:18.608" v="1733" actId="478"/>
          <ac:picMkLst>
            <pc:docMk/>
            <pc:sldMk cId="1949769730" sldId="409"/>
            <ac:picMk id="9" creationId="{4ECF1F0D-73FC-53D3-9384-21E062612B02}"/>
          </ac:picMkLst>
        </pc:picChg>
      </pc:sldChg>
      <pc:sldChg chg="add">
        <pc:chgData name="Nguyen Bich Ngoc" userId="66b5d03f9f54eb73" providerId="LiveId" clId="{44E1F625-CAE8-460B-A88A-0C8042786C0A}" dt="2023-09-29T04:02:40.135" v="964"/>
        <pc:sldMkLst>
          <pc:docMk/>
          <pc:sldMk cId="3732237107" sldId="410"/>
        </pc:sldMkLst>
      </pc:sldChg>
      <pc:sldChg chg="modSp new mod modShow">
        <pc:chgData name="Nguyen Bich Ngoc" userId="66b5d03f9f54eb73" providerId="LiveId" clId="{44E1F625-CAE8-460B-A88A-0C8042786C0A}" dt="2023-09-29T07:51:03.338" v="1658"/>
        <pc:sldMkLst>
          <pc:docMk/>
          <pc:sldMk cId="2987943933" sldId="411"/>
        </pc:sldMkLst>
        <pc:spChg chg="mod">
          <ac:chgData name="Nguyen Bich Ngoc" userId="66b5d03f9f54eb73" providerId="LiveId" clId="{44E1F625-CAE8-460B-A88A-0C8042786C0A}" dt="2023-09-29T04:29:03.507" v="1187" actId="313"/>
          <ac:spMkLst>
            <pc:docMk/>
            <pc:sldMk cId="2987943933" sldId="411"/>
            <ac:spMk id="2" creationId="{B6788910-4940-E27F-C960-88B4032852F7}"/>
          </ac:spMkLst>
        </pc:spChg>
        <pc:spChg chg="mod">
          <ac:chgData name="Nguyen Bich Ngoc" userId="66b5d03f9f54eb73" providerId="LiveId" clId="{44E1F625-CAE8-460B-A88A-0C8042786C0A}" dt="2023-09-29T07:51:03.338" v="1658"/>
          <ac:spMkLst>
            <pc:docMk/>
            <pc:sldMk cId="2987943933" sldId="411"/>
            <ac:spMk id="3" creationId="{94AB7A2F-74B4-8E87-105F-81D28AB9A11F}"/>
          </ac:spMkLst>
        </pc:spChg>
      </pc:sldChg>
      <pc:sldChg chg="addSp delSp modSp new mod ord modShow">
        <pc:chgData name="Nguyen Bich Ngoc" userId="66b5d03f9f54eb73" providerId="LiveId" clId="{44E1F625-CAE8-460B-A88A-0C8042786C0A}" dt="2023-09-29T08:30:27.141" v="1758" actId="729"/>
        <pc:sldMkLst>
          <pc:docMk/>
          <pc:sldMk cId="1755190743" sldId="412"/>
        </pc:sldMkLst>
        <pc:spChg chg="mod">
          <ac:chgData name="Nguyen Bich Ngoc" userId="66b5d03f9f54eb73" providerId="LiveId" clId="{44E1F625-CAE8-460B-A88A-0C8042786C0A}" dt="2023-09-29T04:29:59.386" v="1218" actId="20577"/>
          <ac:spMkLst>
            <pc:docMk/>
            <pc:sldMk cId="1755190743" sldId="412"/>
            <ac:spMk id="2" creationId="{009D485F-6D2B-8432-4D14-E5445DDFE755}"/>
          </ac:spMkLst>
        </pc:spChg>
        <pc:spChg chg="mod">
          <ac:chgData name="Nguyen Bich Ngoc" userId="66b5d03f9f54eb73" providerId="LiveId" clId="{44E1F625-CAE8-460B-A88A-0C8042786C0A}" dt="2023-09-29T04:30:11.606" v="1222"/>
          <ac:spMkLst>
            <pc:docMk/>
            <pc:sldMk cId="1755190743" sldId="412"/>
            <ac:spMk id="3" creationId="{42532B63-963F-1796-4D3B-F1DD4241B40E}"/>
          </ac:spMkLst>
        </pc:spChg>
        <pc:spChg chg="add del">
          <ac:chgData name="Nguyen Bich Ngoc" userId="66b5d03f9f54eb73" providerId="LiveId" clId="{44E1F625-CAE8-460B-A88A-0C8042786C0A}" dt="2023-09-29T04:30:10.469" v="1221" actId="22"/>
          <ac:spMkLst>
            <pc:docMk/>
            <pc:sldMk cId="1755190743" sldId="412"/>
            <ac:spMk id="7" creationId="{09AEE630-72DE-2E9E-37D7-E1796CF529AB}"/>
          </ac:spMkLst>
        </pc:spChg>
      </pc:sldChg>
      <pc:sldChg chg="modSp new mod modShow">
        <pc:chgData name="Nguyen Bich Ngoc" userId="66b5d03f9f54eb73" providerId="LiveId" clId="{44E1F625-CAE8-460B-A88A-0C8042786C0A}" dt="2023-09-29T08:20:11.328" v="1740" actId="729"/>
        <pc:sldMkLst>
          <pc:docMk/>
          <pc:sldMk cId="2830649073" sldId="413"/>
        </pc:sldMkLst>
        <pc:spChg chg="mod">
          <ac:chgData name="Nguyen Bich Ngoc" userId="66b5d03f9f54eb73" providerId="LiveId" clId="{44E1F625-CAE8-460B-A88A-0C8042786C0A}" dt="2023-09-29T07:58:20.101" v="1660"/>
          <ac:spMkLst>
            <pc:docMk/>
            <pc:sldMk cId="2830649073" sldId="413"/>
            <ac:spMk id="3" creationId="{571FE100-5A50-4D20-C68B-03111D1331FB}"/>
          </ac:spMkLst>
        </pc:spChg>
      </pc:sldChg>
      <pc:sldChg chg="modSp new mod modShow">
        <pc:chgData name="Nguyen Bich Ngoc" userId="66b5d03f9f54eb73" providerId="LiveId" clId="{44E1F625-CAE8-460B-A88A-0C8042786C0A}" dt="2023-09-29T08:20:13.480" v="1741" actId="729"/>
        <pc:sldMkLst>
          <pc:docMk/>
          <pc:sldMk cId="547343959" sldId="414"/>
        </pc:sldMkLst>
        <pc:spChg chg="mod">
          <ac:chgData name="Nguyen Bich Ngoc" userId="66b5d03f9f54eb73" providerId="LiveId" clId="{44E1F625-CAE8-460B-A88A-0C8042786C0A}" dt="2023-09-29T08:17:26.376" v="1728" actId="20577"/>
          <ac:spMkLst>
            <pc:docMk/>
            <pc:sldMk cId="547343959" sldId="414"/>
            <ac:spMk id="3" creationId="{B74F69E2-7048-1F07-F80F-917D31096A81}"/>
          </ac:spMkLst>
        </pc:spChg>
      </pc:sldChg>
      <pc:sldChg chg="new del">
        <pc:chgData name="Nguyen Bich Ngoc" userId="66b5d03f9f54eb73" providerId="LiveId" clId="{44E1F625-CAE8-460B-A88A-0C8042786C0A}" dt="2023-09-29T08:30:34.957" v="1760" actId="47"/>
        <pc:sldMkLst>
          <pc:docMk/>
          <pc:sldMk cId="3094864046" sldId="415"/>
        </pc:sldMkLst>
      </pc:sldChg>
      <pc:sldChg chg="add del">
        <pc:chgData name="Nguyen Bich Ngoc" userId="66b5d03f9f54eb73" providerId="LiveId" clId="{44E1F625-CAE8-460B-A88A-0C8042786C0A}" dt="2023-09-29T08:30:32.637" v="1759" actId="47"/>
        <pc:sldMkLst>
          <pc:docMk/>
          <pc:sldMk cId="1616273274" sldId="416"/>
        </pc:sldMkLst>
      </pc:sldChg>
      <pc:sldChg chg="modSp add mod modShow">
        <pc:chgData name="Nguyen Bich Ngoc" userId="66b5d03f9f54eb73" providerId="LiveId" clId="{44E1F625-CAE8-460B-A88A-0C8042786C0A}" dt="2023-09-29T08:30:16.380" v="1757" actId="729"/>
        <pc:sldMkLst>
          <pc:docMk/>
          <pc:sldMk cId="4211660566" sldId="417"/>
        </pc:sldMkLst>
        <pc:spChg chg="mod">
          <ac:chgData name="Nguyen Bich Ngoc" userId="66b5d03f9f54eb73" providerId="LiveId" clId="{44E1F625-CAE8-460B-A88A-0C8042786C0A}" dt="2023-09-29T08:30:09.696" v="1756"/>
          <ac:spMkLst>
            <pc:docMk/>
            <pc:sldMk cId="4211660566" sldId="417"/>
            <ac:spMk id="2" creationId="{8F053B59-A430-4FC7-45D5-A485042CB4AA}"/>
          </ac:spMkLst>
        </pc:spChg>
        <pc:spChg chg="mod">
          <ac:chgData name="Nguyen Bich Ngoc" userId="66b5d03f9f54eb73" providerId="LiveId" clId="{44E1F625-CAE8-460B-A88A-0C8042786C0A}" dt="2023-09-29T08:29:39.132" v="1752"/>
          <ac:spMkLst>
            <pc:docMk/>
            <pc:sldMk cId="4211660566" sldId="417"/>
            <ac:spMk id="3" creationId="{93683AFA-A6DA-8316-4578-089B59A5001E}"/>
          </ac:spMkLst>
        </pc:spChg>
      </pc:sldChg>
      <pc:sldChg chg="new del">
        <pc:chgData name="Nguyen Bich Ngoc" userId="66b5d03f9f54eb73" providerId="LiveId" clId="{44E1F625-CAE8-460B-A88A-0C8042786C0A}" dt="2023-09-29T08:31:42.067" v="1763" actId="2696"/>
        <pc:sldMkLst>
          <pc:docMk/>
          <pc:sldMk cId="2301412247" sldId="418"/>
        </pc:sldMkLst>
      </pc:sldChg>
      <pc:sldChg chg="modSp add mod">
        <pc:chgData name="Nguyen Bich Ngoc" userId="66b5d03f9f54eb73" providerId="LiveId" clId="{44E1F625-CAE8-460B-A88A-0C8042786C0A}" dt="2023-09-29T08:31:48.506" v="1797" actId="20577"/>
        <pc:sldMkLst>
          <pc:docMk/>
          <pc:sldMk cId="3073442466" sldId="419"/>
        </pc:sldMkLst>
        <pc:spChg chg="mod">
          <ac:chgData name="Nguyen Bich Ngoc" userId="66b5d03f9f54eb73" providerId="LiveId" clId="{44E1F625-CAE8-460B-A88A-0C8042786C0A}" dt="2023-09-29T08:31:48.506" v="1797" actId="20577"/>
          <ac:spMkLst>
            <pc:docMk/>
            <pc:sldMk cId="3073442466" sldId="419"/>
            <ac:spMk id="6" creationId="{B975B957-026E-1245-F545-C5220A35ED76}"/>
          </ac:spMkLst>
        </pc:spChg>
      </pc:sldChg>
      <pc:sldChg chg="modSp add mod">
        <pc:chgData name="Nguyen Bich Ngoc" userId="66b5d03f9f54eb73" providerId="LiveId" clId="{44E1F625-CAE8-460B-A88A-0C8042786C0A}" dt="2023-09-29T08:34:53.020" v="1980" actId="20577"/>
        <pc:sldMkLst>
          <pc:docMk/>
          <pc:sldMk cId="184594578" sldId="420"/>
        </pc:sldMkLst>
        <pc:spChg chg="mod">
          <ac:chgData name="Nguyen Bich Ngoc" userId="66b5d03f9f54eb73" providerId="LiveId" clId="{44E1F625-CAE8-460B-A88A-0C8042786C0A}" dt="2023-09-29T08:34:53.020" v="1980" actId="20577"/>
          <ac:spMkLst>
            <pc:docMk/>
            <pc:sldMk cId="184594578" sldId="420"/>
            <ac:spMk id="6" creationId="{B975B957-026E-1245-F545-C5220A35ED76}"/>
          </ac:spMkLst>
        </pc:spChg>
      </pc:sldChg>
      <pc:sldChg chg="addSp delSp modSp new mod">
        <pc:chgData name="Nguyen Bich Ngoc" userId="66b5d03f9f54eb73" providerId="LiveId" clId="{44E1F625-CAE8-460B-A88A-0C8042786C0A}" dt="2023-09-29T10:22:20.002" v="2250" actId="478"/>
        <pc:sldMkLst>
          <pc:docMk/>
          <pc:sldMk cId="1010439759" sldId="421"/>
        </pc:sldMkLst>
        <pc:spChg chg="mod">
          <ac:chgData name="Nguyen Bich Ngoc" userId="66b5d03f9f54eb73" providerId="LiveId" clId="{44E1F625-CAE8-460B-A88A-0C8042786C0A}" dt="2023-09-29T09:13:42.079" v="2096" actId="20577"/>
          <ac:spMkLst>
            <pc:docMk/>
            <pc:sldMk cId="1010439759" sldId="421"/>
            <ac:spMk id="2" creationId="{046D7DCD-1A69-E9C2-1C8A-07692D2A3D2A}"/>
          </ac:spMkLst>
        </pc:spChg>
        <pc:spChg chg="del">
          <ac:chgData name="Nguyen Bich Ngoc" userId="66b5d03f9f54eb73" providerId="LiveId" clId="{44E1F625-CAE8-460B-A88A-0C8042786C0A}" dt="2023-09-29T09:19:54.806" v="2097"/>
          <ac:spMkLst>
            <pc:docMk/>
            <pc:sldMk cId="1010439759" sldId="421"/>
            <ac:spMk id="3" creationId="{4576A8DF-EE82-2005-472F-954BB71F0EE2}"/>
          </ac:spMkLst>
        </pc:spChg>
        <pc:spChg chg="add del mod">
          <ac:chgData name="Nguyen Bich Ngoc" userId="66b5d03f9f54eb73" providerId="LiveId" clId="{44E1F625-CAE8-460B-A88A-0C8042786C0A}" dt="2023-09-29T09:28:03.762" v="2115" actId="478"/>
          <ac:spMkLst>
            <pc:docMk/>
            <pc:sldMk cId="1010439759" sldId="421"/>
            <ac:spMk id="8" creationId="{CFB0CBD8-67CD-3455-61EA-040F29117A46}"/>
          </ac:spMkLst>
        </pc:spChg>
        <pc:spChg chg="add mod">
          <ac:chgData name="Nguyen Bich Ngoc" userId="66b5d03f9f54eb73" providerId="LiveId" clId="{44E1F625-CAE8-460B-A88A-0C8042786C0A}" dt="2023-09-29T09:34:33.844" v="2149" actId="1076"/>
          <ac:spMkLst>
            <pc:docMk/>
            <pc:sldMk cId="1010439759" sldId="421"/>
            <ac:spMk id="11" creationId="{7FAE7CA3-D0D7-A964-9E5F-6497E708A638}"/>
          </ac:spMkLst>
        </pc:spChg>
        <pc:spChg chg="add mod">
          <ac:chgData name="Nguyen Bich Ngoc" userId="66b5d03f9f54eb73" providerId="LiveId" clId="{44E1F625-CAE8-460B-A88A-0C8042786C0A}" dt="2023-09-29T09:35:32.292" v="2157" actId="1076"/>
          <ac:spMkLst>
            <pc:docMk/>
            <pc:sldMk cId="1010439759" sldId="421"/>
            <ac:spMk id="12" creationId="{39800ED8-970E-AE44-37BB-A11038251B05}"/>
          </ac:spMkLst>
        </pc:spChg>
        <pc:spChg chg="add mod">
          <ac:chgData name="Nguyen Bich Ngoc" userId="66b5d03f9f54eb73" providerId="LiveId" clId="{44E1F625-CAE8-460B-A88A-0C8042786C0A}" dt="2023-09-29T09:35:53.726" v="2160" actId="196"/>
          <ac:spMkLst>
            <pc:docMk/>
            <pc:sldMk cId="1010439759" sldId="421"/>
            <ac:spMk id="15" creationId="{4AC453E8-EE5C-D0A4-56D0-FC6A7F2E101B}"/>
          </ac:spMkLst>
        </pc:spChg>
        <pc:spChg chg="add mod">
          <ac:chgData name="Nguyen Bich Ngoc" userId="66b5d03f9f54eb73" providerId="LiveId" clId="{44E1F625-CAE8-460B-A88A-0C8042786C0A}" dt="2023-09-29T09:48:20.114" v="2240"/>
          <ac:spMkLst>
            <pc:docMk/>
            <pc:sldMk cId="1010439759" sldId="421"/>
            <ac:spMk id="17" creationId="{090F1E04-CC67-8C3C-59DD-E0F0E4A334C0}"/>
          </ac:spMkLst>
        </pc:spChg>
        <pc:spChg chg="add del mod">
          <ac:chgData name="Nguyen Bich Ngoc" userId="66b5d03f9f54eb73" providerId="LiveId" clId="{44E1F625-CAE8-460B-A88A-0C8042786C0A}" dt="2023-09-29T10:22:20.002" v="2250" actId="478"/>
          <ac:spMkLst>
            <pc:docMk/>
            <pc:sldMk cId="1010439759" sldId="421"/>
            <ac:spMk id="18" creationId="{BF3B1C47-3F75-4E55-3B89-50EDFAFF9C6C}"/>
          </ac:spMkLst>
        </pc:spChg>
        <pc:picChg chg="add mod">
          <ac:chgData name="Nguyen Bich Ngoc" userId="66b5d03f9f54eb73" providerId="LiveId" clId="{44E1F625-CAE8-460B-A88A-0C8042786C0A}" dt="2023-09-29T09:34:28.943" v="2148" actId="1076"/>
          <ac:picMkLst>
            <pc:docMk/>
            <pc:sldMk cId="1010439759" sldId="421"/>
            <ac:picMk id="7" creationId="{5F09F1D8-C060-1AF3-2B5E-E0A3E31E7FA9}"/>
          </ac:picMkLst>
        </pc:picChg>
        <pc:picChg chg="add mod">
          <ac:chgData name="Nguyen Bich Ngoc" userId="66b5d03f9f54eb73" providerId="LiveId" clId="{44E1F625-CAE8-460B-A88A-0C8042786C0A}" dt="2023-09-29T09:34:26.754" v="2147" actId="1076"/>
          <ac:picMkLst>
            <pc:docMk/>
            <pc:sldMk cId="1010439759" sldId="421"/>
            <ac:picMk id="10" creationId="{E48B33B1-6789-1FC4-04CB-BCAAD7DA768F}"/>
          </ac:picMkLst>
        </pc:picChg>
        <pc:picChg chg="add mod">
          <ac:chgData name="Nguyen Bich Ngoc" userId="66b5d03f9f54eb73" providerId="LiveId" clId="{44E1F625-CAE8-460B-A88A-0C8042786C0A}" dt="2023-09-29T09:35:25.746" v="2156" actId="1076"/>
          <ac:picMkLst>
            <pc:docMk/>
            <pc:sldMk cId="1010439759" sldId="421"/>
            <ac:picMk id="14" creationId="{B00D406C-8A12-623D-BEC4-D343710EFE65}"/>
          </ac:picMkLst>
        </pc:picChg>
        <pc:picChg chg="add del mod">
          <ac:chgData name="Nguyen Bich Ngoc" userId="66b5d03f9f54eb73" providerId="LiveId" clId="{44E1F625-CAE8-460B-A88A-0C8042786C0A}" dt="2023-09-29T10:21:54.213" v="2241" actId="478"/>
          <ac:picMkLst>
            <pc:docMk/>
            <pc:sldMk cId="1010439759" sldId="421"/>
            <ac:picMk id="16" creationId="{FFAB33F2-3EB4-A5F1-8023-1A339A6F5D9A}"/>
          </ac:picMkLst>
        </pc:picChg>
        <pc:picChg chg="add mod modCrop">
          <ac:chgData name="Nguyen Bich Ngoc" userId="66b5d03f9f54eb73" providerId="LiveId" clId="{44E1F625-CAE8-460B-A88A-0C8042786C0A}" dt="2023-09-29T10:22:17.849" v="2249" actId="1076"/>
          <ac:picMkLst>
            <pc:docMk/>
            <pc:sldMk cId="1010439759" sldId="421"/>
            <ac:picMk id="20" creationId="{E574C538-8511-1986-1515-A7C69D90C7F2}"/>
          </ac:picMkLst>
        </pc:picChg>
        <pc:picChg chg="add del mod">
          <ac:chgData name="Nguyen Bich Ngoc" userId="66b5d03f9f54eb73" providerId="LiveId" clId="{44E1F625-CAE8-460B-A88A-0C8042786C0A}" dt="2023-09-29T09:27:59.868" v="2113" actId="478"/>
          <ac:picMkLst>
            <pc:docMk/>
            <pc:sldMk cId="1010439759" sldId="421"/>
            <ac:picMk id="1026" creationId="{BF46192B-9291-F052-54EA-C5160EFF698C}"/>
          </ac:picMkLst>
        </pc:picChg>
      </pc:sldChg>
      <pc:sldChg chg="addSp delSp modSp add del mod">
        <pc:chgData name="Nguyen Bich Ngoc" userId="66b5d03f9f54eb73" providerId="LiveId" clId="{44E1F625-CAE8-460B-A88A-0C8042786C0A}" dt="2023-09-29T10:25:37.268" v="2277" actId="47"/>
        <pc:sldMkLst>
          <pc:docMk/>
          <pc:sldMk cId="4018669427" sldId="422"/>
        </pc:sldMkLst>
        <pc:spChg chg="add del mod">
          <ac:chgData name="Nguyen Bich Ngoc" userId="66b5d03f9f54eb73" providerId="LiveId" clId="{44E1F625-CAE8-460B-A88A-0C8042786C0A}" dt="2023-09-29T09:39:38.198" v="2173" actId="478"/>
          <ac:spMkLst>
            <pc:docMk/>
            <pc:sldMk cId="4018669427" sldId="422"/>
            <ac:spMk id="3" creationId="{663C2F72-09E0-29AA-C61C-27FA7FC3BD29}"/>
          </ac:spMkLst>
        </pc:spChg>
        <pc:spChg chg="add del">
          <ac:chgData name="Nguyen Bich Ngoc" userId="66b5d03f9f54eb73" providerId="LiveId" clId="{44E1F625-CAE8-460B-A88A-0C8042786C0A}" dt="2023-09-29T09:44:26.660" v="2175" actId="22"/>
          <ac:spMkLst>
            <pc:docMk/>
            <pc:sldMk cId="4018669427" sldId="422"/>
            <ac:spMk id="8" creationId="{1E1CD358-3781-5BD6-0C76-4750E28DD6A5}"/>
          </ac:spMkLst>
        </pc:spChg>
        <pc:picChg chg="del">
          <ac:chgData name="Nguyen Bich Ngoc" userId="66b5d03f9f54eb73" providerId="LiveId" clId="{44E1F625-CAE8-460B-A88A-0C8042786C0A}" dt="2023-09-29T09:33:31.264" v="2138" actId="478"/>
          <ac:picMkLst>
            <pc:docMk/>
            <pc:sldMk cId="4018669427" sldId="422"/>
            <ac:picMk id="7" creationId="{5F09F1D8-C060-1AF3-2B5E-E0A3E31E7FA9}"/>
          </ac:picMkLst>
        </pc:picChg>
        <pc:picChg chg="del">
          <ac:chgData name="Nguyen Bich Ngoc" userId="66b5d03f9f54eb73" providerId="LiveId" clId="{44E1F625-CAE8-460B-A88A-0C8042786C0A}" dt="2023-09-29T09:39:35.590" v="2172" actId="478"/>
          <ac:picMkLst>
            <pc:docMk/>
            <pc:sldMk cId="4018669427" sldId="422"/>
            <ac:picMk id="1026" creationId="{BF46192B-9291-F052-54EA-C5160EFF698C}"/>
          </ac:picMkLst>
        </pc:picChg>
      </pc:sldChg>
      <pc:sldChg chg="addSp delSp modSp add mod">
        <pc:chgData name="Nguyen Bich Ngoc" userId="66b5d03f9f54eb73" providerId="LiveId" clId="{44E1F625-CAE8-460B-A88A-0C8042786C0A}" dt="2023-09-29T10:51:24.756" v="2558" actId="1076"/>
        <pc:sldMkLst>
          <pc:docMk/>
          <pc:sldMk cId="1095127131" sldId="423"/>
        </pc:sldMkLst>
        <pc:spChg chg="add del mod">
          <ac:chgData name="Nguyen Bich Ngoc" userId="66b5d03f9f54eb73" providerId="LiveId" clId="{44E1F625-CAE8-460B-A88A-0C8042786C0A}" dt="2023-09-29T09:45:49.975" v="2221" actId="478"/>
          <ac:spMkLst>
            <pc:docMk/>
            <pc:sldMk cId="1095127131" sldId="423"/>
            <ac:spMk id="3" creationId="{D637AD28-E968-139D-ED37-B71E753F5321}"/>
          </ac:spMkLst>
        </pc:spChg>
        <pc:spChg chg="add mod">
          <ac:chgData name="Nguyen Bich Ngoc" userId="66b5d03f9f54eb73" providerId="LiveId" clId="{44E1F625-CAE8-460B-A88A-0C8042786C0A}" dt="2023-09-29T09:46:07.172" v="2232" actId="255"/>
          <ac:spMkLst>
            <pc:docMk/>
            <pc:sldMk cId="1095127131" sldId="423"/>
            <ac:spMk id="6" creationId="{54FEDCE5-C113-E670-ED56-C800EFD7F559}"/>
          </ac:spMkLst>
        </pc:spChg>
        <pc:spChg chg="mod">
          <ac:chgData name="Nguyen Bich Ngoc" userId="66b5d03f9f54eb73" providerId="LiveId" clId="{44E1F625-CAE8-460B-A88A-0C8042786C0A}" dt="2023-09-29T10:49:59.872" v="2550" actId="1076"/>
          <ac:spMkLst>
            <pc:docMk/>
            <pc:sldMk cId="1095127131" sldId="423"/>
            <ac:spMk id="11" creationId="{7FAE7CA3-D0D7-A964-9E5F-6497E708A638}"/>
          </ac:spMkLst>
        </pc:spChg>
        <pc:spChg chg="del">
          <ac:chgData name="Nguyen Bich Ngoc" userId="66b5d03f9f54eb73" providerId="LiveId" clId="{44E1F625-CAE8-460B-A88A-0C8042786C0A}" dt="2023-09-29T09:46:16.774" v="2235" actId="478"/>
          <ac:spMkLst>
            <pc:docMk/>
            <pc:sldMk cId="1095127131" sldId="423"/>
            <ac:spMk id="12" creationId="{39800ED8-970E-AE44-37BB-A11038251B05}"/>
          </ac:spMkLst>
        </pc:spChg>
        <pc:spChg chg="add mod">
          <ac:chgData name="Nguyen Bich Ngoc" userId="66b5d03f9f54eb73" providerId="LiveId" clId="{44E1F625-CAE8-460B-A88A-0C8042786C0A}" dt="2023-09-29T10:50:19.892" v="2553" actId="1076"/>
          <ac:spMkLst>
            <pc:docMk/>
            <pc:sldMk cId="1095127131" sldId="423"/>
            <ac:spMk id="12" creationId="{BBF3022B-339F-75A2-8ECB-F9F3B13D2902}"/>
          </ac:spMkLst>
        </pc:spChg>
        <pc:spChg chg="add del">
          <ac:chgData name="Nguyen Bich Ngoc" userId="66b5d03f9f54eb73" providerId="LiveId" clId="{44E1F625-CAE8-460B-A88A-0C8042786C0A}" dt="2023-09-29T10:42:51.199" v="2456" actId="478"/>
          <ac:spMkLst>
            <pc:docMk/>
            <pc:sldMk cId="1095127131" sldId="423"/>
            <ac:spMk id="15" creationId="{4AC453E8-EE5C-D0A4-56D0-FC6A7F2E101B}"/>
          </ac:spMkLst>
        </pc:spChg>
        <pc:spChg chg="add mod">
          <ac:chgData name="Nguyen Bich Ngoc" userId="66b5d03f9f54eb73" providerId="LiveId" clId="{44E1F625-CAE8-460B-A88A-0C8042786C0A}" dt="2023-09-29T10:50:11.357" v="2551" actId="1076"/>
          <ac:spMkLst>
            <pc:docMk/>
            <pc:sldMk cId="1095127131" sldId="423"/>
            <ac:spMk id="17" creationId="{CB697E02-D665-B4E8-6EF8-7CFCF4F5935F}"/>
          </ac:spMkLst>
        </pc:spChg>
        <pc:spChg chg="add mod">
          <ac:chgData name="Nguyen Bich Ngoc" userId="66b5d03f9f54eb73" providerId="LiveId" clId="{44E1F625-CAE8-460B-A88A-0C8042786C0A}" dt="2023-09-29T10:50:29.416" v="2554" actId="1076"/>
          <ac:spMkLst>
            <pc:docMk/>
            <pc:sldMk cId="1095127131" sldId="423"/>
            <ac:spMk id="21" creationId="{4D19AB82-A47C-ABDB-A8FE-CED2C8D3CCCF}"/>
          </ac:spMkLst>
        </pc:spChg>
        <pc:spChg chg="add mod">
          <ac:chgData name="Nguyen Bich Ngoc" userId="66b5d03f9f54eb73" providerId="LiveId" clId="{44E1F625-CAE8-460B-A88A-0C8042786C0A}" dt="2023-09-29T10:51:24.756" v="2558" actId="1076"/>
          <ac:spMkLst>
            <pc:docMk/>
            <pc:sldMk cId="1095127131" sldId="423"/>
            <ac:spMk id="23" creationId="{FF6C8008-BC4F-5782-BBE1-1920A4541457}"/>
          </ac:spMkLst>
        </pc:spChg>
        <pc:picChg chg="del">
          <ac:chgData name="Nguyen Bich Ngoc" userId="66b5d03f9f54eb73" providerId="LiveId" clId="{44E1F625-CAE8-460B-A88A-0C8042786C0A}" dt="2023-09-29T09:46:11.690" v="2233" actId="478"/>
          <ac:picMkLst>
            <pc:docMk/>
            <pc:sldMk cId="1095127131" sldId="423"/>
            <ac:picMk id="7" creationId="{5F09F1D8-C060-1AF3-2B5E-E0A3E31E7FA9}"/>
          </ac:picMkLst>
        </pc:picChg>
        <pc:picChg chg="add mod">
          <ac:chgData name="Nguyen Bich Ngoc" userId="66b5d03f9f54eb73" providerId="LiveId" clId="{44E1F625-CAE8-460B-A88A-0C8042786C0A}" dt="2023-09-29T10:42:49.412" v="2455" actId="1076"/>
          <ac:picMkLst>
            <pc:docMk/>
            <pc:sldMk cId="1095127131" sldId="423"/>
            <ac:picMk id="7" creationId="{753FB574-4449-1D92-DE9A-B5365173AC58}"/>
          </ac:picMkLst>
        </pc:picChg>
        <pc:picChg chg="add mod">
          <ac:chgData name="Nguyen Bich Ngoc" userId="66b5d03f9f54eb73" providerId="LiveId" clId="{44E1F625-CAE8-460B-A88A-0C8042786C0A}" dt="2023-09-29T10:48:41.550" v="2537" actId="1037"/>
          <ac:picMkLst>
            <pc:docMk/>
            <pc:sldMk cId="1095127131" sldId="423"/>
            <ac:picMk id="9" creationId="{06F94541-1289-3B87-0A55-2E6409BE1A74}"/>
          </ac:picMkLst>
        </pc:picChg>
        <pc:picChg chg="del">
          <ac:chgData name="Nguyen Bich Ngoc" userId="66b5d03f9f54eb73" providerId="LiveId" clId="{44E1F625-CAE8-460B-A88A-0C8042786C0A}" dt="2023-09-29T09:46:14.294" v="2234" actId="478"/>
          <ac:picMkLst>
            <pc:docMk/>
            <pc:sldMk cId="1095127131" sldId="423"/>
            <ac:picMk id="10" creationId="{E48B33B1-6789-1FC4-04CB-BCAAD7DA768F}"/>
          </ac:picMkLst>
        </pc:picChg>
        <pc:picChg chg="add mod">
          <ac:chgData name="Nguyen Bich Ngoc" userId="66b5d03f9f54eb73" providerId="LiveId" clId="{44E1F625-CAE8-460B-A88A-0C8042786C0A}" dt="2023-09-29T10:49:51.469" v="2548" actId="1076"/>
          <ac:picMkLst>
            <pc:docMk/>
            <pc:sldMk cId="1095127131" sldId="423"/>
            <ac:picMk id="14" creationId="{88551DA6-A1D0-E915-A7CC-8DE61FA4EA0E}"/>
          </ac:picMkLst>
        </pc:picChg>
        <pc:picChg chg="del">
          <ac:chgData name="Nguyen Bich Ngoc" userId="66b5d03f9f54eb73" providerId="LiveId" clId="{44E1F625-CAE8-460B-A88A-0C8042786C0A}" dt="2023-09-29T09:46:18.643" v="2236" actId="478"/>
          <ac:picMkLst>
            <pc:docMk/>
            <pc:sldMk cId="1095127131" sldId="423"/>
            <ac:picMk id="14" creationId="{B00D406C-8A12-623D-BEC4-D343710EFE65}"/>
          </ac:picMkLst>
        </pc:picChg>
        <pc:picChg chg="del">
          <ac:chgData name="Nguyen Bich Ngoc" userId="66b5d03f9f54eb73" providerId="LiveId" clId="{44E1F625-CAE8-460B-A88A-0C8042786C0A}" dt="2023-09-29T09:45:40.998" v="2218" actId="478"/>
          <ac:picMkLst>
            <pc:docMk/>
            <pc:sldMk cId="1095127131" sldId="423"/>
            <ac:picMk id="16" creationId="{FFAB33F2-3EB4-A5F1-8023-1A339A6F5D9A}"/>
          </ac:picMkLst>
        </pc:picChg>
        <pc:picChg chg="add mod">
          <ac:chgData name="Nguyen Bich Ngoc" userId="66b5d03f9f54eb73" providerId="LiveId" clId="{44E1F625-CAE8-460B-A88A-0C8042786C0A}" dt="2023-09-29T10:49:48.134" v="2547" actId="1076"/>
          <ac:picMkLst>
            <pc:docMk/>
            <pc:sldMk cId="1095127131" sldId="423"/>
            <ac:picMk id="19" creationId="{0434358C-FC51-7E1F-8976-2235FB304C7B}"/>
          </ac:picMkLst>
        </pc:picChg>
      </pc:sldChg>
      <pc:sldChg chg="modSp new mod">
        <pc:chgData name="Nguyen Bich Ngoc" userId="66b5d03f9f54eb73" providerId="LiveId" clId="{44E1F625-CAE8-460B-A88A-0C8042786C0A}" dt="2023-09-29T09:45:21.840" v="2217"/>
        <pc:sldMkLst>
          <pc:docMk/>
          <pc:sldMk cId="1701864353" sldId="424"/>
        </pc:sldMkLst>
        <pc:spChg chg="mod">
          <ac:chgData name="Nguyen Bich Ngoc" userId="66b5d03f9f54eb73" providerId="LiveId" clId="{44E1F625-CAE8-460B-A88A-0C8042786C0A}" dt="2023-09-29T09:44:40.049" v="2216" actId="20577"/>
          <ac:spMkLst>
            <pc:docMk/>
            <pc:sldMk cId="1701864353" sldId="424"/>
            <ac:spMk id="2" creationId="{A8EF960F-CFD8-148A-22DC-47244834442E}"/>
          </ac:spMkLst>
        </pc:spChg>
        <pc:spChg chg="mod">
          <ac:chgData name="Nguyen Bich Ngoc" userId="66b5d03f9f54eb73" providerId="LiveId" clId="{44E1F625-CAE8-460B-A88A-0C8042786C0A}" dt="2023-09-29T09:45:21.840" v="2217"/>
          <ac:spMkLst>
            <pc:docMk/>
            <pc:sldMk cId="1701864353" sldId="424"/>
            <ac:spMk id="3" creationId="{5F40ADD5-5B9F-3490-09E7-1B6B1975CC7B}"/>
          </ac:spMkLst>
        </pc:spChg>
      </pc:sldChg>
      <pc:sldChg chg="addSp delSp modSp new mod ord">
        <pc:chgData name="Nguyen Bich Ngoc" userId="66b5d03f9f54eb73" providerId="LiveId" clId="{44E1F625-CAE8-460B-A88A-0C8042786C0A}" dt="2023-09-29T10:31:35.248" v="2390"/>
        <pc:sldMkLst>
          <pc:docMk/>
          <pc:sldMk cId="881868892" sldId="425"/>
        </pc:sldMkLst>
        <pc:spChg chg="del">
          <ac:chgData name="Nguyen Bich Ngoc" userId="66b5d03f9f54eb73" providerId="LiveId" clId="{44E1F625-CAE8-460B-A88A-0C8042786C0A}" dt="2023-09-29T10:28:22.167" v="2306" actId="478"/>
          <ac:spMkLst>
            <pc:docMk/>
            <pc:sldMk cId="881868892" sldId="425"/>
            <ac:spMk id="2" creationId="{8E4EF47C-E270-B003-21A3-82FDB87D52A2}"/>
          </ac:spMkLst>
        </pc:spChg>
        <pc:spChg chg="del">
          <ac:chgData name="Nguyen Bich Ngoc" userId="66b5d03f9f54eb73" providerId="LiveId" clId="{44E1F625-CAE8-460B-A88A-0C8042786C0A}" dt="2023-09-29T10:28:26.980" v="2308" actId="478"/>
          <ac:spMkLst>
            <pc:docMk/>
            <pc:sldMk cId="881868892" sldId="425"/>
            <ac:spMk id="3" creationId="{54E044F4-BE04-DFFA-A695-D1A06D90E853}"/>
          </ac:spMkLst>
        </pc:spChg>
        <pc:spChg chg="add mod">
          <ac:chgData name="Nguyen Bich Ngoc" userId="66b5d03f9f54eb73" providerId="LiveId" clId="{44E1F625-CAE8-460B-A88A-0C8042786C0A}" dt="2023-09-29T10:29:03.786" v="2318" actId="14100"/>
          <ac:spMkLst>
            <pc:docMk/>
            <pc:sldMk cId="881868892" sldId="425"/>
            <ac:spMk id="7" creationId="{24CEFB9D-4F12-5FA3-A27F-5D7A827151A9}"/>
          </ac:spMkLst>
        </pc:spChg>
        <pc:spChg chg="add mod">
          <ac:chgData name="Nguyen Bich Ngoc" userId="66b5d03f9f54eb73" providerId="LiveId" clId="{44E1F625-CAE8-460B-A88A-0C8042786C0A}" dt="2023-09-29T10:28:22.492" v="2307"/>
          <ac:spMkLst>
            <pc:docMk/>
            <pc:sldMk cId="881868892" sldId="425"/>
            <ac:spMk id="8" creationId="{3E9F3156-B6D2-D5BF-2DF5-52E545F96D59}"/>
          </ac:spMkLst>
        </pc:spChg>
        <pc:spChg chg="add mod">
          <ac:chgData name="Nguyen Bich Ngoc" userId="66b5d03f9f54eb73" providerId="LiveId" clId="{44E1F625-CAE8-460B-A88A-0C8042786C0A}" dt="2023-09-29T10:28:52.038" v="2315" actId="1076"/>
          <ac:spMkLst>
            <pc:docMk/>
            <pc:sldMk cId="881868892" sldId="425"/>
            <ac:spMk id="9" creationId="{567C8F69-689A-47D9-9621-ADFEB89BBA06}"/>
          </ac:spMkLst>
        </pc:spChg>
        <pc:spChg chg="add mod">
          <ac:chgData name="Nguyen Bich Ngoc" userId="66b5d03f9f54eb73" providerId="LiveId" clId="{44E1F625-CAE8-460B-A88A-0C8042786C0A}" dt="2023-09-29T10:29:23.311" v="2332" actId="1076"/>
          <ac:spMkLst>
            <pc:docMk/>
            <pc:sldMk cId="881868892" sldId="425"/>
            <ac:spMk id="10" creationId="{3E870502-3B29-BE4B-D954-E86A3C52A6D5}"/>
          </ac:spMkLst>
        </pc:spChg>
        <pc:spChg chg="add mod">
          <ac:chgData name="Nguyen Bich Ngoc" userId="66b5d03f9f54eb73" providerId="LiveId" clId="{44E1F625-CAE8-460B-A88A-0C8042786C0A}" dt="2023-09-29T10:29:47.810" v="2383" actId="1076"/>
          <ac:spMkLst>
            <pc:docMk/>
            <pc:sldMk cId="881868892" sldId="425"/>
            <ac:spMk id="11" creationId="{514BC310-49D0-F5B6-D513-ECB90D8F044F}"/>
          </ac:spMkLst>
        </pc:spChg>
        <pc:picChg chg="add mod">
          <ac:chgData name="Nguyen Bich Ngoc" userId="66b5d03f9f54eb73" providerId="LiveId" clId="{44E1F625-CAE8-460B-A88A-0C8042786C0A}" dt="2023-09-29T10:27:42.580" v="2300" actId="1076"/>
          <ac:picMkLst>
            <pc:docMk/>
            <pc:sldMk cId="881868892" sldId="425"/>
            <ac:picMk id="6" creationId="{8D5590F6-95CE-AC4E-77EF-3C6E0DA7C60A}"/>
          </ac:picMkLst>
        </pc:picChg>
      </pc:sldChg>
      <pc:sldChg chg="new">
        <pc:chgData name="Nguyen Bich Ngoc" userId="66b5d03f9f54eb73" providerId="LiveId" clId="{44E1F625-CAE8-460B-A88A-0C8042786C0A}" dt="2023-09-29T10:38:15.307" v="2450" actId="680"/>
        <pc:sldMkLst>
          <pc:docMk/>
          <pc:sldMk cId="1836980431" sldId="42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ata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EF967A-3E87-4C7E-804B-B007A8054E9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CBD50C3-CDC0-4006-828F-492AC5EE7306}">
      <dgm:prSet/>
      <dgm:spPr/>
      <dgm:t>
        <a:bodyPr/>
        <a:lstStyle/>
        <a:p>
          <a:pPr>
            <a:lnSpc>
              <a:spcPct val="100000"/>
            </a:lnSpc>
            <a:defRPr b="1"/>
          </a:pPr>
          <a:r>
            <a:rPr lang="en-US" err="1"/>
            <a:t>Sơ</a:t>
          </a:r>
          <a:r>
            <a:rPr lang="en-US"/>
            <a:t> </a:t>
          </a:r>
          <a:r>
            <a:rPr lang="en-US" err="1"/>
            <a:t>cấp</a:t>
          </a:r>
          <a:endParaRPr lang="en-US"/>
        </a:p>
      </dgm:t>
    </dgm:pt>
    <dgm:pt modelId="{51198BE2-1E75-4CEA-9A56-48C650A8E58B}" type="parTrans" cxnId="{E30BDE7C-10D5-428A-9137-08818436C821}">
      <dgm:prSet/>
      <dgm:spPr/>
      <dgm:t>
        <a:bodyPr/>
        <a:lstStyle/>
        <a:p>
          <a:endParaRPr lang="en-US"/>
        </a:p>
      </dgm:t>
    </dgm:pt>
    <dgm:pt modelId="{6A50725F-376E-4B66-8703-26F2ED122D4B}" type="sibTrans" cxnId="{E30BDE7C-10D5-428A-9137-08818436C821}">
      <dgm:prSet/>
      <dgm:spPr/>
      <dgm:t>
        <a:bodyPr/>
        <a:lstStyle/>
        <a:p>
          <a:endParaRPr lang="en-US"/>
        </a:p>
      </dgm:t>
    </dgm:pt>
    <dgm:pt modelId="{FA24FABE-6CFE-40AE-A95B-35AA0ED6C0CB}">
      <dgm:prSet/>
      <dgm:spPr/>
      <dgm:t>
        <a:bodyPr/>
        <a:lstStyle/>
        <a:p>
          <a:pPr>
            <a:lnSpc>
              <a:spcPct val="100000"/>
            </a:lnSpc>
          </a:pPr>
          <a:r>
            <a:rPr lang="en-US" err="1"/>
            <a:t>Thực</a:t>
          </a:r>
          <a:r>
            <a:rPr lang="en-US"/>
            <a:t> </a:t>
          </a:r>
          <a:r>
            <a:rPr lang="en-US" err="1"/>
            <a:t>nghiệm</a:t>
          </a:r>
          <a:endParaRPr lang="en-US"/>
        </a:p>
      </dgm:t>
    </dgm:pt>
    <dgm:pt modelId="{159E1558-865E-4D68-B3CD-6430A3CAAE51}" type="parTrans" cxnId="{43667E93-DCA2-4744-BD30-04DC1E210DC9}">
      <dgm:prSet/>
      <dgm:spPr/>
      <dgm:t>
        <a:bodyPr/>
        <a:lstStyle/>
        <a:p>
          <a:endParaRPr lang="en-US"/>
        </a:p>
      </dgm:t>
    </dgm:pt>
    <dgm:pt modelId="{ADEA4588-13E4-4EDE-8741-4A3EC614C2ED}" type="sibTrans" cxnId="{43667E93-DCA2-4744-BD30-04DC1E210DC9}">
      <dgm:prSet/>
      <dgm:spPr/>
      <dgm:t>
        <a:bodyPr/>
        <a:lstStyle/>
        <a:p>
          <a:endParaRPr lang="en-US"/>
        </a:p>
      </dgm:t>
    </dgm:pt>
    <dgm:pt modelId="{80246934-AC68-48AC-824D-9E5D6F75F709}">
      <dgm:prSet/>
      <dgm:spPr/>
      <dgm:t>
        <a:bodyPr/>
        <a:lstStyle/>
        <a:p>
          <a:pPr>
            <a:lnSpc>
              <a:spcPct val="100000"/>
            </a:lnSpc>
          </a:pPr>
          <a:r>
            <a:rPr lang="en-US" err="1"/>
            <a:t>Khảo</a:t>
          </a:r>
          <a:r>
            <a:rPr lang="en-US"/>
            <a:t> </a:t>
          </a:r>
          <a:r>
            <a:rPr lang="en-US" err="1"/>
            <a:t>sát</a:t>
          </a:r>
          <a:r>
            <a:rPr lang="en-US"/>
            <a:t>/</a:t>
          </a:r>
          <a:r>
            <a:rPr lang="en-US" err="1"/>
            <a:t>Bảng</a:t>
          </a:r>
          <a:r>
            <a:rPr lang="en-US"/>
            <a:t> </a:t>
          </a:r>
          <a:r>
            <a:rPr lang="en-US" err="1"/>
            <a:t>hỏi</a:t>
          </a:r>
          <a:endParaRPr lang="en-US"/>
        </a:p>
      </dgm:t>
    </dgm:pt>
    <dgm:pt modelId="{CE51B405-F737-4707-B832-FCB5117FC06F}" type="parTrans" cxnId="{C4632ABD-28E9-4348-B647-EC2AB184481D}">
      <dgm:prSet/>
      <dgm:spPr/>
      <dgm:t>
        <a:bodyPr/>
        <a:lstStyle/>
        <a:p>
          <a:endParaRPr lang="en-US"/>
        </a:p>
      </dgm:t>
    </dgm:pt>
    <dgm:pt modelId="{949CA574-0313-4EF3-B572-9F34DF662CD7}" type="sibTrans" cxnId="{C4632ABD-28E9-4348-B647-EC2AB184481D}">
      <dgm:prSet/>
      <dgm:spPr/>
      <dgm:t>
        <a:bodyPr/>
        <a:lstStyle/>
        <a:p>
          <a:endParaRPr lang="en-US"/>
        </a:p>
      </dgm:t>
    </dgm:pt>
    <dgm:pt modelId="{C34F8D78-48C1-4968-ACB8-16191848BC89}">
      <dgm:prSet/>
      <dgm:spPr/>
      <dgm:t>
        <a:bodyPr/>
        <a:lstStyle/>
        <a:p>
          <a:pPr>
            <a:lnSpc>
              <a:spcPct val="100000"/>
            </a:lnSpc>
          </a:pPr>
          <a:r>
            <a:rPr lang="en-US" err="1"/>
            <a:t>Đo</a:t>
          </a:r>
          <a:r>
            <a:rPr lang="en-US"/>
            <a:t> </a:t>
          </a:r>
          <a:r>
            <a:rPr lang="en-US" err="1"/>
            <a:t>đạc</a:t>
          </a:r>
          <a:r>
            <a:rPr lang="en-US"/>
            <a:t> </a:t>
          </a:r>
          <a:r>
            <a:rPr lang="en-US" err="1"/>
            <a:t>ngoài</a:t>
          </a:r>
          <a:r>
            <a:rPr lang="en-US"/>
            <a:t> </a:t>
          </a:r>
          <a:r>
            <a:rPr lang="en-US" err="1"/>
            <a:t>thực</a:t>
          </a:r>
          <a:r>
            <a:rPr lang="en-US"/>
            <a:t> </a:t>
          </a:r>
          <a:r>
            <a:rPr lang="en-US" err="1"/>
            <a:t>địa</a:t>
          </a:r>
          <a:endParaRPr lang="en-US"/>
        </a:p>
      </dgm:t>
    </dgm:pt>
    <dgm:pt modelId="{432749D6-EDCF-4C1F-9AF8-533BB6631EAE}" type="parTrans" cxnId="{15ECBCE7-FE85-4274-816A-F57582B677E8}">
      <dgm:prSet/>
      <dgm:spPr/>
      <dgm:t>
        <a:bodyPr/>
        <a:lstStyle/>
        <a:p>
          <a:endParaRPr lang="en-US"/>
        </a:p>
      </dgm:t>
    </dgm:pt>
    <dgm:pt modelId="{BB4C6F63-810E-4131-9E17-9D316432EFDF}" type="sibTrans" cxnId="{15ECBCE7-FE85-4274-816A-F57582B677E8}">
      <dgm:prSet/>
      <dgm:spPr/>
      <dgm:t>
        <a:bodyPr/>
        <a:lstStyle/>
        <a:p>
          <a:endParaRPr lang="en-US"/>
        </a:p>
      </dgm:t>
    </dgm:pt>
    <dgm:pt modelId="{1E3FA896-0C2B-46C6-AE9D-15A8E1A66E80}">
      <dgm:prSet/>
      <dgm:spPr/>
      <dgm:t>
        <a:bodyPr/>
        <a:lstStyle/>
        <a:p>
          <a:pPr>
            <a:lnSpc>
              <a:spcPct val="100000"/>
            </a:lnSpc>
            <a:defRPr b="1"/>
          </a:pPr>
          <a:r>
            <a:rPr lang="en-US" err="1"/>
            <a:t>Thứ</a:t>
          </a:r>
          <a:r>
            <a:rPr lang="en-US"/>
            <a:t> </a:t>
          </a:r>
          <a:r>
            <a:rPr lang="en-US" err="1"/>
            <a:t>cấp</a:t>
          </a:r>
          <a:endParaRPr lang="en-US"/>
        </a:p>
      </dgm:t>
    </dgm:pt>
    <dgm:pt modelId="{02AC6E7C-CF28-486F-950F-E61BCC49CCB0}" type="parTrans" cxnId="{E9BE0738-18AC-47F3-8C18-40E203E1B674}">
      <dgm:prSet/>
      <dgm:spPr/>
      <dgm:t>
        <a:bodyPr/>
        <a:lstStyle/>
        <a:p>
          <a:endParaRPr lang="en-US"/>
        </a:p>
      </dgm:t>
    </dgm:pt>
    <dgm:pt modelId="{245F96C3-03D0-4A21-91A4-96F9FEDA9C29}" type="sibTrans" cxnId="{E9BE0738-18AC-47F3-8C18-40E203E1B674}">
      <dgm:prSet/>
      <dgm:spPr/>
      <dgm:t>
        <a:bodyPr/>
        <a:lstStyle/>
        <a:p>
          <a:endParaRPr lang="en-US"/>
        </a:p>
      </dgm:t>
    </dgm:pt>
    <dgm:pt modelId="{368661F3-B784-46F6-84F4-90D00845503C}">
      <dgm:prSet/>
      <dgm:spPr/>
      <dgm:t>
        <a:bodyPr/>
        <a:lstStyle/>
        <a:p>
          <a:pPr>
            <a:lnSpc>
              <a:spcPct val="100000"/>
            </a:lnSpc>
          </a:pPr>
          <a:r>
            <a:rPr lang="en-US" err="1"/>
            <a:t>Cơ</a:t>
          </a:r>
          <a:r>
            <a:rPr lang="en-US"/>
            <a:t> </a:t>
          </a:r>
          <a:r>
            <a:rPr lang="en-US" err="1"/>
            <a:t>sở</a:t>
          </a:r>
          <a:r>
            <a:rPr lang="en-US"/>
            <a:t> </a:t>
          </a:r>
          <a:r>
            <a:rPr lang="en-US" err="1"/>
            <a:t>dữ</a:t>
          </a:r>
          <a:r>
            <a:rPr lang="en-US"/>
            <a:t> </a:t>
          </a:r>
          <a:r>
            <a:rPr lang="en-US" err="1"/>
            <a:t>liệu</a:t>
          </a:r>
          <a:r>
            <a:rPr lang="en-US"/>
            <a:t> </a:t>
          </a:r>
          <a:r>
            <a:rPr lang="en-US" err="1"/>
            <a:t>mở</a:t>
          </a:r>
          <a:endParaRPr lang="en-US"/>
        </a:p>
        <a:p>
          <a:pPr>
            <a:lnSpc>
              <a:spcPct val="100000"/>
            </a:lnSpc>
          </a:pPr>
          <a:r>
            <a:rPr lang="en-US" err="1"/>
            <a:t>Báo</a:t>
          </a:r>
          <a:r>
            <a:rPr lang="en-US"/>
            <a:t> </a:t>
          </a:r>
          <a:r>
            <a:rPr lang="en-US" err="1"/>
            <a:t>cáo</a:t>
          </a:r>
          <a:r>
            <a:rPr lang="en-US"/>
            <a:t> </a:t>
          </a:r>
          <a:r>
            <a:rPr lang="en-US" err="1"/>
            <a:t>kỹ</a:t>
          </a:r>
          <a:r>
            <a:rPr lang="en-US"/>
            <a:t> </a:t>
          </a:r>
          <a:r>
            <a:rPr lang="en-US" err="1"/>
            <a:t>thuật</a:t>
          </a:r>
          <a:r>
            <a:rPr lang="en-US"/>
            <a:t> </a:t>
          </a:r>
          <a:r>
            <a:rPr lang="en-US" err="1"/>
            <a:t>của</a:t>
          </a:r>
          <a:r>
            <a:rPr lang="en-US"/>
            <a:t> </a:t>
          </a:r>
          <a:r>
            <a:rPr lang="en-US" err="1"/>
            <a:t>chính</a:t>
          </a:r>
          <a:r>
            <a:rPr lang="en-US"/>
            <a:t> </a:t>
          </a:r>
          <a:r>
            <a:rPr lang="en-US" err="1"/>
            <a:t>phủ</a:t>
          </a:r>
          <a:endParaRPr lang="en-US"/>
        </a:p>
        <a:p>
          <a:pPr>
            <a:lnSpc>
              <a:spcPct val="100000"/>
            </a:lnSpc>
          </a:pPr>
          <a:r>
            <a:rPr lang="en-US" err="1"/>
            <a:t>Báo</a:t>
          </a:r>
          <a:r>
            <a:rPr lang="en-US"/>
            <a:t> </a:t>
          </a:r>
          <a:r>
            <a:rPr lang="en-US" err="1"/>
            <a:t>cáo</a:t>
          </a:r>
          <a:r>
            <a:rPr lang="en-US"/>
            <a:t> </a:t>
          </a:r>
          <a:r>
            <a:rPr lang="en-US" err="1"/>
            <a:t>nội</a:t>
          </a:r>
          <a:r>
            <a:rPr lang="en-US"/>
            <a:t> </a:t>
          </a:r>
          <a:r>
            <a:rPr lang="en-US" err="1"/>
            <a:t>bộ</a:t>
          </a:r>
          <a:endParaRPr lang="en-US"/>
        </a:p>
      </dgm:t>
    </dgm:pt>
    <dgm:pt modelId="{7BD90836-2CCF-4BEB-8899-AD0668F44B18}" type="parTrans" cxnId="{C5FDF136-D9E3-4E75-B6F9-A88F15C69005}">
      <dgm:prSet/>
      <dgm:spPr/>
      <dgm:t>
        <a:bodyPr/>
        <a:lstStyle/>
        <a:p>
          <a:endParaRPr lang="en-US"/>
        </a:p>
      </dgm:t>
    </dgm:pt>
    <dgm:pt modelId="{0D75FD66-BEF5-4362-852C-4463ECD28369}" type="sibTrans" cxnId="{C5FDF136-D9E3-4E75-B6F9-A88F15C69005}">
      <dgm:prSet/>
      <dgm:spPr/>
      <dgm:t>
        <a:bodyPr/>
        <a:lstStyle/>
        <a:p>
          <a:endParaRPr lang="en-US"/>
        </a:p>
      </dgm:t>
    </dgm:pt>
    <dgm:pt modelId="{F208222A-703B-4CFB-955B-7FBAA985B29F}" type="pres">
      <dgm:prSet presAssocID="{73EF967A-3E87-4C7E-804B-B007A8054E96}" presName="root" presStyleCnt="0">
        <dgm:presLayoutVars>
          <dgm:dir/>
          <dgm:resizeHandles val="exact"/>
        </dgm:presLayoutVars>
      </dgm:prSet>
      <dgm:spPr/>
    </dgm:pt>
    <dgm:pt modelId="{B37CBCFD-395A-4451-B5A4-9CE1DC05BCEC}" type="pres">
      <dgm:prSet presAssocID="{6CBD50C3-CDC0-4006-828F-492AC5EE7306}" presName="compNode" presStyleCnt="0"/>
      <dgm:spPr/>
    </dgm:pt>
    <dgm:pt modelId="{ADB74CC9-42E8-49F8-A12A-9ABE4ED8335A}" type="pres">
      <dgm:prSet presAssocID="{6CBD50C3-CDC0-4006-828F-492AC5EE730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F25A8454-49B4-46E4-9549-FAD7FADAA9C0}" type="pres">
      <dgm:prSet presAssocID="{6CBD50C3-CDC0-4006-828F-492AC5EE7306}" presName="iconSpace" presStyleCnt="0"/>
      <dgm:spPr/>
    </dgm:pt>
    <dgm:pt modelId="{2D406D79-4B8E-4531-8487-8D7D85456866}" type="pres">
      <dgm:prSet presAssocID="{6CBD50C3-CDC0-4006-828F-492AC5EE7306}" presName="parTx" presStyleLbl="revTx" presStyleIdx="0" presStyleCnt="4">
        <dgm:presLayoutVars>
          <dgm:chMax val="0"/>
          <dgm:chPref val="0"/>
        </dgm:presLayoutVars>
      </dgm:prSet>
      <dgm:spPr/>
    </dgm:pt>
    <dgm:pt modelId="{8E77E893-74FF-4573-9F4A-B7B9B88FA7AC}" type="pres">
      <dgm:prSet presAssocID="{6CBD50C3-CDC0-4006-828F-492AC5EE7306}" presName="txSpace" presStyleCnt="0"/>
      <dgm:spPr/>
    </dgm:pt>
    <dgm:pt modelId="{3DA2D575-8F79-4C93-BDA1-7566465D7063}" type="pres">
      <dgm:prSet presAssocID="{6CBD50C3-CDC0-4006-828F-492AC5EE7306}" presName="desTx" presStyleLbl="revTx" presStyleIdx="1" presStyleCnt="4">
        <dgm:presLayoutVars/>
      </dgm:prSet>
      <dgm:spPr/>
    </dgm:pt>
    <dgm:pt modelId="{EDBEEDCB-56FF-40FA-948C-414F4A321844}" type="pres">
      <dgm:prSet presAssocID="{6A50725F-376E-4B66-8703-26F2ED122D4B}" presName="sibTrans" presStyleCnt="0"/>
      <dgm:spPr/>
    </dgm:pt>
    <dgm:pt modelId="{D6118C3C-5E45-4BD0-B87B-4CBADA8D7CA6}" type="pres">
      <dgm:prSet presAssocID="{1E3FA896-0C2B-46C6-AE9D-15A8E1A66E80}" presName="compNode" presStyleCnt="0"/>
      <dgm:spPr/>
    </dgm:pt>
    <dgm:pt modelId="{7F82B65B-93AF-4EBF-A7D6-6FCBE54B2D57}" type="pres">
      <dgm:prSet presAssocID="{1E3FA896-0C2B-46C6-AE9D-15A8E1A66E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B5271FDE-10D6-4192-8058-98DEA6E37A26}" type="pres">
      <dgm:prSet presAssocID="{1E3FA896-0C2B-46C6-AE9D-15A8E1A66E80}" presName="iconSpace" presStyleCnt="0"/>
      <dgm:spPr/>
    </dgm:pt>
    <dgm:pt modelId="{8DE58F62-21E3-4CA6-A92B-B245EB9BA8EB}" type="pres">
      <dgm:prSet presAssocID="{1E3FA896-0C2B-46C6-AE9D-15A8E1A66E80}" presName="parTx" presStyleLbl="revTx" presStyleIdx="2" presStyleCnt="4">
        <dgm:presLayoutVars>
          <dgm:chMax val="0"/>
          <dgm:chPref val="0"/>
        </dgm:presLayoutVars>
      </dgm:prSet>
      <dgm:spPr/>
    </dgm:pt>
    <dgm:pt modelId="{A64B28F9-D044-4D2C-B7FE-0149CD19C595}" type="pres">
      <dgm:prSet presAssocID="{1E3FA896-0C2B-46C6-AE9D-15A8E1A66E80}" presName="txSpace" presStyleCnt="0"/>
      <dgm:spPr/>
    </dgm:pt>
    <dgm:pt modelId="{31B34410-8DFA-474B-924B-48DA053414EE}" type="pres">
      <dgm:prSet presAssocID="{1E3FA896-0C2B-46C6-AE9D-15A8E1A66E80}" presName="desTx" presStyleLbl="revTx" presStyleIdx="3" presStyleCnt="4">
        <dgm:presLayoutVars/>
      </dgm:prSet>
      <dgm:spPr/>
    </dgm:pt>
  </dgm:ptLst>
  <dgm:cxnLst>
    <dgm:cxn modelId="{C5FDF136-D9E3-4E75-B6F9-A88F15C69005}" srcId="{1E3FA896-0C2B-46C6-AE9D-15A8E1A66E80}" destId="{368661F3-B784-46F6-84F4-90D00845503C}" srcOrd="0" destOrd="0" parTransId="{7BD90836-2CCF-4BEB-8899-AD0668F44B18}" sibTransId="{0D75FD66-BEF5-4362-852C-4463ECD28369}"/>
    <dgm:cxn modelId="{E9BE0738-18AC-47F3-8C18-40E203E1B674}" srcId="{73EF967A-3E87-4C7E-804B-B007A8054E96}" destId="{1E3FA896-0C2B-46C6-AE9D-15A8E1A66E80}" srcOrd="1" destOrd="0" parTransId="{02AC6E7C-CF28-486F-950F-E61BCC49CCB0}" sibTransId="{245F96C3-03D0-4A21-91A4-96F9FEDA9C29}"/>
    <dgm:cxn modelId="{72AF7A4F-CC12-4DC2-93C2-7366A043816C}" type="presOf" srcId="{368661F3-B784-46F6-84F4-90D00845503C}" destId="{31B34410-8DFA-474B-924B-48DA053414EE}" srcOrd="0" destOrd="0" presId="urn:microsoft.com/office/officeart/2018/2/layout/IconLabelDescriptionList"/>
    <dgm:cxn modelId="{31EEC471-DD1C-4F80-8742-E98075791891}" type="presOf" srcId="{73EF967A-3E87-4C7E-804B-B007A8054E96}" destId="{F208222A-703B-4CFB-955B-7FBAA985B29F}" srcOrd="0" destOrd="0" presId="urn:microsoft.com/office/officeart/2018/2/layout/IconLabelDescriptionList"/>
    <dgm:cxn modelId="{45B07955-0086-48AA-9729-F7FEB8E408A4}" type="presOf" srcId="{6CBD50C3-CDC0-4006-828F-492AC5EE7306}" destId="{2D406D79-4B8E-4531-8487-8D7D85456866}" srcOrd="0" destOrd="0" presId="urn:microsoft.com/office/officeart/2018/2/layout/IconLabelDescriptionList"/>
    <dgm:cxn modelId="{60F13D5A-17AC-4D58-8E7D-059C0A5B4A64}" type="presOf" srcId="{80246934-AC68-48AC-824D-9E5D6F75F709}" destId="{3DA2D575-8F79-4C93-BDA1-7566465D7063}" srcOrd="0" destOrd="1" presId="urn:microsoft.com/office/officeart/2018/2/layout/IconLabelDescriptionList"/>
    <dgm:cxn modelId="{E30BDE7C-10D5-428A-9137-08818436C821}" srcId="{73EF967A-3E87-4C7E-804B-B007A8054E96}" destId="{6CBD50C3-CDC0-4006-828F-492AC5EE7306}" srcOrd="0" destOrd="0" parTransId="{51198BE2-1E75-4CEA-9A56-48C650A8E58B}" sibTransId="{6A50725F-376E-4B66-8703-26F2ED122D4B}"/>
    <dgm:cxn modelId="{43667E93-DCA2-4744-BD30-04DC1E210DC9}" srcId="{6CBD50C3-CDC0-4006-828F-492AC5EE7306}" destId="{FA24FABE-6CFE-40AE-A95B-35AA0ED6C0CB}" srcOrd="0" destOrd="0" parTransId="{159E1558-865E-4D68-B3CD-6430A3CAAE51}" sibTransId="{ADEA4588-13E4-4EDE-8741-4A3EC614C2ED}"/>
    <dgm:cxn modelId="{193ADA93-B742-453C-87D6-59425270D854}" type="presOf" srcId="{C34F8D78-48C1-4968-ACB8-16191848BC89}" destId="{3DA2D575-8F79-4C93-BDA1-7566465D7063}" srcOrd="0" destOrd="2" presId="urn:microsoft.com/office/officeart/2018/2/layout/IconLabelDescriptionList"/>
    <dgm:cxn modelId="{72459D9A-FB9E-46B6-A9B3-C53EB70DFABD}" type="presOf" srcId="{FA24FABE-6CFE-40AE-A95B-35AA0ED6C0CB}" destId="{3DA2D575-8F79-4C93-BDA1-7566465D7063}" srcOrd="0" destOrd="0" presId="urn:microsoft.com/office/officeart/2018/2/layout/IconLabelDescriptionList"/>
    <dgm:cxn modelId="{C4632ABD-28E9-4348-B647-EC2AB184481D}" srcId="{6CBD50C3-CDC0-4006-828F-492AC5EE7306}" destId="{80246934-AC68-48AC-824D-9E5D6F75F709}" srcOrd="1" destOrd="0" parTransId="{CE51B405-F737-4707-B832-FCB5117FC06F}" sibTransId="{949CA574-0313-4EF3-B572-9F34DF662CD7}"/>
    <dgm:cxn modelId="{EB88A9E0-2FF8-4689-B91D-6B86079AEF73}" type="presOf" srcId="{1E3FA896-0C2B-46C6-AE9D-15A8E1A66E80}" destId="{8DE58F62-21E3-4CA6-A92B-B245EB9BA8EB}" srcOrd="0" destOrd="0" presId="urn:microsoft.com/office/officeart/2018/2/layout/IconLabelDescriptionList"/>
    <dgm:cxn modelId="{15ECBCE7-FE85-4274-816A-F57582B677E8}" srcId="{6CBD50C3-CDC0-4006-828F-492AC5EE7306}" destId="{C34F8D78-48C1-4968-ACB8-16191848BC89}" srcOrd="2" destOrd="0" parTransId="{432749D6-EDCF-4C1F-9AF8-533BB6631EAE}" sibTransId="{BB4C6F63-810E-4131-9E17-9D316432EFDF}"/>
    <dgm:cxn modelId="{6F090A22-2465-4EC0-88FE-4474ACC33510}" type="presParOf" srcId="{F208222A-703B-4CFB-955B-7FBAA985B29F}" destId="{B37CBCFD-395A-4451-B5A4-9CE1DC05BCEC}" srcOrd="0" destOrd="0" presId="urn:microsoft.com/office/officeart/2018/2/layout/IconLabelDescriptionList"/>
    <dgm:cxn modelId="{EF607D94-D3F0-43F8-8181-90C22B093B11}" type="presParOf" srcId="{B37CBCFD-395A-4451-B5A4-9CE1DC05BCEC}" destId="{ADB74CC9-42E8-49F8-A12A-9ABE4ED8335A}" srcOrd="0" destOrd="0" presId="urn:microsoft.com/office/officeart/2018/2/layout/IconLabelDescriptionList"/>
    <dgm:cxn modelId="{3614318C-1252-4E36-AEC0-DA1B4AFAC6DB}" type="presParOf" srcId="{B37CBCFD-395A-4451-B5A4-9CE1DC05BCEC}" destId="{F25A8454-49B4-46E4-9549-FAD7FADAA9C0}" srcOrd="1" destOrd="0" presId="urn:microsoft.com/office/officeart/2018/2/layout/IconLabelDescriptionList"/>
    <dgm:cxn modelId="{282092F4-692F-49B8-99B0-7A47665F1E7C}" type="presParOf" srcId="{B37CBCFD-395A-4451-B5A4-9CE1DC05BCEC}" destId="{2D406D79-4B8E-4531-8487-8D7D85456866}" srcOrd="2" destOrd="0" presId="urn:microsoft.com/office/officeart/2018/2/layout/IconLabelDescriptionList"/>
    <dgm:cxn modelId="{2B2C9191-35F7-4187-BFB8-2C9F8DC1D6DF}" type="presParOf" srcId="{B37CBCFD-395A-4451-B5A4-9CE1DC05BCEC}" destId="{8E77E893-74FF-4573-9F4A-B7B9B88FA7AC}" srcOrd="3" destOrd="0" presId="urn:microsoft.com/office/officeart/2018/2/layout/IconLabelDescriptionList"/>
    <dgm:cxn modelId="{AAC984DB-C272-4AFB-9E0A-B16C60659FDB}" type="presParOf" srcId="{B37CBCFD-395A-4451-B5A4-9CE1DC05BCEC}" destId="{3DA2D575-8F79-4C93-BDA1-7566465D7063}" srcOrd="4" destOrd="0" presId="urn:microsoft.com/office/officeart/2018/2/layout/IconLabelDescriptionList"/>
    <dgm:cxn modelId="{C5D038D7-7F18-480C-AE89-FDA75610BC3B}" type="presParOf" srcId="{F208222A-703B-4CFB-955B-7FBAA985B29F}" destId="{EDBEEDCB-56FF-40FA-948C-414F4A321844}" srcOrd="1" destOrd="0" presId="urn:microsoft.com/office/officeart/2018/2/layout/IconLabelDescriptionList"/>
    <dgm:cxn modelId="{DAC4F16C-36B7-4C4C-A9B2-D134DBBE5885}" type="presParOf" srcId="{F208222A-703B-4CFB-955B-7FBAA985B29F}" destId="{D6118C3C-5E45-4BD0-B87B-4CBADA8D7CA6}" srcOrd="2" destOrd="0" presId="urn:microsoft.com/office/officeart/2018/2/layout/IconLabelDescriptionList"/>
    <dgm:cxn modelId="{29FF2E7B-4FFE-4E1E-A909-99AD0AE2BF94}" type="presParOf" srcId="{D6118C3C-5E45-4BD0-B87B-4CBADA8D7CA6}" destId="{7F82B65B-93AF-4EBF-A7D6-6FCBE54B2D57}" srcOrd="0" destOrd="0" presId="urn:microsoft.com/office/officeart/2018/2/layout/IconLabelDescriptionList"/>
    <dgm:cxn modelId="{97836CCB-B6B8-429C-A27A-8801711B7D33}" type="presParOf" srcId="{D6118C3C-5E45-4BD0-B87B-4CBADA8D7CA6}" destId="{B5271FDE-10D6-4192-8058-98DEA6E37A26}" srcOrd="1" destOrd="0" presId="urn:microsoft.com/office/officeart/2018/2/layout/IconLabelDescriptionList"/>
    <dgm:cxn modelId="{F11DBC4C-048A-4606-A17C-4C671B67ECB6}" type="presParOf" srcId="{D6118C3C-5E45-4BD0-B87B-4CBADA8D7CA6}" destId="{8DE58F62-21E3-4CA6-A92B-B245EB9BA8EB}" srcOrd="2" destOrd="0" presId="urn:microsoft.com/office/officeart/2018/2/layout/IconLabelDescriptionList"/>
    <dgm:cxn modelId="{6A743625-9CF0-41CA-BA1B-6C60A5D57B25}" type="presParOf" srcId="{D6118C3C-5E45-4BD0-B87B-4CBADA8D7CA6}" destId="{A64B28F9-D044-4D2C-B7FE-0149CD19C595}" srcOrd="3" destOrd="0" presId="urn:microsoft.com/office/officeart/2018/2/layout/IconLabelDescriptionList"/>
    <dgm:cxn modelId="{0496B5BE-AA4B-4132-B1AB-1D55B1C1CD21}" type="presParOf" srcId="{D6118C3C-5E45-4BD0-B87B-4CBADA8D7CA6}" destId="{31B34410-8DFA-474B-924B-48DA053414E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EF967A-3E87-4C7E-804B-B007A8054E9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CBD50C3-CDC0-4006-828F-492AC5EE7306}">
      <dgm:prSet/>
      <dgm:spPr/>
      <dgm:t>
        <a:bodyPr/>
        <a:lstStyle/>
        <a:p>
          <a:pPr>
            <a:lnSpc>
              <a:spcPct val="100000"/>
            </a:lnSpc>
            <a:defRPr b="1"/>
          </a:pPr>
          <a:r>
            <a:rPr lang="en-US" err="1"/>
            <a:t>Sơ</a:t>
          </a:r>
          <a:r>
            <a:rPr lang="en-US"/>
            <a:t> </a:t>
          </a:r>
          <a:r>
            <a:rPr lang="en-US" err="1"/>
            <a:t>cấp</a:t>
          </a:r>
          <a:endParaRPr lang="en-US"/>
        </a:p>
      </dgm:t>
    </dgm:pt>
    <dgm:pt modelId="{51198BE2-1E75-4CEA-9A56-48C650A8E58B}" type="parTrans" cxnId="{E30BDE7C-10D5-428A-9137-08818436C821}">
      <dgm:prSet/>
      <dgm:spPr/>
      <dgm:t>
        <a:bodyPr/>
        <a:lstStyle/>
        <a:p>
          <a:endParaRPr lang="en-US"/>
        </a:p>
      </dgm:t>
    </dgm:pt>
    <dgm:pt modelId="{6A50725F-376E-4B66-8703-26F2ED122D4B}" type="sibTrans" cxnId="{E30BDE7C-10D5-428A-9137-08818436C821}">
      <dgm:prSet/>
      <dgm:spPr/>
      <dgm:t>
        <a:bodyPr/>
        <a:lstStyle/>
        <a:p>
          <a:endParaRPr lang="en-US"/>
        </a:p>
      </dgm:t>
    </dgm:pt>
    <dgm:pt modelId="{FA24FABE-6CFE-40AE-A95B-35AA0ED6C0CB}">
      <dgm:prSet/>
      <dgm:spPr/>
      <dgm:t>
        <a:bodyPr/>
        <a:lstStyle/>
        <a:p>
          <a:pPr>
            <a:lnSpc>
              <a:spcPct val="100000"/>
            </a:lnSpc>
          </a:pPr>
          <a:r>
            <a:rPr lang="en-US" err="1"/>
            <a:t>Thực</a:t>
          </a:r>
          <a:r>
            <a:rPr lang="en-US"/>
            <a:t> </a:t>
          </a:r>
          <a:r>
            <a:rPr lang="en-US" err="1"/>
            <a:t>nghiệm</a:t>
          </a:r>
          <a:endParaRPr lang="en-US"/>
        </a:p>
      </dgm:t>
    </dgm:pt>
    <dgm:pt modelId="{159E1558-865E-4D68-B3CD-6430A3CAAE51}" type="parTrans" cxnId="{43667E93-DCA2-4744-BD30-04DC1E210DC9}">
      <dgm:prSet/>
      <dgm:spPr/>
      <dgm:t>
        <a:bodyPr/>
        <a:lstStyle/>
        <a:p>
          <a:endParaRPr lang="en-US"/>
        </a:p>
      </dgm:t>
    </dgm:pt>
    <dgm:pt modelId="{ADEA4588-13E4-4EDE-8741-4A3EC614C2ED}" type="sibTrans" cxnId="{43667E93-DCA2-4744-BD30-04DC1E210DC9}">
      <dgm:prSet/>
      <dgm:spPr/>
      <dgm:t>
        <a:bodyPr/>
        <a:lstStyle/>
        <a:p>
          <a:endParaRPr lang="en-US"/>
        </a:p>
      </dgm:t>
    </dgm:pt>
    <dgm:pt modelId="{80246934-AC68-48AC-824D-9E5D6F75F709}">
      <dgm:prSet/>
      <dgm:spPr/>
      <dgm:t>
        <a:bodyPr/>
        <a:lstStyle/>
        <a:p>
          <a:pPr>
            <a:lnSpc>
              <a:spcPct val="100000"/>
            </a:lnSpc>
          </a:pPr>
          <a:r>
            <a:rPr lang="en-US" err="1"/>
            <a:t>Khảo</a:t>
          </a:r>
          <a:r>
            <a:rPr lang="en-US"/>
            <a:t> </a:t>
          </a:r>
          <a:r>
            <a:rPr lang="en-US" err="1"/>
            <a:t>sát</a:t>
          </a:r>
          <a:r>
            <a:rPr lang="en-US"/>
            <a:t>/</a:t>
          </a:r>
          <a:r>
            <a:rPr lang="en-US" err="1"/>
            <a:t>Bảng</a:t>
          </a:r>
          <a:r>
            <a:rPr lang="en-US"/>
            <a:t> </a:t>
          </a:r>
          <a:r>
            <a:rPr lang="en-US" err="1"/>
            <a:t>hỏi</a:t>
          </a:r>
          <a:endParaRPr lang="en-US"/>
        </a:p>
      </dgm:t>
    </dgm:pt>
    <dgm:pt modelId="{CE51B405-F737-4707-B832-FCB5117FC06F}" type="parTrans" cxnId="{C4632ABD-28E9-4348-B647-EC2AB184481D}">
      <dgm:prSet/>
      <dgm:spPr/>
      <dgm:t>
        <a:bodyPr/>
        <a:lstStyle/>
        <a:p>
          <a:endParaRPr lang="en-US"/>
        </a:p>
      </dgm:t>
    </dgm:pt>
    <dgm:pt modelId="{949CA574-0313-4EF3-B572-9F34DF662CD7}" type="sibTrans" cxnId="{C4632ABD-28E9-4348-B647-EC2AB184481D}">
      <dgm:prSet/>
      <dgm:spPr/>
      <dgm:t>
        <a:bodyPr/>
        <a:lstStyle/>
        <a:p>
          <a:endParaRPr lang="en-US"/>
        </a:p>
      </dgm:t>
    </dgm:pt>
    <dgm:pt modelId="{C34F8D78-48C1-4968-ACB8-16191848BC89}">
      <dgm:prSet/>
      <dgm:spPr/>
      <dgm:t>
        <a:bodyPr/>
        <a:lstStyle/>
        <a:p>
          <a:pPr>
            <a:lnSpc>
              <a:spcPct val="100000"/>
            </a:lnSpc>
          </a:pPr>
          <a:r>
            <a:rPr lang="en-US" err="1"/>
            <a:t>Đo</a:t>
          </a:r>
          <a:r>
            <a:rPr lang="en-US"/>
            <a:t> </a:t>
          </a:r>
          <a:r>
            <a:rPr lang="en-US" err="1"/>
            <a:t>đạc</a:t>
          </a:r>
          <a:r>
            <a:rPr lang="en-US"/>
            <a:t> </a:t>
          </a:r>
          <a:r>
            <a:rPr lang="en-US" err="1"/>
            <a:t>ngoài</a:t>
          </a:r>
          <a:r>
            <a:rPr lang="en-US"/>
            <a:t> </a:t>
          </a:r>
          <a:r>
            <a:rPr lang="en-US" err="1"/>
            <a:t>thực</a:t>
          </a:r>
          <a:r>
            <a:rPr lang="en-US"/>
            <a:t> </a:t>
          </a:r>
          <a:r>
            <a:rPr lang="en-US" err="1"/>
            <a:t>địa</a:t>
          </a:r>
          <a:endParaRPr lang="en-US"/>
        </a:p>
      </dgm:t>
    </dgm:pt>
    <dgm:pt modelId="{432749D6-EDCF-4C1F-9AF8-533BB6631EAE}" type="parTrans" cxnId="{15ECBCE7-FE85-4274-816A-F57582B677E8}">
      <dgm:prSet/>
      <dgm:spPr/>
      <dgm:t>
        <a:bodyPr/>
        <a:lstStyle/>
        <a:p>
          <a:endParaRPr lang="en-US"/>
        </a:p>
      </dgm:t>
    </dgm:pt>
    <dgm:pt modelId="{BB4C6F63-810E-4131-9E17-9D316432EFDF}" type="sibTrans" cxnId="{15ECBCE7-FE85-4274-816A-F57582B677E8}">
      <dgm:prSet/>
      <dgm:spPr/>
      <dgm:t>
        <a:bodyPr/>
        <a:lstStyle/>
        <a:p>
          <a:endParaRPr lang="en-US"/>
        </a:p>
      </dgm:t>
    </dgm:pt>
    <dgm:pt modelId="{1E3FA896-0C2B-46C6-AE9D-15A8E1A66E80}">
      <dgm:prSet/>
      <dgm:spPr/>
      <dgm:t>
        <a:bodyPr/>
        <a:lstStyle/>
        <a:p>
          <a:pPr>
            <a:lnSpc>
              <a:spcPct val="100000"/>
            </a:lnSpc>
            <a:defRPr b="1"/>
          </a:pPr>
          <a:r>
            <a:rPr lang="en-US" err="1"/>
            <a:t>Thứ</a:t>
          </a:r>
          <a:r>
            <a:rPr lang="en-US"/>
            <a:t> </a:t>
          </a:r>
          <a:r>
            <a:rPr lang="en-US" err="1"/>
            <a:t>cấp</a:t>
          </a:r>
          <a:endParaRPr lang="en-US"/>
        </a:p>
      </dgm:t>
    </dgm:pt>
    <dgm:pt modelId="{02AC6E7C-CF28-486F-950F-E61BCC49CCB0}" type="parTrans" cxnId="{E9BE0738-18AC-47F3-8C18-40E203E1B674}">
      <dgm:prSet/>
      <dgm:spPr/>
      <dgm:t>
        <a:bodyPr/>
        <a:lstStyle/>
        <a:p>
          <a:endParaRPr lang="en-US"/>
        </a:p>
      </dgm:t>
    </dgm:pt>
    <dgm:pt modelId="{245F96C3-03D0-4A21-91A4-96F9FEDA9C29}" type="sibTrans" cxnId="{E9BE0738-18AC-47F3-8C18-40E203E1B674}">
      <dgm:prSet/>
      <dgm:spPr/>
      <dgm:t>
        <a:bodyPr/>
        <a:lstStyle/>
        <a:p>
          <a:endParaRPr lang="en-US"/>
        </a:p>
      </dgm:t>
    </dgm:pt>
    <dgm:pt modelId="{368661F3-B784-46F6-84F4-90D00845503C}">
      <dgm:prSet/>
      <dgm:spPr/>
      <dgm:t>
        <a:bodyPr/>
        <a:lstStyle/>
        <a:p>
          <a:pPr>
            <a:lnSpc>
              <a:spcPct val="100000"/>
            </a:lnSpc>
          </a:pPr>
          <a:r>
            <a:rPr lang="en-US" err="1"/>
            <a:t>Cơ</a:t>
          </a:r>
          <a:r>
            <a:rPr lang="en-US"/>
            <a:t> </a:t>
          </a:r>
          <a:r>
            <a:rPr lang="en-US" err="1"/>
            <a:t>sở</a:t>
          </a:r>
          <a:r>
            <a:rPr lang="en-US"/>
            <a:t> </a:t>
          </a:r>
          <a:r>
            <a:rPr lang="en-US" err="1"/>
            <a:t>dữ</a:t>
          </a:r>
          <a:r>
            <a:rPr lang="en-US"/>
            <a:t> </a:t>
          </a:r>
          <a:r>
            <a:rPr lang="en-US" err="1"/>
            <a:t>liệu</a:t>
          </a:r>
          <a:r>
            <a:rPr lang="en-US"/>
            <a:t> </a:t>
          </a:r>
          <a:r>
            <a:rPr lang="en-US" err="1"/>
            <a:t>mở</a:t>
          </a:r>
          <a:endParaRPr lang="en-US"/>
        </a:p>
        <a:p>
          <a:pPr>
            <a:lnSpc>
              <a:spcPct val="100000"/>
            </a:lnSpc>
          </a:pPr>
          <a:r>
            <a:rPr lang="en-US" err="1"/>
            <a:t>Báo</a:t>
          </a:r>
          <a:r>
            <a:rPr lang="en-US"/>
            <a:t> </a:t>
          </a:r>
          <a:r>
            <a:rPr lang="en-US" err="1"/>
            <a:t>cáo</a:t>
          </a:r>
          <a:r>
            <a:rPr lang="en-US"/>
            <a:t> </a:t>
          </a:r>
          <a:r>
            <a:rPr lang="en-US" err="1"/>
            <a:t>kỹ</a:t>
          </a:r>
          <a:r>
            <a:rPr lang="en-US"/>
            <a:t> </a:t>
          </a:r>
          <a:r>
            <a:rPr lang="en-US" err="1"/>
            <a:t>thuật</a:t>
          </a:r>
          <a:r>
            <a:rPr lang="en-US"/>
            <a:t> </a:t>
          </a:r>
          <a:r>
            <a:rPr lang="en-US" err="1"/>
            <a:t>của</a:t>
          </a:r>
          <a:r>
            <a:rPr lang="en-US"/>
            <a:t> </a:t>
          </a:r>
          <a:r>
            <a:rPr lang="en-US" err="1"/>
            <a:t>chính</a:t>
          </a:r>
          <a:r>
            <a:rPr lang="en-US"/>
            <a:t> </a:t>
          </a:r>
          <a:r>
            <a:rPr lang="en-US" err="1"/>
            <a:t>phủ</a:t>
          </a:r>
          <a:endParaRPr lang="en-US"/>
        </a:p>
        <a:p>
          <a:pPr>
            <a:lnSpc>
              <a:spcPct val="100000"/>
            </a:lnSpc>
          </a:pPr>
          <a:r>
            <a:rPr lang="en-US" err="1"/>
            <a:t>Báo</a:t>
          </a:r>
          <a:r>
            <a:rPr lang="en-US"/>
            <a:t> </a:t>
          </a:r>
          <a:r>
            <a:rPr lang="en-US" err="1"/>
            <a:t>cáo</a:t>
          </a:r>
          <a:r>
            <a:rPr lang="en-US"/>
            <a:t> </a:t>
          </a:r>
          <a:r>
            <a:rPr lang="en-US" err="1"/>
            <a:t>nội</a:t>
          </a:r>
          <a:r>
            <a:rPr lang="en-US"/>
            <a:t> </a:t>
          </a:r>
          <a:r>
            <a:rPr lang="en-US" err="1"/>
            <a:t>bộ</a:t>
          </a:r>
          <a:endParaRPr lang="en-US"/>
        </a:p>
      </dgm:t>
    </dgm:pt>
    <dgm:pt modelId="{7BD90836-2CCF-4BEB-8899-AD0668F44B18}" type="parTrans" cxnId="{C5FDF136-D9E3-4E75-B6F9-A88F15C69005}">
      <dgm:prSet/>
      <dgm:spPr/>
      <dgm:t>
        <a:bodyPr/>
        <a:lstStyle/>
        <a:p>
          <a:endParaRPr lang="en-US"/>
        </a:p>
      </dgm:t>
    </dgm:pt>
    <dgm:pt modelId="{0D75FD66-BEF5-4362-852C-4463ECD28369}" type="sibTrans" cxnId="{C5FDF136-D9E3-4E75-B6F9-A88F15C69005}">
      <dgm:prSet/>
      <dgm:spPr/>
      <dgm:t>
        <a:bodyPr/>
        <a:lstStyle/>
        <a:p>
          <a:endParaRPr lang="en-US"/>
        </a:p>
      </dgm:t>
    </dgm:pt>
    <dgm:pt modelId="{F208222A-703B-4CFB-955B-7FBAA985B29F}" type="pres">
      <dgm:prSet presAssocID="{73EF967A-3E87-4C7E-804B-B007A8054E96}" presName="root" presStyleCnt="0">
        <dgm:presLayoutVars>
          <dgm:dir/>
          <dgm:resizeHandles val="exact"/>
        </dgm:presLayoutVars>
      </dgm:prSet>
      <dgm:spPr/>
    </dgm:pt>
    <dgm:pt modelId="{B37CBCFD-395A-4451-B5A4-9CE1DC05BCEC}" type="pres">
      <dgm:prSet presAssocID="{6CBD50C3-CDC0-4006-828F-492AC5EE7306}" presName="compNode" presStyleCnt="0"/>
      <dgm:spPr/>
    </dgm:pt>
    <dgm:pt modelId="{ADB74CC9-42E8-49F8-A12A-9ABE4ED8335A}" type="pres">
      <dgm:prSet presAssocID="{6CBD50C3-CDC0-4006-828F-492AC5EE730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F25A8454-49B4-46E4-9549-FAD7FADAA9C0}" type="pres">
      <dgm:prSet presAssocID="{6CBD50C3-CDC0-4006-828F-492AC5EE7306}" presName="iconSpace" presStyleCnt="0"/>
      <dgm:spPr/>
    </dgm:pt>
    <dgm:pt modelId="{2D406D79-4B8E-4531-8487-8D7D85456866}" type="pres">
      <dgm:prSet presAssocID="{6CBD50C3-CDC0-4006-828F-492AC5EE7306}" presName="parTx" presStyleLbl="revTx" presStyleIdx="0" presStyleCnt="4">
        <dgm:presLayoutVars>
          <dgm:chMax val="0"/>
          <dgm:chPref val="0"/>
        </dgm:presLayoutVars>
      </dgm:prSet>
      <dgm:spPr/>
    </dgm:pt>
    <dgm:pt modelId="{8E77E893-74FF-4573-9F4A-B7B9B88FA7AC}" type="pres">
      <dgm:prSet presAssocID="{6CBD50C3-CDC0-4006-828F-492AC5EE7306}" presName="txSpace" presStyleCnt="0"/>
      <dgm:spPr/>
    </dgm:pt>
    <dgm:pt modelId="{3DA2D575-8F79-4C93-BDA1-7566465D7063}" type="pres">
      <dgm:prSet presAssocID="{6CBD50C3-CDC0-4006-828F-492AC5EE7306}" presName="desTx" presStyleLbl="revTx" presStyleIdx="1" presStyleCnt="4">
        <dgm:presLayoutVars/>
      </dgm:prSet>
      <dgm:spPr/>
    </dgm:pt>
    <dgm:pt modelId="{EDBEEDCB-56FF-40FA-948C-414F4A321844}" type="pres">
      <dgm:prSet presAssocID="{6A50725F-376E-4B66-8703-26F2ED122D4B}" presName="sibTrans" presStyleCnt="0"/>
      <dgm:spPr/>
    </dgm:pt>
    <dgm:pt modelId="{D6118C3C-5E45-4BD0-B87B-4CBADA8D7CA6}" type="pres">
      <dgm:prSet presAssocID="{1E3FA896-0C2B-46C6-AE9D-15A8E1A66E80}" presName="compNode" presStyleCnt="0"/>
      <dgm:spPr/>
    </dgm:pt>
    <dgm:pt modelId="{7F82B65B-93AF-4EBF-A7D6-6FCBE54B2D57}" type="pres">
      <dgm:prSet presAssocID="{1E3FA896-0C2B-46C6-AE9D-15A8E1A66E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B5271FDE-10D6-4192-8058-98DEA6E37A26}" type="pres">
      <dgm:prSet presAssocID="{1E3FA896-0C2B-46C6-AE9D-15A8E1A66E80}" presName="iconSpace" presStyleCnt="0"/>
      <dgm:spPr/>
    </dgm:pt>
    <dgm:pt modelId="{8DE58F62-21E3-4CA6-A92B-B245EB9BA8EB}" type="pres">
      <dgm:prSet presAssocID="{1E3FA896-0C2B-46C6-AE9D-15A8E1A66E80}" presName="parTx" presStyleLbl="revTx" presStyleIdx="2" presStyleCnt="4">
        <dgm:presLayoutVars>
          <dgm:chMax val="0"/>
          <dgm:chPref val="0"/>
        </dgm:presLayoutVars>
      </dgm:prSet>
      <dgm:spPr/>
    </dgm:pt>
    <dgm:pt modelId="{A64B28F9-D044-4D2C-B7FE-0149CD19C595}" type="pres">
      <dgm:prSet presAssocID="{1E3FA896-0C2B-46C6-AE9D-15A8E1A66E80}" presName="txSpace" presStyleCnt="0"/>
      <dgm:spPr/>
    </dgm:pt>
    <dgm:pt modelId="{31B34410-8DFA-474B-924B-48DA053414EE}" type="pres">
      <dgm:prSet presAssocID="{1E3FA896-0C2B-46C6-AE9D-15A8E1A66E80}" presName="desTx" presStyleLbl="revTx" presStyleIdx="3" presStyleCnt="4">
        <dgm:presLayoutVars/>
      </dgm:prSet>
      <dgm:spPr/>
    </dgm:pt>
  </dgm:ptLst>
  <dgm:cxnLst>
    <dgm:cxn modelId="{C5FDF136-D9E3-4E75-B6F9-A88F15C69005}" srcId="{1E3FA896-0C2B-46C6-AE9D-15A8E1A66E80}" destId="{368661F3-B784-46F6-84F4-90D00845503C}" srcOrd="0" destOrd="0" parTransId="{7BD90836-2CCF-4BEB-8899-AD0668F44B18}" sibTransId="{0D75FD66-BEF5-4362-852C-4463ECD28369}"/>
    <dgm:cxn modelId="{E9BE0738-18AC-47F3-8C18-40E203E1B674}" srcId="{73EF967A-3E87-4C7E-804B-B007A8054E96}" destId="{1E3FA896-0C2B-46C6-AE9D-15A8E1A66E80}" srcOrd="1" destOrd="0" parTransId="{02AC6E7C-CF28-486F-950F-E61BCC49CCB0}" sibTransId="{245F96C3-03D0-4A21-91A4-96F9FEDA9C29}"/>
    <dgm:cxn modelId="{72AF7A4F-CC12-4DC2-93C2-7366A043816C}" type="presOf" srcId="{368661F3-B784-46F6-84F4-90D00845503C}" destId="{31B34410-8DFA-474B-924B-48DA053414EE}" srcOrd="0" destOrd="0" presId="urn:microsoft.com/office/officeart/2018/2/layout/IconLabelDescriptionList"/>
    <dgm:cxn modelId="{31EEC471-DD1C-4F80-8742-E98075791891}" type="presOf" srcId="{73EF967A-3E87-4C7E-804B-B007A8054E96}" destId="{F208222A-703B-4CFB-955B-7FBAA985B29F}" srcOrd="0" destOrd="0" presId="urn:microsoft.com/office/officeart/2018/2/layout/IconLabelDescriptionList"/>
    <dgm:cxn modelId="{45B07955-0086-48AA-9729-F7FEB8E408A4}" type="presOf" srcId="{6CBD50C3-CDC0-4006-828F-492AC5EE7306}" destId="{2D406D79-4B8E-4531-8487-8D7D85456866}" srcOrd="0" destOrd="0" presId="urn:microsoft.com/office/officeart/2018/2/layout/IconLabelDescriptionList"/>
    <dgm:cxn modelId="{60F13D5A-17AC-4D58-8E7D-059C0A5B4A64}" type="presOf" srcId="{80246934-AC68-48AC-824D-9E5D6F75F709}" destId="{3DA2D575-8F79-4C93-BDA1-7566465D7063}" srcOrd="0" destOrd="1" presId="urn:microsoft.com/office/officeart/2018/2/layout/IconLabelDescriptionList"/>
    <dgm:cxn modelId="{E30BDE7C-10D5-428A-9137-08818436C821}" srcId="{73EF967A-3E87-4C7E-804B-B007A8054E96}" destId="{6CBD50C3-CDC0-4006-828F-492AC5EE7306}" srcOrd="0" destOrd="0" parTransId="{51198BE2-1E75-4CEA-9A56-48C650A8E58B}" sibTransId="{6A50725F-376E-4B66-8703-26F2ED122D4B}"/>
    <dgm:cxn modelId="{43667E93-DCA2-4744-BD30-04DC1E210DC9}" srcId="{6CBD50C3-CDC0-4006-828F-492AC5EE7306}" destId="{FA24FABE-6CFE-40AE-A95B-35AA0ED6C0CB}" srcOrd="0" destOrd="0" parTransId="{159E1558-865E-4D68-B3CD-6430A3CAAE51}" sibTransId="{ADEA4588-13E4-4EDE-8741-4A3EC614C2ED}"/>
    <dgm:cxn modelId="{193ADA93-B742-453C-87D6-59425270D854}" type="presOf" srcId="{C34F8D78-48C1-4968-ACB8-16191848BC89}" destId="{3DA2D575-8F79-4C93-BDA1-7566465D7063}" srcOrd="0" destOrd="2" presId="urn:microsoft.com/office/officeart/2018/2/layout/IconLabelDescriptionList"/>
    <dgm:cxn modelId="{72459D9A-FB9E-46B6-A9B3-C53EB70DFABD}" type="presOf" srcId="{FA24FABE-6CFE-40AE-A95B-35AA0ED6C0CB}" destId="{3DA2D575-8F79-4C93-BDA1-7566465D7063}" srcOrd="0" destOrd="0" presId="urn:microsoft.com/office/officeart/2018/2/layout/IconLabelDescriptionList"/>
    <dgm:cxn modelId="{C4632ABD-28E9-4348-B647-EC2AB184481D}" srcId="{6CBD50C3-CDC0-4006-828F-492AC5EE7306}" destId="{80246934-AC68-48AC-824D-9E5D6F75F709}" srcOrd="1" destOrd="0" parTransId="{CE51B405-F737-4707-B832-FCB5117FC06F}" sibTransId="{949CA574-0313-4EF3-B572-9F34DF662CD7}"/>
    <dgm:cxn modelId="{EB88A9E0-2FF8-4689-B91D-6B86079AEF73}" type="presOf" srcId="{1E3FA896-0C2B-46C6-AE9D-15A8E1A66E80}" destId="{8DE58F62-21E3-4CA6-A92B-B245EB9BA8EB}" srcOrd="0" destOrd="0" presId="urn:microsoft.com/office/officeart/2018/2/layout/IconLabelDescriptionList"/>
    <dgm:cxn modelId="{15ECBCE7-FE85-4274-816A-F57582B677E8}" srcId="{6CBD50C3-CDC0-4006-828F-492AC5EE7306}" destId="{C34F8D78-48C1-4968-ACB8-16191848BC89}" srcOrd="2" destOrd="0" parTransId="{432749D6-EDCF-4C1F-9AF8-533BB6631EAE}" sibTransId="{BB4C6F63-810E-4131-9E17-9D316432EFDF}"/>
    <dgm:cxn modelId="{6F090A22-2465-4EC0-88FE-4474ACC33510}" type="presParOf" srcId="{F208222A-703B-4CFB-955B-7FBAA985B29F}" destId="{B37CBCFD-395A-4451-B5A4-9CE1DC05BCEC}" srcOrd="0" destOrd="0" presId="urn:microsoft.com/office/officeart/2018/2/layout/IconLabelDescriptionList"/>
    <dgm:cxn modelId="{EF607D94-D3F0-43F8-8181-90C22B093B11}" type="presParOf" srcId="{B37CBCFD-395A-4451-B5A4-9CE1DC05BCEC}" destId="{ADB74CC9-42E8-49F8-A12A-9ABE4ED8335A}" srcOrd="0" destOrd="0" presId="urn:microsoft.com/office/officeart/2018/2/layout/IconLabelDescriptionList"/>
    <dgm:cxn modelId="{3614318C-1252-4E36-AEC0-DA1B4AFAC6DB}" type="presParOf" srcId="{B37CBCFD-395A-4451-B5A4-9CE1DC05BCEC}" destId="{F25A8454-49B4-46E4-9549-FAD7FADAA9C0}" srcOrd="1" destOrd="0" presId="urn:microsoft.com/office/officeart/2018/2/layout/IconLabelDescriptionList"/>
    <dgm:cxn modelId="{282092F4-692F-49B8-99B0-7A47665F1E7C}" type="presParOf" srcId="{B37CBCFD-395A-4451-B5A4-9CE1DC05BCEC}" destId="{2D406D79-4B8E-4531-8487-8D7D85456866}" srcOrd="2" destOrd="0" presId="urn:microsoft.com/office/officeart/2018/2/layout/IconLabelDescriptionList"/>
    <dgm:cxn modelId="{2B2C9191-35F7-4187-BFB8-2C9F8DC1D6DF}" type="presParOf" srcId="{B37CBCFD-395A-4451-B5A4-9CE1DC05BCEC}" destId="{8E77E893-74FF-4573-9F4A-B7B9B88FA7AC}" srcOrd="3" destOrd="0" presId="urn:microsoft.com/office/officeart/2018/2/layout/IconLabelDescriptionList"/>
    <dgm:cxn modelId="{AAC984DB-C272-4AFB-9E0A-B16C60659FDB}" type="presParOf" srcId="{B37CBCFD-395A-4451-B5A4-9CE1DC05BCEC}" destId="{3DA2D575-8F79-4C93-BDA1-7566465D7063}" srcOrd="4" destOrd="0" presId="urn:microsoft.com/office/officeart/2018/2/layout/IconLabelDescriptionList"/>
    <dgm:cxn modelId="{C5D038D7-7F18-480C-AE89-FDA75610BC3B}" type="presParOf" srcId="{F208222A-703B-4CFB-955B-7FBAA985B29F}" destId="{EDBEEDCB-56FF-40FA-948C-414F4A321844}" srcOrd="1" destOrd="0" presId="urn:microsoft.com/office/officeart/2018/2/layout/IconLabelDescriptionList"/>
    <dgm:cxn modelId="{DAC4F16C-36B7-4C4C-A9B2-D134DBBE5885}" type="presParOf" srcId="{F208222A-703B-4CFB-955B-7FBAA985B29F}" destId="{D6118C3C-5E45-4BD0-B87B-4CBADA8D7CA6}" srcOrd="2" destOrd="0" presId="urn:microsoft.com/office/officeart/2018/2/layout/IconLabelDescriptionList"/>
    <dgm:cxn modelId="{29FF2E7B-4FFE-4E1E-A909-99AD0AE2BF94}" type="presParOf" srcId="{D6118C3C-5E45-4BD0-B87B-4CBADA8D7CA6}" destId="{7F82B65B-93AF-4EBF-A7D6-6FCBE54B2D57}" srcOrd="0" destOrd="0" presId="urn:microsoft.com/office/officeart/2018/2/layout/IconLabelDescriptionList"/>
    <dgm:cxn modelId="{97836CCB-B6B8-429C-A27A-8801711B7D33}" type="presParOf" srcId="{D6118C3C-5E45-4BD0-B87B-4CBADA8D7CA6}" destId="{B5271FDE-10D6-4192-8058-98DEA6E37A26}" srcOrd="1" destOrd="0" presId="urn:microsoft.com/office/officeart/2018/2/layout/IconLabelDescriptionList"/>
    <dgm:cxn modelId="{F11DBC4C-048A-4606-A17C-4C671B67ECB6}" type="presParOf" srcId="{D6118C3C-5E45-4BD0-B87B-4CBADA8D7CA6}" destId="{8DE58F62-21E3-4CA6-A92B-B245EB9BA8EB}" srcOrd="2" destOrd="0" presId="urn:microsoft.com/office/officeart/2018/2/layout/IconLabelDescriptionList"/>
    <dgm:cxn modelId="{6A743625-9CF0-41CA-BA1B-6C60A5D57B25}" type="presParOf" srcId="{D6118C3C-5E45-4BD0-B87B-4CBADA8D7CA6}" destId="{A64B28F9-D044-4D2C-B7FE-0149CD19C595}" srcOrd="3" destOrd="0" presId="urn:microsoft.com/office/officeart/2018/2/layout/IconLabelDescriptionList"/>
    <dgm:cxn modelId="{0496B5BE-AA4B-4132-B1AB-1D55B1C1CD21}" type="presParOf" srcId="{D6118C3C-5E45-4BD0-B87B-4CBADA8D7CA6}" destId="{31B34410-8DFA-474B-924B-48DA053414E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74CC9-42E8-49F8-A12A-9ABE4ED8335A}">
      <dsp:nvSpPr>
        <dsp:cNvPr id="0" name=""/>
        <dsp:cNvSpPr/>
      </dsp:nvSpPr>
      <dsp:spPr>
        <a:xfrm>
          <a:off x="559800" y="68050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6D79-4B8E-4531-8487-8D7D85456866}">
      <dsp:nvSpPr>
        <dsp:cNvPr id="0" name=""/>
        <dsp:cNvSpPr/>
      </dsp:nvSpPr>
      <dsp:spPr>
        <a:xfrm>
          <a:off x="559800" y="233681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err="1"/>
            <a:t>Sơ</a:t>
          </a:r>
          <a:r>
            <a:rPr lang="en-US" sz="3600" kern="1200"/>
            <a:t> </a:t>
          </a:r>
          <a:r>
            <a:rPr lang="en-US" sz="3600" kern="1200" err="1"/>
            <a:t>cấp</a:t>
          </a:r>
          <a:endParaRPr lang="en-US" sz="3600" kern="1200"/>
        </a:p>
      </dsp:txBody>
      <dsp:txXfrm>
        <a:off x="559800" y="2336819"/>
        <a:ext cx="4320000" cy="648000"/>
      </dsp:txXfrm>
    </dsp:sp>
    <dsp:sp modelId="{3DA2D575-8F79-4C93-BDA1-7566465D7063}">
      <dsp:nvSpPr>
        <dsp:cNvPr id="0" name=""/>
        <dsp:cNvSpPr/>
      </dsp:nvSpPr>
      <dsp:spPr>
        <a:xfrm>
          <a:off x="559800" y="3051941"/>
          <a:ext cx="4320000" cy="984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Thực</a:t>
          </a:r>
          <a:r>
            <a:rPr lang="en-US" sz="1700" kern="1200"/>
            <a:t> </a:t>
          </a:r>
          <a:r>
            <a:rPr lang="en-US" sz="1700" kern="1200" err="1"/>
            <a:t>nghiệm</a:t>
          </a:r>
          <a:endParaRPr lang="en-US" sz="1700" kern="1200"/>
        </a:p>
        <a:p>
          <a:pPr marL="0" lvl="0" indent="0" algn="l" defTabSz="755650">
            <a:lnSpc>
              <a:spcPct val="100000"/>
            </a:lnSpc>
            <a:spcBef>
              <a:spcPct val="0"/>
            </a:spcBef>
            <a:spcAft>
              <a:spcPct val="35000"/>
            </a:spcAft>
            <a:buNone/>
          </a:pPr>
          <a:r>
            <a:rPr lang="en-US" sz="1700" kern="1200" err="1"/>
            <a:t>Khảo</a:t>
          </a:r>
          <a:r>
            <a:rPr lang="en-US" sz="1700" kern="1200"/>
            <a:t> </a:t>
          </a:r>
          <a:r>
            <a:rPr lang="en-US" sz="1700" kern="1200" err="1"/>
            <a:t>sát</a:t>
          </a:r>
          <a:r>
            <a:rPr lang="en-US" sz="1700" kern="1200"/>
            <a:t>/</a:t>
          </a:r>
          <a:r>
            <a:rPr lang="en-US" sz="1700" kern="1200" err="1"/>
            <a:t>Bảng</a:t>
          </a:r>
          <a:r>
            <a:rPr lang="en-US" sz="1700" kern="1200"/>
            <a:t> </a:t>
          </a:r>
          <a:r>
            <a:rPr lang="en-US" sz="1700" kern="1200" err="1"/>
            <a:t>hỏi</a:t>
          </a:r>
          <a:endParaRPr lang="en-US" sz="1700" kern="1200"/>
        </a:p>
        <a:p>
          <a:pPr marL="0" lvl="0" indent="0" algn="l" defTabSz="755650">
            <a:lnSpc>
              <a:spcPct val="100000"/>
            </a:lnSpc>
            <a:spcBef>
              <a:spcPct val="0"/>
            </a:spcBef>
            <a:spcAft>
              <a:spcPct val="35000"/>
            </a:spcAft>
            <a:buNone/>
          </a:pPr>
          <a:r>
            <a:rPr lang="en-US" sz="1700" kern="1200" err="1"/>
            <a:t>Đo</a:t>
          </a:r>
          <a:r>
            <a:rPr lang="en-US" sz="1700" kern="1200"/>
            <a:t> </a:t>
          </a:r>
          <a:r>
            <a:rPr lang="en-US" sz="1700" kern="1200" err="1"/>
            <a:t>đạc</a:t>
          </a:r>
          <a:r>
            <a:rPr lang="en-US" sz="1700" kern="1200"/>
            <a:t> </a:t>
          </a:r>
          <a:r>
            <a:rPr lang="en-US" sz="1700" kern="1200" err="1"/>
            <a:t>ngoài</a:t>
          </a:r>
          <a:r>
            <a:rPr lang="en-US" sz="1700" kern="1200"/>
            <a:t> </a:t>
          </a:r>
          <a:r>
            <a:rPr lang="en-US" sz="1700" kern="1200" err="1"/>
            <a:t>thực</a:t>
          </a:r>
          <a:r>
            <a:rPr lang="en-US" sz="1700" kern="1200"/>
            <a:t> </a:t>
          </a:r>
          <a:r>
            <a:rPr lang="en-US" sz="1700" kern="1200" err="1"/>
            <a:t>địa</a:t>
          </a:r>
          <a:endParaRPr lang="en-US" sz="1700" kern="1200"/>
        </a:p>
      </dsp:txBody>
      <dsp:txXfrm>
        <a:off x="559800" y="3051941"/>
        <a:ext cx="4320000" cy="984683"/>
      </dsp:txXfrm>
    </dsp:sp>
    <dsp:sp modelId="{7F82B65B-93AF-4EBF-A7D6-6FCBE54B2D57}">
      <dsp:nvSpPr>
        <dsp:cNvPr id="0" name=""/>
        <dsp:cNvSpPr/>
      </dsp:nvSpPr>
      <dsp:spPr>
        <a:xfrm>
          <a:off x="5635800" y="68050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58F62-21E3-4CA6-A92B-B245EB9BA8EB}">
      <dsp:nvSpPr>
        <dsp:cNvPr id="0" name=""/>
        <dsp:cNvSpPr/>
      </dsp:nvSpPr>
      <dsp:spPr>
        <a:xfrm>
          <a:off x="5635800" y="233681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err="1"/>
            <a:t>Thứ</a:t>
          </a:r>
          <a:r>
            <a:rPr lang="en-US" sz="3600" kern="1200"/>
            <a:t> </a:t>
          </a:r>
          <a:r>
            <a:rPr lang="en-US" sz="3600" kern="1200" err="1"/>
            <a:t>cấp</a:t>
          </a:r>
          <a:endParaRPr lang="en-US" sz="3600" kern="1200"/>
        </a:p>
      </dsp:txBody>
      <dsp:txXfrm>
        <a:off x="5635800" y="2336819"/>
        <a:ext cx="4320000" cy="648000"/>
      </dsp:txXfrm>
    </dsp:sp>
    <dsp:sp modelId="{31B34410-8DFA-474B-924B-48DA053414EE}">
      <dsp:nvSpPr>
        <dsp:cNvPr id="0" name=""/>
        <dsp:cNvSpPr/>
      </dsp:nvSpPr>
      <dsp:spPr>
        <a:xfrm>
          <a:off x="5635800" y="3051941"/>
          <a:ext cx="4320000" cy="984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Cơ</a:t>
          </a:r>
          <a:r>
            <a:rPr lang="en-US" sz="1700" kern="1200"/>
            <a:t> </a:t>
          </a:r>
          <a:r>
            <a:rPr lang="en-US" sz="1700" kern="1200" err="1"/>
            <a:t>sở</a:t>
          </a:r>
          <a:r>
            <a:rPr lang="en-US" sz="1700" kern="1200"/>
            <a:t> </a:t>
          </a:r>
          <a:r>
            <a:rPr lang="en-US" sz="1700" kern="1200" err="1"/>
            <a:t>dữ</a:t>
          </a:r>
          <a:r>
            <a:rPr lang="en-US" sz="1700" kern="1200"/>
            <a:t> </a:t>
          </a:r>
          <a:r>
            <a:rPr lang="en-US" sz="1700" kern="1200" err="1"/>
            <a:t>liệu</a:t>
          </a:r>
          <a:r>
            <a:rPr lang="en-US" sz="1700" kern="1200"/>
            <a:t> </a:t>
          </a:r>
          <a:r>
            <a:rPr lang="en-US" sz="1700" kern="1200" err="1"/>
            <a:t>mở</a:t>
          </a:r>
          <a:endParaRPr lang="en-US" sz="1700" kern="1200"/>
        </a:p>
        <a:p>
          <a:pPr marL="0" lvl="0" indent="0" algn="l" defTabSz="755650">
            <a:lnSpc>
              <a:spcPct val="100000"/>
            </a:lnSpc>
            <a:spcBef>
              <a:spcPct val="0"/>
            </a:spcBef>
            <a:spcAft>
              <a:spcPct val="35000"/>
            </a:spcAft>
            <a:buNone/>
          </a:pPr>
          <a:r>
            <a:rPr lang="en-US" sz="1700" kern="1200" err="1"/>
            <a:t>Báo</a:t>
          </a:r>
          <a:r>
            <a:rPr lang="en-US" sz="1700" kern="1200"/>
            <a:t> </a:t>
          </a:r>
          <a:r>
            <a:rPr lang="en-US" sz="1700" kern="1200" err="1"/>
            <a:t>cáo</a:t>
          </a:r>
          <a:r>
            <a:rPr lang="en-US" sz="1700" kern="1200"/>
            <a:t> </a:t>
          </a:r>
          <a:r>
            <a:rPr lang="en-US" sz="1700" kern="1200" err="1"/>
            <a:t>kỹ</a:t>
          </a:r>
          <a:r>
            <a:rPr lang="en-US" sz="1700" kern="1200"/>
            <a:t> </a:t>
          </a:r>
          <a:r>
            <a:rPr lang="en-US" sz="1700" kern="1200" err="1"/>
            <a:t>thuật</a:t>
          </a:r>
          <a:r>
            <a:rPr lang="en-US" sz="1700" kern="1200"/>
            <a:t> </a:t>
          </a:r>
          <a:r>
            <a:rPr lang="en-US" sz="1700" kern="1200" err="1"/>
            <a:t>của</a:t>
          </a:r>
          <a:r>
            <a:rPr lang="en-US" sz="1700" kern="1200"/>
            <a:t> </a:t>
          </a:r>
          <a:r>
            <a:rPr lang="en-US" sz="1700" kern="1200" err="1"/>
            <a:t>chính</a:t>
          </a:r>
          <a:r>
            <a:rPr lang="en-US" sz="1700" kern="1200"/>
            <a:t> </a:t>
          </a:r>
          <a:r>
            <a:rPr lang="en-US" sz="1700" kern="1200" err="1"/>
            <a:t>phủ</a:t>
          </a:r>
          <a:endParaRPr lang="en-US" sz="1700" kern="1200"/>
        </a:p>
        <a:p>
          <a:pPr marL="0" lvl="0" indent="0" algn="l" defTabSz="755650">
            <a:lnSpc>
              <a:spcPct val="100000"/>
            </a:lnSpc>
            <a:spcBef>
              <a:spcPct val="0"/>
            </a:spcBef>
            <a:spcAft>
              <a:spcPct val="35000"/>
            </a:spcAft>
            <a:buNone/>
          </a:pPr>
          <a:r>
            <a:rPr lang="en-US" sz="1700" kern="1200" err="1"/>
            <a:t>Báo</a:t>
          </a:r>
          <a:r>
            <a:rPr lang="en-US" sz="1700" kern="1200"/>
            <a:t> </a:t>
          </a:r>
          <a:r>
            <a:rPr lang="en-US" sz="1700" kern="1200" err="1"/>
            <a:t>cáo</a:t>
          </a:r>
          <a:r>
            <a:rPr lang="en-US" sz="1700" kern="1200"/>
            <a:t> </a:t>
          </a:r>
          <a:r>
            <a:rPr lang="en-US" sz="1700" kern="1200" err="1"/>
            <a:t>nội</a:t>
          </a:r>
          <a:r>
            <a:rPr lang="en-US" sz="1700" kern="1200"/>
            <a:t> </a:t>
          </a:r>
          <a:r>
            <a:rPr lang="en-US" sz="1700" kern="1200" err="1"/>
            <a:t>bộ</a:t>
          </a:r>
          <a:endParaRPr lang="en-US" sz="1700" kern="1200"/>
        </a:p>
      </dsp:txBody>
      <dsp:txXfrm>
        <a:off x="5635800" y="3051941"/>
        <a:ext cx="4320000" cy="9846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74CC9-42E8-49F8-A12A-9ABE4ED8335A}">
      <dsp:nvSpPr>
        <dsp:cNvPr id="0" name=""/>
        <dsp:cNvSpPr/>
      </dsp:nvSpPr>
      <dsp:spPr>
        <a:xfrm>
          <a:off x="559800" y="68050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6D79-4B8E-4531-8487-8D7D85456866}">
      <dsp:nvSpPr>
        <dsp:cNvPr id="0" name=""/>
        <dsp:cNvSpPr/>
      </dsp:nvSpPr>
      <dsp:spPr>
        <a:xfrm>
          <a:off x="559800" y="233681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err="1"/>
            <a:t>Sơ</a:t>
          </a:r>
          <a:r>
            <a:rPr lang="en-US" sz="3600" kern="1200"/>
            <a:t> </a:t>
          </a:r>
          <a:r>
            <a:rPr lang="en-US" sz="3600" kern="1200" err="1"/>
            <a:t>cấp</a:t>
          </a:r>
          <a:endParaRPr lang="en-US" sz="3600" kern="1200"/>
        </a:p>
      </dsp:txBody>
      <dsp:txXfrm>
        <a:off x="559800" y="2336819"/>
        <a:ext cx="4320000" cy="648000"/>
      </dsp:txXfrm>
    </dsp:sp>
    <dsp:sp modelId="{3DA2D575-8F79-4C93-BDA1-7566465D7063}">
      <dsp:nvSpPr>
        <dsp:cNvPr id="0" name=""/>
        <dsp:cNvSpPr/>
      </dsp:nvSpPr>
      <dsp:spPr>
        <a:xfrm>
          <a:off x="559800" y="3051941"/>
          <a:ext cx="4320000" cy="984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Thực</a:t>
          </a:r>
          <a:r>
            <a:rPr lang="en-US" sz="1700" kern="1200"/>
            <a:t> </a:t>
          </a:r>
          <a:r>
            <a:rPr lang="en-US" sz="1700" kern="1200" err="1"/>
            <a:t>nghiệm</a:t>
          </a:r>
          <a:endParaRPr lang="en-US" sz="1700" kern="1200"/>
        </a:p>
        <a:p>
          <a:pPr marL="0" lvl="0" indent="0" algn="l" defTabSz="755650">
            <a:lnSpc>
              <a:spcPct val="100000"/>
            </a:lnSpc>
            <a:spcBef>
              <a:spcPct val="0"/>
            </a:spcBef>
            <a:spcAft>
              <a:spcPct val="35000"/>
            </a:spcAft>
            <a:buNone/>
          </a:pPr>
          <a:r>
            <a:rPr lang="en-US" sz="1700" kern="1200" err="1"/>
            <a:t>Khảo</a:t>
          </a:r>
          <a:r>
            <a:rPr lang="en-US" sz="1700" kern="1200"/>
            <a:t> </a:t>
          </a:r>
          <a:r>
            <a:rPr lang="en-US" sz="1700" kern="1200" err="1"/>
            <a:t>sát</a:t>
          </a:r>
          <a:r>
            <a:rPr lang="en-US" sz="1700" kern="1200"/>
            <a:t>/</a:t>
          </a:r>
          <a:r>
            <a:rPr lang="en-US" sz="1700" kern="1200" err="1"/>
            <a:t>Bảng</a:t>
          </a:r>
          <a:r>
            <a:rPr lang="en-US" sz="1700" kern="1200"/>
            <a:t> </a:t>
          </a:r>
          <a:r>
            <a:rPr lang="en-US" sz="1700" kern="1200" err="1"/>
            <a:t>hỏi</a:t>
          </a:r>
          <a:endParaRPr lang="en-US" sz="1700" kern="1200"/>
        </a:p>
        <a:p>
          <a:pPr marL="0" lvl="0" indent="0" algn="l" defTabSz="755650">
            <a:lnSpc>
              <a:spcPct val="100000"/>
            </a:lnSpc>
            <a:spcBef>
              <a:spcPct val="0"/>
            </a:spcBef>
            <a:spcAft>
              <a:spcPct val="35000"/>
            </a:spcAft>
            <a:buNone/>
          </a:pPr>
          <a:r>
            <a:rPr lang="en-US" sz="1700" kern="1200" err="1"/>
            <a:t>Đo</a:t>
          </a:r>
          <a:r>
            <a:rPr lang="en-US" sz="1700" kern="1200"/>
            <a:t> </a:t>
          </a:r>
          <a:r>
            <a:rPr lang="en-US" sz="1700" kern="1200" err="1"/>
            <a:t>đạc</a:t>
          </a:r>
          <a:r>
            <a:rPr lang="en-US" sz="1700" kern="1200"/>
            <a:t> </a:t>
          </a:r>
          <a:r>
            <a:rPr lang="en-US" sz="1700" kern="1200" err="1"/>
            <a:t>ngoài</a:t>
          </a:r>
          <a:r>
            <a:rPr lang="en-US" sz="1700" kern="1200"/>
            <a:t> </a:t>
          </a:r>
          <a:r>
            <a:rPr lang="en-US" sz="1700" kern="1200" err="1"/>
            <a:t>thực</a:t>
          </a:r>
          <a:r>
            <a:rPr lang="en-US" sz="1700" kern="1200"/>
            <a:t> </a:t>
          </a:r>
          <a:r>
            <a:rPr lang="en-US" sz="1700" kern="1200" err="1"/>
            <a:t>địa</a:t>
          </a:r>
          <a:endParaRPr lang="en-US" sz="1700" kern="1200"/>
        </a:p>
      </dsp:txBody>
      <dsp:txXfrm>
        <a:off x="559800" y="3051941"/>
        <a:ext cx="4320000" cy="984683"/>
      </dsp:txXfrm>
    </dsp:sp>
    <dsp:sp modelId="{7F82B65B-93AF-4EBF-A7D6-6FCBE54B2D57}">
      <dsp:nvSpPr>
        <dsp:cNvPr id="0" name=""/>
        <dsp:cNvSpPr/>
      </dsp:nvSpPr>
      <dsp:spPr>
        <a:xfrm>
          <a:off x="5635800" y="68050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58F62-21E3-4CA6-A92B-B245EB9BA8EB}">
      <dsp:nvSpPr>
        <dsp:cNvPr id="0" name=""/>
        <dsp:cNvSpPr/>
      </dsp:nvSpPr>
      <dsp:spPr>
        <a:xfrm>
          <a:off x="5635800" y="233681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err="1"/>
            <a:t>Thứ</a:t>
          </a:r>
          <a:r>
            <a:rPr lang="en-US" sz="3600" kern="1200"/>
            <a:t> </a:t>
          </a:r>
          <a:r>
            <a:rPr lang="en-US" sz="3600" kern="1200" err="1"/>
            <a:t>cấp</a:t>
          </a:r>
          <a:endParaRPr lang="en-US" sz="3600" kern="1200"/>
        </a:p>
      </dsp:txBody>
      <dsp:txXfrm>
        <a:off x="5635800" y="2336819"/>
        <a:ext cx="4320000" cy="648000"/>
      </dsp:txXfrm>
    </dsp:sp>
    <dsp:sp modelId="{31B34410-8DFA-474B-924B-48DA053414EE}">
      <dsp:nvSpPr>
        <dsp:cNvPr id="0" name=""/>
        <dsp:cNvSpPr/>
      </dsp:nvSpPr>
      <dsp:spPr>
        <a:xfrm>
          <a:off x="5635800" y="3051941"/>
          <a:ext cx="4320000" cy="984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Cơ</a:t>
          </a:r>
          <a:r>
            <a:rPr lang="en-US" sz="1700" kern="1200"/>
            <a:t> </a:t>
          </a:r>
          <a:r>
            <a:rPr lang="en-US" sz="1700" kern="1200" err="1"/>
            <a:t>sở</a:t>
          </a:r>
          <a:r>
            <a:rPr lang="en-US" sz="1700" kern="1200"/>
            <a:t> </a:t>
          </a:r>
          <a:r>
            <a:rPr lang="en-US" sz="1700" kern="1200" err="1"/>
            <a:t>dữ</a:t>
          </a:r>
          <a:r>
            <a:rPr lang="en-US" sz="1700" kern="1200"/>
            <a:t> </a:t>
          </a:r>
          <a:r>
            <a:rPr lang="en-US" sz="1700" kern="1200" err="1"/>
            <a:t>liệu</a:t>
          </a:r>
          <a:r>
            <a:rPr lang="en-US" sz="1700" kern="1200"/>
            <a:t> </a:t>
          </a:r>
          <a:r>
            <a:rPr lang="en-US" sz="1700" kern="1200" err="1"/>
            <a:t>mở</a:t>
          </a:r>
          <a:endParaRPr lang="en-US" sz="1700" kern="1200"/>
        </a:p>
        <a:p>
          <a:pPr marL="0" lvl="0" indent="0" algn="l" defTabSz="755650">
            <a:lnSpc>
              <a:spcPct val="100000"/>
            </a:lnSpc>
            <a:spcBef>
              <a:spcPct val="0"/>
            </a:spcBef>
            <a:spcAft>
              <a:spcPct val="35000"/>
            </a:spcAft>
            <a:buNone/>
          </a:pPr>
          <a:r>
            <a:rPr lang="en-US" sz="1700" kern="1200" err="1"/>
            <a:t>Báo</a:t>
          </a:r>
          <a:r>
            <a:rPr lang="en-US" sz="1700" kern="1200"/>
            <a:t> </a:t>
          </a:r>
          <a:r>
            <a:rPr lang="en-US" sz="1700" kern="1200" err="1"/>
            <a:t>cáo</a:t>
          </a:r>
          <a:r>
            <a:rPr lang="en-US" sz="1700" kern="1200"/>
            <a:t> </a:t>
          </a:r>
          <a:r>
            <a:rPr lang="en-US" sz="1700" kern="1200" err="1"/>
            <a:t>kỹ</a:t>
          </a:r>
          <a:r>
            <a:rPr lang="en-US" sz="1700" kern="1200"/>
            <a:t> </a:t>
          </a:r>
          <a:r>
            <a:rPr lang="en-US" sz="1700" kern="1200" err="1"/>
            <a:t>thuật</a:t>
          </a:r>
          <a:r>
            <a:rPr lang="en-US" sz="1700" kern="1200"/>
            <a:t> </a:t>
          </a:r>
          <a:r>
            <a:rPr lang="en-US" sz="1700" kern="1200" err="1"/>
            <a:t>của</a:t>
          </a:r>
          <a:r>
            <a:rPr lang="en-US" sz="1700" kern="1200"/>
            <a:t> </a:t>
          </a:r>
          <a:r>
            <a:rPr lang="en-US" sz="1700" kern="1200" err="1"/>
            <a:t>chính</a:t>
          </a:r>
          <a:r>
            <a:rPr lang="en-US" sz="1700" kern="1200"/>
            <a:t> </a:t>
          </a:r>
          <a:r>
            <a:rPr lang="en-US" sz="1700" kern="1200" err="1"/>
            <a:t>phủ</a:t>
          </a:r>
          <a:endParaRPr lang="en-US" sz="1700" kern="1200"/>
        </a:p>
        <a:p>
          <a:pPr marL="0" lvl="0" indent="0" algn="l" defTabSz="755650">
            <a:lnSpc>
              <a:spcPct val="100000"/>
            </a:lnSpc>
            <a:spcBef>
              <a:spcPct val="0"/>
            </a:spcBef>
            <a:spcAft>
              <a:spcPct val="35000"/>
            </a:spcAft>
            <a:buNone/>
          </a:pPr>
          <a:r>
            <a:rPr lang="en-US" sz="1700" kern="1200" err="1"/>
            <a:t>Báo</a:t>
          </a:r>
          <a:r>
            <a:rPr lang="en-US" sz="1700" kern="1200"/>
            <a:t> </a:t>
          </a:r>
          <a:r>
            <a:rPr lang="en-US" sz="1700" kern="1200" err="1"/>
            <a:t>cáo</a:t>
          </a:r>
          <a:r>
            <a:rPr lang="en-US" sz="1700" kern="1200"/>
            <a:t> </a:t>
          </a:r>
          <a:r>
            <a:rPr lang="en-US" sz="1700" kern="1200" err="1"/>
            <a:t>nội</a:t>
          </a:r>
          <a:r>
            <a:rPr lang="en-US" sz="1700" kern="1200"/>
            <a:t> </a:t>
          </a:r>
          <a:r>
            <a:rPr lang="en-US" sz="1700" kern="1200" err="1"/>
            <a:t>bộ</a:t>
          </a:r>
          <a:endParaRPr lang="en-US" sz="1700" kern="1200"/>
        </a:p>
      </dsp:txBody>
      <dsp:txXfrm>
        <a:off x="5635800" y="3051941"/>
        <a:ext cx="4320000" cy="98468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03:43:36.3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289 92,'50'-3,"93"-16,22-2,419 17,-300 7,374-3,-656 0,83-3,-78 2,0 0,-1 0,1 0,0-1,0 0,-1 0,0 0,1-1,9-6,-16 9,0 0,0 0,0-1,0 1,0 0,1 0,-1-1,0 1,0 0,0 0,0-1,0 1,0 0,0 0,0-1,0 1,0 0,0 0,-1-1,1 1,0 0,0 0,0 0,0-1,0 1,0 0,0 0,-1-1,1 1,0 0,0 0,0 0,0 0,-1-1,1 1,0 0,0 0,-1 0,1 0,0 0,0 0,0 0,-1-1,1 1,0 0,0 0,-1 0,1 0,0 0,-1 0,1 0,0 0,0 0,-1 1,-17-6,-69-2,-165 6,112 5,-1574-4,1705 0,-57 3,64-3,0 0,0 1,0-1,1 0,-1 0,0 1,1-1,-1 1,0-1,1 1,-1 0,0 0,1-1,-1 1,1 0,0 1,-1-1,1 0,0 0,-1 0,1 1,0-1,0 1,0-1,0 1,1-1,-1 1,0 0,0 2,1-1,1 0,0-1,0 1,0-1,1 0,-1 1,1-1,-1 0,1 0,0 0,-1 0,1 0,0 0,0 0,1-1,-1 1,0-1,0 0,3 2,50 23,-31-19,0 0,0-2,1-1,42 1,-31-2,44 8,-70-7,0-1,-1 1,1 1,-1-1,0 2,0-1,-1 1,11 9,-10-7,1 0,1-1,-1 0,1-1,18 8,-4-7,0-1,0 0,1-2,43 1,109-8,-74-1,796 3,-861 1</inkml:trace>
</inkml:ink>
</file>

<file path=ppt/ink/ink10.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24:34.261"/>
    </inkml:context>
    <inkml:brush xml:id="br0">
      <inkml:brushProperty name="width" value="0.05292" units="cm"/>
      <inkml:brushProperty name="height" value="0.05292" units="cm"/>
      <inkml:brushProperty name="color" value="#FF0000"/>
    </inkml:brush>
  </inkml:definitions>
  <inkml:trace contextRef="#ctx0" brushRef="#br0">28219 16220 1608 0,'0'0'0'0,"0"0"0"0,0 0 0 15,0 0 130-15,0 0 0 0,0 0 0 0,0 0 0 0,0 0-53 16,0 0-1-16,0 0 0 0,0 0 1 16,0 0-28-16,0 0 0 0,18-28 1 0,-13 20 0 15,2-4-27-15,1 4-1 0,-3 1 0 0,3 2 2 0,7 0-23 16,0 2 1-16,-2 3 1 0,28 8-1 0,12 7 0 15,-2 2 2-15,-3 9-2 0,3 4 1 0,0 0 17 16,-3-10 2-16,1 8-1 0,7 0 0 0,-3-6-12 0,-5 4 0 16,6-4 0-16,4 1 1 0,-2-5 7 0,-2-3 0 15,4 5 0-15,11 0 0 0,-8-5-14 0,-5-2 0 16,5 2 1-16,15 5 0 0,-2-5 2 0,-3 0-1 16,8 0 1-16,5 3 1 0,3 2-3 0,-8-5 1 15,5 5-1-15,7 1 2 0,-2-6 2 0,-5 0 1 16,3 0-1-16,-1 3 1 0,-2-8-8 0,-5 2 1 0,2 3 0 15,6 3 0-15,-6-8 2 0,-4-2-1 0,-1-8 1 16,8 0 0-16,-13-3-1 0,-10-4 2 0,3-6-1 16,7 5 1-16,-7-7-4 0,-13-5 1 0,2 0-1 15,0-3 2-15,-4-2 0 0,-6 2 0 0,5 3 1 16,3 0-1-16,-8-3-2 0,-4-4 1 0,-4 1 0 16,3 4 0-16,-5-6-2 0,-5 5 1 0,-2-2 0 15,7-3 0-15,-5 1-1 0,-5-1 1 0,0-7 0 16,0-1 1-16,2-6-2 0,0-1 0 0,-2-5 0 15,-2-7 0-15,-1 2-2 0,0 7 1 0,1-2 0 0,-1-12 1 16,-2 9-1-16,-3 6 0 16,3-5 0-16,5-11 0 0,-5 8 1 0,-6-2 0 15,1 2 0-15,0-2 1 0,-5-1 3 0,-3 6 1 0,-3-3-1 0,3-8 2 16,-2 6-2-16,-6 2 2 0,-2-5 0 0,0-15-1 0,-3 7 0 16,-2 3 0-16,-2-5 1 0,-6-10-1 0,-3-2 0 15,-2 9-1-15,-5-7 1 0,-5-10-1 0,0 10 1 16,0 2-1-16,-5-2 1 0,-5-5-1 0,-3 0-2 15,0 10 0-15,-2-1 0 0,-3-1 0 0,-7 7 2 16,2 12-1-16,0-7 0 0,-13 5 1 16,3 11-3-16,0-4 1 0,-13 6-1 0,-3 2 1 0,-2 8-2 0,0-1 2 15,-10 1-1-15,-5 7 0 0,7 1-2 16,11 9 1-16,-13 0-1 0,-5-2 1 0,5 0-4 0,7 8 2 16,-4 1 0-16,-4 6-1 0,-1 0-16 0,4-2 1 15,1-1 0-15,-6 6 1 0,8 4 6 0,5 6 2 16,0-3-1-16,-8 7 1 0,6 4-2 0,7 4 1 15,0 2 0-15,-2 9 0 0,4-6 4 16,11 3 1-16,0 4-1 0,-3 11 0 0,3-5 1 0,5 0-1 0,0 5 1 16,3-1-1-16,-1 6 1 0,6-5 1 0,-3 5 0 15,-3 2-1-15,11-2 3 0,5 0 0 0,-1 0-1 16,-4 2 2-16,7-2 0 0,11-7 0 0,-6 1 0 16,3 6 0-16,0-5 0 0,2-2-1 15,6 6 1-15,7 11 1 0,-2-2-1 0,-3-13 1 0,3 12-1 16,7 6 1-16,5 4-1 0,1-2 1 0,2 0 0 15,7 10 0-15,-2-7 0 0,-5-1 0 0,2 13 0 16,14 5 0-16,-6-4 0 0,0-9 0 0,2 3 0 0,11-2 1 16,-10-8-1-16,0 0 0 0,4 0 0 0,11-3 1 15,-10-4 0-15,0-6 0 0,2 5 1 0,15 1 0 16,-7-1-2-16,-2-4 1 0,7-3 0 0,5 2 0 16,-3 3 18-16,1-5 1 0,7 7 0 0,0 1 0 15,-2 2-11-15,-1-11 0 0,1 4 0 0,2 4 1 16,0-2 7-16,-7-10-1 0,2 5 1 0,2-3 0 0,-7-7-14 15,-5-3 1-15,3 1-1 0,7-4 2 0,-8-1 5 16,-2-9 0-16,5 4-2410 0</inkml:trace>
  <inkml:trace contextRef="#ctx0" brushRef="#br0" timeOffset="11540.05">23996 6463 1494 0,'0'0'0'0,"0"0"0"0,0 0 0 0,0 0 105 16,0 0 0-16,0 0 1 0,35 2-1 0,-19-7-75 15,-4 3 1-15,4-6-1 0,17-17 1 0,2 2-4 0,-7 1 1 16,8-6-1-16,-1-5 1 0,6 3-29 0,-3-3 0 16,0-2 0-16,1-8 0 0,-1 3 1 0,0-11 0 15,0 3 0-15,3-7 0 0,0 2 1 0,-8 3 0 16,5-1 0-16,0-9 0 0,-8 9 11 0,-2-4-1 15,3 0 0-15,2-1 0 0,-10-4 2 0,-5 17 0 16,0-8 1-16,-1-9-1 0,-4 2-1 0,-3-2 1 0,0 9-1 16,-2 3 2-16,-3 0-6 0,-2 13 1 0,-3 0 0 15,0-16 2-15,-8 11-1 0,0 5 0 0,-2 10 0 16,3-3 0-16,-6 5-2 0,0 3 1 0,-7 5-1 16,-1 2 1-16,1 6 0 0,0 7 0 0,-1 0 0 15,1 5 1-15,0 2 9 0,-1 3 0 0,1 3 0 16,-8 20 0-16,5-5-9 0,5 2 0 0,1 10 0 15,-1 0 0-15,5-4-4 0,3 7 1 0,5 4-2 16,-5 11 2-16,4 3-5 0,1-3 2 0,-2 2-1 0,-3 6 0 16,2-3-3-16,3-5 0 0,0 2 0 0,-8 13 1 15,8-15-1-15,2 3 0 0,1 2 0 16,-6-5 0-16,6 2-2 0,7-4 1 0,2-6-1 16,4-2 1-16,1 5 1 0,4-10 0 15,1 7 0-15,1-10 0 0,5 3 1 0,3-8 0 0,-4 1 0 0,6-1 0 16,5-2 3-16,-2-5-1 0,0-1 0 15,7 1 2-15,-8-13 3 0,-4 3 1 0,4-3-1 16,1-5 1-16,-1 0-5 0,-2-10 0 0,-2 0 1 0,-1-8-1 0,1-2-4 16,-1 0 2-16,6-15-2 0,2-5 1 15,0-5-4-15,-3 4 1 0,3-6 0 16,5-14 0-16,-38 51-1991 0</inkml:trace>
  <inkml:trace contextRef="#ctx0" brushRef="#br0" timeOffset="12162.32">25499 5818 1620 0,'0'0'0'0,"0"0"0"0,5 0 0 0,-2 0 64 0,-1 5 1 0,1 2 0 16,2 1 0-16,0-1-18 0,-2 6 0 15,-1-5 1-15,8 22-1 0,3 10-41 0,-3 8 2 0,-2-8 0 16,7 6 0-16,-5-3-9 0,-5-3 0 0,6 3 0 16,-4 2 1-16,1-7-3 0,-3-3 1 0,5 5 0 15,0-4 1-15,-5-1-1 0,-2-10 0 0,2 3 0 16,-5 2 1-16,5-5 1 0,3-4 0 0,-1-1 0 15,-7-10 0-15,3-3 1 0,-1-7 1 0,-2 0 1 16,0 0-1-16,3 0 19 0,2 0 1 0,-2 0-1 0,-1-7 1 16,1-3-1-16,-1 0-1 0,6 0 0 15,2-36 0-15,5-12 1 0,-2 10 1 0,0 6-1 0,-3-4 2 32,-2 3 2-32,-1 6 1 0,3-1 0 0,-2 7 0 0,2 4-4 0,0-9 2 0,-2 11-2 0,5-5 2 15,2 7-10-15,0 6 2 0,-2 2-1 0,10 0 0 0,-8 4 0 16,-5 9 1-16,3-3-2 0,-3 10 2 15,6-5-8-15,-4 0 0 0,-4 0 0 0,7 7 1 0,3 6 1 16,-3-5 0-16,-7-1 0 0,7 18 1 0,-2-2-6 16,-3 0-1-16,-2 2 1 0,4 3 0 0,-1-1 0 15,-6-6 0-15,-3 4 1 0,6 0-1 0,-3 3 3 16,-5-6 1-16,0-2-1 0,0-4 1 0,0-4-4 16,0 1-1-16,0-6 1 0,0-2-1 0,0 3 4 15,0-6 1-15,0 4 0 0,0-6 0 0,0 2-8 0,0-2 1 16,0 0 0-16,2-2 1 0,3 2 3 0,1-6 2 15,-4 6-1-15,6-15 1 0,7-5-4 16,0-10 1-16,11 0-1 0,4-21 2 0,6 3 2 0,-1 6 1 0,-1-1-1 16,-9 2 1-16,3 14-2 0,-3 4 2 0,1-2-1 15,-3 7 1-15,5 6-1 0,-3 7 1 0,1 2 0 16,-6 6 0-16,-5 4 0 0,-2 3 0 0,5 5 0 16,5 6 1-16,-3 9-5 0,-5-5 0 0,3 3 0 15,2 2 0-15,-2-2 0 0,0-3 0 0,-3-3 1 16,8 14 0-16,-7-3-2 15,-6-13 1-15,2 2-1 0,4-1 1 0,-4-4-1 0,-1 1 1 16,-4 4-1-16,3-4 1 0,-2 0-4 0,-5-11 1 0,2 3 0 0,2 6 0 16,-2-11-2-16,0 5 0 0,3-5 0 15,2 2 2-15,0-7-7 0,-2 0 1 0,-8 0-2346 16</inkml:trace>
  <inkml:trace contextRef="#ctx0" brushRef="#br0" timeOffset="12771.62">23805 7307 1620 0,'0'0'0'0,"0"0"0"15,-5 0 0-15,2 0 142 0,3 0 2 16,0 0 0-16,-2 5-1 0,2-5-61 0,2 3 1 0,1 2 0 16,9-5 0-16,11 0-56 0,3-5 0 0,-1 2 0 15,29-2 1-15,2 5-28 0,0-3 0 0,-5-4 0 16,10 4 0-16,-8 1-1 0,-5-6 0 0,8 8 0 0,0-15 0 16,3 10-1-16,-3 0 0 0,5 3 0 0,2 2 1 15,1-5-2-15,-3 2-1 0,5 3 1 16,5 0 0-16,-2 0 0 0,-3 0 2 0,8-8-1 0,5-2 1 15,-3 8 1-15,-2 2 0 0,10 0 0 0,5-8 1 16,0-2 0-16,-13 0 1 0,6 10 1 0,7-5-1 0,-8 3 6 16,-4-3 0-16,-4-3-1 0,11 0 2 15,-10 1 9-15,-5 2 1 0,-1 2 0 0,1-7 1 0,-8 8-11 16,-5-3 1-16,-2 2-1 0,2-4 1 16,-6 2 7-16,-9 5-1 0,2-3 1 0,3-2 0 15,-5-3-14-15,-8 8 1 0,3-5-1 0,-1-2 1 0,-2 4 10 0,-5 3 2 16,-2 0-2-16,-3-2 2 0,-6 2-6 0,-1-3 1 15,-1 3 1-15,-5 0-1 0,0 0 2 0,-5 3 2 16,-2-3 0-16,-1-3-1 0,-2 3-9 0,0 3-1 16,0-3 1-16,0 0-1 0,0-3 2 0,0 3-1 15,0 0-2277-15</inkml:trace>
  <inkml:trace contextRef="#ctx0" brushRef="#br0" timeOffset="14082.3">27852 4051 1608 0,'0'0'0'0,"0"0"0"0,0 0 0 0,-35 41 69 16,20-14 2-16,7 9 0 0,-5-1-1 0,3 3-16 0,0 0 0 15,2-1 0-15,-2 11 1 0,2-7-26 0,3-4 1 16,0 9 0-16,-2 9 0 0,-1-4-30 0,3-1 0 16,2 10 0-16,-2-4 0 0,0-1 0 0,0 1 0 15,3 7 0-15,-1 0 0 0,-2-3 0 16,2 3 1-16,3 3-1 0,-2 4 1 16,2 3 13-16,2-10 0 0,3 13 1 0,-2 2-1 0,0 5 6 15,2-7 1-15,0 2-1 0,0 10 1 0,2-5-3 0,1 0 0 0,0 6 0 16,2 4 0-16,5-10 3 0,0-5 1 0,-2-2-1 15,2 7 1-15,3-10-8 0,0 0-1 0,2-2 1 16,3-3 0-16,0-5 1 0,0-8 1 0,3 3-2 16,7-5 2-16,-8-3-4 0,-2-2 1 0,5-10-1 15,8 10 2-15,-1-13-1 0,-7-2 2 0,10 0-1 16,-2 9 1-16,2-14-3 0,3 0 0 0,-1-8 1 16,1 5 0-16,-3 0-11 0,-2-9 1 0,5 6-1 15,2-4 1-15,0-8-3 0,-2 0 1 0,0-7-2108 0</inkml:trace>
  <inkml:trace contextRef="#ctx0" brushRef="#br0" timeOffset="16464.5">28109 5339 1206 0,'0'0'0'0,"0"0"0"16,0 0 0-16,0 0 67 0,0 0 1 0,0 0-1 0,0 0 1 16,0 0-22-16,31 18 1 0,-26-18 1 0,10 17-1 15,3 1-2-15,0 5-1 0,2-1 1 16,6 3 0-16,2-2-41 0,-3-3 0 0,1 8-1 0,4-5 2 0,3 2-5 16,-2-5 0-16,2 0 0 0,5 5 1 0,-5 1 7 15,-5-4 0-15,5 3 0 0,5-4 1 0,-5 1 18 16,-5-2 0-16,5 3-1 0,8-5 2 0,-5-1-6 15,-6-4-1-15,1 10 0 0,-1-3 1 16,3-5 7-16,-2-2 0 0,-3-1 0 0,-3 1 0 0,3-11-5 16,-5 3 1-16,-5-2-1 0,2-3 1 0,-2-3-9 0,-5-2 0 15,-5 3-1-15,2-6 1 16,-3 3-6-16,-2-2 0 0,1-6 0 0,4-7 0 0,2-3-14 16,-1-10-1-16,-6 6 1 0,-3-11 1 0,1-2-17 0,-1-1 1 15,1 11 0-15,-3-13 1 0,-3 3-2 0,-2 5 0 16,0-1 0-16,0 9 0 0,2 1 5 0,1 6 1 0,-3 5 1 15,2 3 0-15,1 1 11 16,-3 11 1-16,2-7 0 0,3 7 1 0,0-5 1 0,0 5 0 16,0 0 1-16,0 0-1 0,0 0 19 0,0 0 1 0,0 0-1 15,0 5 2-15,-2 5-2 0,-1 3 1 0,1-8-1 16,-1 20 2 0,0 13-1-1,1-3 2-15,-1 0-2 16,3 13 1-16,-2-10-3 15,-3 0 0-15,2 7 1 16,3 3 0-16,-2 0-2 0,-3 0 1 0,2-3 0 0,0 10 0 16,-4-2-1-16,-1-5 0 15,1-2 0-15,-6 9 0 0,5-2-6 0,1-3 0 0,-4-2 1 16,-1 0-1-16,4-5 7 0,0-3 1 0,-2 3 1 0,-3 5-1 0,3-15-13 0,3-3-1 16,-3 5 1-16,-1-2 1 0,4-5 3 0,2-1 0 0,2-4 1 0,-7-3-1 15,5-5-3-15,5-2 1 0,0 0-2 0,-5-3 2 0,0 2 0 0,2 1 0 0,3-6 0 16,0-7 1-16,0 0-5 0,0 3 1 0,0-3-2 0,0 0 2 0,0 0-4 0,0 0 0 0,0 0-2217 0</inkml:trace>
  <inkml:trace contextRef="#ctx0" brushRef="#br0" timeOffset="17216.02">29811 6312 1646 0,'0'-5'0'0,"0"5"0"0,-5-10 0 0,5-3 106 16,5 5 1-16,1 1 0 0,-4-8 0 0,1 5-44 16,-1 2 0-16,3-5 0 15,0 3 0-15,3-7-35 0,2-1 1 0,0 5 0 0,6-9 0 0,-1 2-50 0,-2-1 0 16,2 1-1-16,3 5 2 0,-1 3 2 16,-4-1 0-16,-3 3 0 0,6-3 0 0,1 1 5 0,1 2-1 15,-3 5 1-15,8-10 1 0,0 4 8 0,-5 4 1 16,-3 7-1-16,3 0 2 0,0 0 3 0,-5-3 2 15,-3-2-1 32,3 13 0-47,2-3 10 0,-2 2 1 0,-3-1-1 0,2 9 2 0,4 0 5 0,-4 2 0 0,-1 1 0 0,1 10 0 0,4-3-16 0,-4-2 1 0,4 2-1 0,-6 5 1 0,0-7-1 16,3 2 0-16,2-10 0 0,0 3 1 0,-2-3 0 16,-3-8 1-16,3 6-1 0,0 2 1 15,-1-5 1-15,-2-5 2 0,1 0-1 0,1-2 1 0,-2 2 0 0,-2-5 1 0,2 7-1 16,6-7 1-16,-4 0-2 0,-2 0 2 0,-2 0 0 15,5-7 0-15,2-1 6 0,-2-2 0 0,-3 3-1 16,5-16 1-16,1 8-9 0,-6-10 1 0,-3 2 0 16,6-12 1-16,-3 2 11 0,-5-2 1 0,0-1 0 0,6 1 0 15,-4 0 3-15,-2-6 0 16,-2 6 0-16,2 0 0 0,-5 0-1 0,0 7 0 0,2 0 1 0,6-7-1 16,-5 15-3-16,-6 0 0 0,-2 4 0 0,8-4 2 15,-6 13-14-15,-2 2 2 0,5 5-2213 0</inkml:trace>
  <inkml:trace contextRef="#ctx0" brushRef="#br0" timeOffset="18109.8">31185 5336 1595 0,'3'0'0'0,"2"0"0"0,8-10 0 15,-3 10 123-15,-3 0 0 0,6 5 0 0,10 3 1 0,-8 5-53 16,-2-1 0-16,2 3 0 0,8 5 1 15,-3 3-41-15,-2 5 2 0,3 5-1 0,7-6 1 16,-5 16-33-16,-3-8 0 0,5 6 0 0,3-6 0 0,8 5 0 16,-3-2 0-16,-2-3 0 0,-1 11 0 0,1-11 1 15,-3-5 0-15,2 3 0 0,6 10 0 0,-8-8 15 0,-3-2 1 16,3-5-1-16,5 7 1 0,-5-7-11 16,-7-8 1-16,-1 2 0 0,8-1-1 0,-8-1 5 0,-2-3 0 15,-3 1 0-15,8-3 0 16,-5 0-3-16,-3-7 1 0,1 2-1 0,1-10 1 15,-4 8-9-15,-3-8 0 0,0 0 0 0,-4-8 0 0,-6 8-2008 0</inkml:trace>
  <inkml:trace contextRef="#ctx0" brushRef="#br0" timeOffset="18396.72">32063 5213 1986 0,'0'0'113'0,"-8"-8"-68"0,3 1 0 0,5 7 0 16,-2 10 1-16,-6 3-51 0,-2-1 1 0,0 11-1 15,-18 22 2-15,-13 11-7 0,3-3 0 0,7-8 0 16,1 3 0-16,2 2 17 0,2-2 1 0,1-3 0 0,-6 1 1 16,3 2 18-16,3-6 1 0,0 6 0 0,-6 8 0 15,3-11-4-15,3 1-1 0,-1 1 1 16,-2 4-1-16,-2-8 1 0,2-1 0 0,-3 4-1 0,8 2 2 15,0-5-3-15,-2-1 1 0,-1-6-1 0,4 4 2 16,-4 3-5-16,3-8 0 0,3 5 0 0,-3-4 1 0,3-1-19 16,4 0 2-16,1 0-1 0,2-7 0 0,13-28-2052 15</inkml:trace>
  <inkml:trace contextRef="#ctx0" brushRef="#br0" timeOffset="18867.59">32653 4157 2150 0,'3'5'88'16,"22"58"-45"-16,-2-7 0 0,-5-1-1 0,2-15 1 15,8 6-40-15,3 7 1 0,-1 2-1 16,3 8 1-16,3 0-14 0,-6-7 1 0,1 9 0 0,0 8 0 0,-4-2 9 15,-4-3 0 1,3 10 0-16,-1 0 0 0,-2 3 12 0,-5-8 0 0,2 10-1 16,8 5 2-16,-7-12 1 0,-6 2 1 0,3 5-1 0,2 3 1 0,-5-6 4 15,-4-4 0-15,1 9 0 0,4 6 0 0,-11-3-8 16,-5-10 2-16,0 6-2 0,2 1 1 0,-4-4-2 16,-6-5 1-16,-2 7-1 0,-3 0 0 0,-10-5 0 0,-5-10 0 15,-2 10 0-15,-6-10 0 0,-7-2-5 16,-6 2-1-16,-9-10 1 0,-21 17 0 0,5-7-5 0,-2-10 1 15,-16 10-1-15,-20 8 1 0,-7 2-1 0,-8-7 2 16,-21 9-2043-16</inkml:trace>
  <inkml:trace contextRef="#ctx0" brushRef="#br0" timeOffset="21590.1">24067 7378 904 0,'0'0'0'15,"0"0"0"-15,-26 0 0 0,14-3 92 0,4-2 0 0,0 2 0 16,3-4 1-16,-5 2-36 0,3 5 1 15,4 0-1-15,8 0 1 0,0 5-16 0,-5-5-1 0,0 0 1 16,3-5-1-16,4 5-19 0,1 0-1 16,-5 0 0-16,30-5 1 0,7 5-15 0,6 0 2 0,-5 0-1 15,0 0 1-15,-3 0-2 0,0 0 1 0,3 0-1 16,-1 5 0-16,1-5 2 0,2 0 0 0,8 5 0 16,0 2 1-16,-3-4-8 0,3 2 0 0,3-5 0 15,7 0 0-15,-3 0-1 0,-2 0 1 0,0 0-1 16,8 3 1-16,2 2-2 0,-5-5 1 0,8 0 0 0,10 2 0 15,-8 1-1-15,-5 4 0 0,3 1 0 0,4 2 0 16,-4-5 1-16,-13 0 2 0,3 2-2 0,2 4 1 0,-5-1-1 16,-8-8 0-16,3 6 0 0,7 2 1 0,-9-3 0 15,-9 1 1-15,4 2 1 0,-1-2-1 0,0 2 9 16,-7-3 1-16,-3-7-1 0,-3 0 1 0,-2 0-1 16,-2 0-1-16,-1-7 0 0,-10 7 0 0,-2 0 3 15,0-5 0-15,-8-3 1 0,-2 0 0 0,-3 1-3 16,0 7 0-16,-3-8 1 0,-2 8 0 0,0-5 9 15,0 0 1-15,0 3-1 0,-23-13 1 0,-16-6-5 0,-4-4 0 16,-8 8 0-16,3 7 0 0,-1-1 0 16,-4-1 0-16,-6-1-1 0,-5 3 3 0,-2-2-14 0,2-1 2 15,-7-2 0-15,-5 0 0 0,2 5-1 0,-3 2 0 16,-9-2 0-16,-8 2 1 0,10 3-8 0,5 5 1 16,-5 0-1-16,-8 5 1 0,8 3 4 0,8-8 0 15,-9 10 0-15,-9 0 0 0,15 5-1 16,3-5 0-16,-8 3 1 15,2 5-1-15,8-8 9 0,6-3-1 0,1 6 0 0,1-1 2 16,8-1-2-16,9-1 0 0,3 5 1 16,0-5-1-16,8 0-7 0,8 5-1 0,-1-10 1 0,8 5 0 15,10-2 1-15,5-3-1 0,3-5 1 0,8 0 1 16,2 0-3-16,0 0 1 0,0 2-1 0,10 3 2 0,3 8-2 0,4-11 1 16,4 6-1-16,25 10 1 0,7-3-4 15,-2-3 1-15,2-4 0 0,8-1 1 0,-2 6 0 0,2-5 0 0,10-6 1 16,8 3-1-16,2-5-3 0,-2 5 0 0,0-5 0 15,10 0 1 1,-2 0 0-16,-8 0 1 0,10-5-1 0,7 0 0 16,-2 5-1-16,-10-2 1 0,11-3 0 0,6 5 0 0,-7 0 1 15,-7 0 1-15,7-3-1 0,8-5 1 0,-11 8-3 0,-4 8 0 16,4-8 0-16,6 0 1 0,-10 0-1 0,-8 0 0 0,4 0 0 0,1-8 0 0,-10 8-1 16,-10 8 1-16,-1-8 0 0,-4-8 0 0,-6 6-1 15,-7-1 1-15,-8 3 0 0,-5-7 0 0,-5-1-2 16,-10-2 0-16,-3 10-1 0,-2-2 2 0,-3-6 0 15,-7 8 1-15,-6 0 0 0,-2 0 0 0,3-12 0 16,-1 4 0-16,-4 3 0 0,-27-5 0 16,-19-18 1-16,-13 0 2 0,0 8-2 0,-3 5 1 0,-2-2-1 0,-6 6 1 15,-12-6-1-15,-5 9 2 0,-2-4-1 16,2-6 1-16,-6 3 1 0,-7 5-1 0,6 0 0 0,9-3 2 16,-7 1-1-16,0 9 1 0,7 3-2 0,8-13 2 15,-2 13-1-15,-1 5 1 16,8 3-1-16,8-8 1 0,0 8-1 0,-6 2 1 15,9 7-1-15,9-7 1 0,1 3-1 0,-3 0 1 0,7 7-1 0,14-5 1 16,4-3-1-16,8 4 0 0,5-4 1 0,8-2-1 0,2-2 1 16,13 2-1-16,0-3 1 0,0 1-1 0,0 5 1 15,20-3-1-15,8 7 1 0,5 1-1 0,3-5 1 16,18-1-1-16,4 3-3 16,3-7 2-16,3 4-1 0,4-7 0 0,1 6 2 0,-3-6-1 0,5 2 0 15,6-7 1-15,2 5-4 0,-6-5 0 0,6 0 0 0,5 0 1 16,-5 0-1-16,-5 0 0 0,7 0 0 0,3 0 0 15,-5 0-1-15,-8 0 1 0,3-5 0 0,0 0 0 16,-5 3 0-16,-16-3 0 0,3 2 0 0,5-7 0 16,-13 7 0-16,-7-9 0 0,-3 4 0 0,-7 3 0 15,-6 5 0-15,-4-2 0 0,-11-3 0 0,-3 2 0 0,-4-4 3 16,-3 7 0-16,-5 0 1 0,0-10-1 0,0 2-2 16,-6-2 2-16,-4 10-1 0,-38-18 0 0,-16 1-1 15,3 4 0-15,-8-7 0 0,-5 12 0 0,-5 1 2 16,-2-8 0-16,-8 5-1 0,2 2 2 15,-5 5-3-15,11-4 0 0,-1 2 0 0,-9-8 1 0,9 6 1 16,16 7 0-16,0 5-1 0,2-3 2 0,8-2 2 0,10 5 2 16,5 3-1-16,3-3 1 0,2 5 13 0,11 3 1 15,7-6 0-15,5-2 0 0,8 3-12 0,2-8 0 16,3 2 1-16,5 6 0 0,0-3 0 0,-2 0 1 16,4-5 0-16,21 15 0 0,15-12-8 0,3 7 2 15,5-10-2-15,28 0 2 0,2 0-4 0,5-8 1 16,19 3-1-16,9-8 1 0,-109 13-2343 0</inkml:trace>
  <inkml:trace contextRef="#ctx0" brushRef="#br0" timeOffset="23322.32">29226 5213 552 0,'0'0'0'0,"0"0"0"0,0 0 0 0,0 0 48 16,0 0 0-16,28-23 0 0,-20 11 2 0,0-3 29 15,-1-6 2-15,1 4-1 0,2-1 1 16,0-2-25-16,-5 0 0 0,0-3 0 0,6 3 0 0,-6 0-18 0,-3 0 0 16,3 5 1-16,-2-13-1 0,-1 8-16 15,-2-6 1-15,0 4-1 0,0 2 2 0,-5 2-9 0,0 0 1 16,0 3 0-16,3-12 0 0,-6-1-9 0,-2 0 2 15,0 0-1-15,-1-4 1 0,-4 1 7 0,-3 9 0 16,0 2-1-16,-2-1 1 16,0 1-9-16,-1 5-1 0,-1 3 1 0,-4 4 0 15,1 0-1-15,-3 1-1 0,-3 4 1 0,-7 3 1 16,0 3 7-16,0 4 1 0,-3 1-1 0,3 5 1 16,0 2-14-16,-3-8 0 0,0 1 0 0,0 4 0 0,3 1 3 0,5 2-1 15,-2 5 0-15,-6-2 2 0,5 7-1 16,3-10 1-16,-5 8-1 0,-5 2 1 0,7 3-4 15,1 0 1-15,-4-1-1 0,-1 6 2 0,-1 0 0 0,3 0 0 0,2-1 1 16,6-9-1-16,-1 10 0 0,1 2 2 0,4 0-2 16,3 8 2-16,-2-3 16 0,2 3 0 0,5 5 1 15,3 3-1-15,0 1-2 0,-1-9 1 0,1-2 1 0,2 9-1 16,3-2-20-16,0-3 0 16,0 8 0-16,0 3 0 0,0-6-1 0,2-2 1 0,0 12 0 0,3-2 0 15,0 3-3-15,5-16 2 0,3 8 0 0,-6 2 0 0,3 3-1 16,3-12 1-16,2 4 0 0,0 8-1 0,5 0 1 15,0 3 0-15,0 4 0 0,6-7 0 16,-1 3 1-16,0-16 1 0,3 8-1 0,5-5 1 16,0 0 8-16,-3-3 0 0,6-7 0 0,4 5 1 0,-2-8 9 15,0-7 0-15,5-1 0 0,8 1 1 0,-6-13-10 16,-2 8 1-16,8-6 0 0,2-4 0 0,1 2 5 0,1-12 1 16,1 2-1-16,3-5 0 0,-6-5-12 0,-2 2-1 15,4-9 0 1,6-4 2-16,-5-1 1 15,-5-1-1-15,2 1 1 0,3-6 1 0,2-2-6 0,-2 2 1 0,-3 0 0 16,3-4 0-16,0-6 0 0,-6 10-1 0,1-12 0 0,5 0 1 16,-8-3 7-16,-5 8 1 0,5-6-1 0,3-9 1 0,-5 7-6 0,-11-2 0 0,6-1 0 15,4-9 1-15,-7 7 4 16,-5 0 0-16,0-4 0 0,-8-6 1 0,3 0 2 16,-3 0 2-16,-2-5-1 0,-5 0 1 0,-1 5 4 15,-2-8 0-15,-2 1 0 0,-6-6 0 0,3 11-8 16,3 5 1-16,0-3 0 0,-9-5 0 0,4 2 5 0,2 8 1 15,-3 6-1-15,-7-14 0 0,3 16-9 0,-1 0 0 0,-2-3 0 16,-3-5 0-16,-2 5 4 0,-3 8 0 0,-2 2 0 0,2 3 0 16,-3-6-3-16,-1 9 0 0,-4-6 0 0,1 3 1 15,-1-6-5-15,1 4 2 0,-3 6 0 0,-3 1-1 16,1 5 9-16,2-8 0 0,2 8 1 0,-4-5-1 16,-1 7-10-16,3 1-1 0,0 7 0 0,-10 2 1 15,38 8-2122-15</inkml:trace>
  <inkml:trace contextRef="#ctx0" brushRef="#br0" timeOffset="25457.12">32218 4969 1668 0,'0'-8'59'0,"-2"-40"-4"0,-1 8 0 16,0 20 0-16,3-3 0 0,-2-2-48 0,-3 7 2 15,0 0 0-15,-8-12 0 0,-5-5 16 0,-5 2 1 16,-2 18 0-16,5-5-1 0,-1 12-32 0,1 1-1 0,-1-1 0 16,-4 1 1-16,0 7 4 0,-1 0-1 15,3 0 1-15,-2 0 0 0,-6 0-11 0,1 0 2 0,2 10-1 16,-5 10 1-16,-5 0 12 0,-1-5 1 0,1 5-1 15,-2 3 1-15,-1 5 2 0,3-3-1 0,-1-2 0 16,-1 12 0-16,-6-2 20 0,3-6-1 0,2 9 0 16,5 4 1-16,-2 3-12 0,3-8 0 0,-1 5 0 15,-2 8 1-15,2 5 9 0,3 8 1 0,3-3-1 16,-3 7 1-16,2 6-10 0,6-1 2 0,2 13-2 0,0 6 1 16,10-4-2-16,3-7 0 0,-3 23 1 15,3 13-1-15,5-4 0 16,0-6 0-16,-3 2 0 0,3 10 0 15,8-11-10-15,2-9 1 0,5 2-1 0,5-7 1 0,6-15-1 0,4-11 1 0,6-4-1 0,4-3 2 16,1-10-4-16,-3-8 1 0,8-5 0 0,9-2 1 0,-1 0 0 16,-9-13 0-16,6-3 0 0,8-6 0 0,-9-11 0 15,-1-11 0-15,7 4 0 0,12-6 0 0,-2-9 0 16,-7-6 0-16,-1-2 0 0,6-8 1 0,-6-2 0 16,-7-1 2-16,2-4-2 0,6-11 1 0,-14 9 18 0,-2-1 0 15,6-10 1-15,2 0 0 0,-6 5-11 0,-7-3 0 16,3-4 0-16,0-11 0 0,-8 8 11 15,-3 3-1-15,0-6 0 0,1-9 1 0,-3-3-1 16,-3 2 2-16,3 0-2 0,7-7 1 0,-9 0-8 0,-6 8 0 16,0 4 1-16,11-20-1 0,-11 8 3 0,-7 5-1 15,-1 2 1-15,4-4 0 0,-6 14-4 0,-5-2 1 16,-3 5-1-16,-2 3 0 0,-5 7-3 0,-3 5 0 16,0 3 0-16,1-1 1 0,-6 8-4 0,-3 3 0 0,-7 5-1 15,-5-10 1-15,-10 17-1 0,-8 3 1 0,-12 7-2158 16</inkml:trace>
  <inkml:trace contextRef="#ctx0" brushRef="#br0" timeOffset="26153.3">31076 8146 1897 0,'0'0'0'0,"0"0"0"0,0 0 0 15,0 0 117-15,0 0 1 0,0 0-2 0,-18 43 2 0,15-20-44 16,1 4 0-16,-1 6 0 0,3 23 2 16,3 14-43-16,2 6 1 0,-2-1 0 0,-1 11-1 0,3-8-34 15,3-5 1-15,2-2 0 0,0-1 0 16,-2-2-1-1,2-17 1-15,5 2-1 0,-2 5 1 0,-3-11-2 16,-2-14-1-16,-1-3 1 0,6 1 1 0,-3-6-7 0,-2-10 1 16,0 0 1-16,-1-10-1 15,-4 0-15-15,-1-5 0 0,-2 0-2015 0</inkml:trace>
  <inkml:trace contextRef="#ctx0" brushRef="#br0" timeOffset="26583.15">31022 8786 1569 0,'-5'0'0'0,"-10"-12"0"0,-5-1 0 0,-1-5 85 0,6 1-1 0,-3-4 0 16,-5 4 0-16,3 4-28 0,5-2 0 15,5 10 0-15,-3-8 1 0,-2 6-36 0,4 2 1 0,4 2 0 16,2 3 0-16,0 0-5 0,2 0 1 0,3 0-1 16,-8 5 1-16,-4 11 1 0,-1 4 0 0,0 0 0 15,-10 43 0-15,-2 0 2 0,5-5 1 0,7-3-1 16,5-4 0-16,1-3-6 0,-4-3-1 0,1-2 1 16,3 5 0 15,-4-6-5-31,1-1 0 0,0-3 0 0,0 2 0 0,0-10-10 0,0-5 1 0,2-5 0 0,3 1 0 0,0-6-3 0,0-10 1 0,2-5-1 0,3-3 1 15,0 3-8-15,0 3 1 0,0-1 0 0,0-4 0 16,0-1-2-16,0 1 1 0,0 2-1 0,18-53 1 16,7-28 7-16,-2 6-1 0,0-1 1 0,0 13 0 15,-3 0 2-15,-2 8 1 0,3-6 0 0,-1 11 0 0,-2-3 9 16,-3 7 2-16,0 6-1 0,8 0 0 0,0 4-3 16,-5 6 1-16,-5 3 0 0,-1 6 0 0,1 6-4 15,-3 8 1-15,0-3 0 0,1 7 0 0,-4-2 3 16,1 5 2-16,2 5-3 0,0 3 3 0,-5 4-7 15,3-4 1-15,-3-1-1 0,10 24 1 0,8 4 2 0,-3-5 2 16,-4 5 0-16,2 1 0 0,-3-1-4 0,-2-5-1 16,2-2 1-16,3-3 0 0,2-2 0 0,0-6 1 15,1 1-2-15,4-5 2 0,-2-1-5 0,-3-4 1 16,3-8 0-16,13 0 0 0,-3-8 0 0,-5 3-1 16,5-2 0-16,5-8 0 0,3-6-1 0,-6-4 1 15,9 3 0-15,2-11 0 0,-46 33-2039 0</inkml:trace>
  <inkml:trace contextRef="#ctx0" brushRef="#br0" timeOffset="32783.4">31330 7113 1709 0,'0'0'0'0,"0"0"0"0,0 0 0 0,0 0 53 15,0 0 1-15,0 0 0 0,0 0 0 0,0 0 27 16,0 0 0-16,0 0-1 0,0 0 2 0,0 0-45 0,0 0 2 15,0 0-2-15,36 10 1 0,-16-10-38 0,1 0 0 16,-1 0 0-16,10 8 1 0,6-8 6 0,0 7 0 16,-3-7 0-16,-3 0 1 0,-2 0 0 0,-5 0 1 15,-2 0-1-15,4-7 1 0,-2 14-5 0,-5-4 1 16,2 2-1-16,8-3 2 0,-5-2 7 0,-3-2 2 16,1 2-1-16,4 2 1 0,-5 3-8 0,-4-5-1 15,1-5 1-15,11 3 0 0,-7 2 3 0,-6 0 0 16,0 0 0-16,1-5 0 0,-1 2-9 0,-8 3 2 0,-1 0-1 15,-1 0 0-15,0 0 5 0,-3 0 1 0,1 0 0 16,-1 0 0-16,-2 0 4 0,0 0 1 0,0 0 1 16,-5-7-1-16,0 7-9 0,-2-5 0 0,-1 2-1 15,-28-2 2-15,-22-3 4 0,-3 3 1 0,10 10-1 16,3-10 1-16,4 5 2 0,4 0 2 0,-1 0-1 16,-5-2 1-16,3-3-2 0,5 2 1 0,-3 1-1 15,5 2 0-15,-2-3-4 0,3 3 1 0,1 3 0 0,9-1 0 16,0-4 7-16,-1 2-1 0,3 0 1 0,8 0 0 15,2 0-9-15,1-3-1 0,-1 3 1 0,5 0 0 16,6 0 9-16,2 0-1 0,0 0 1 0,0 0 0 16,0 0-13-16,0 0 0 0,0 0 1 0,2 0-1 15,6 0 3-15,2 0-1 0,-2 0 1 0,22 0 0 0,16 0-2 16,5 0 1-16,0 0-1 0,-3 0 2 0,-2 0-5 16,-5 0 1-16,4 0 0 0,4-7 0 0,-9 7 0 15,-7 0-1-15,3 0 0 0,5 7 0 16,-8-7-1-16,-8 0 1 0,1 0 0 0,2 0 0 0,-8 0 0 15,-5 3 2-15,-2-1-1 0,-3 1 0 0,-2-3-2 16,-6 0 0-16,-2 0 0 0,3 0 1 0,2 0-1 0,0 0 0 16,-5 0 0-16,0 0 0 0,0 0 0 0,0 0 0 15,0 0 0-15,-2 0 0 0,-1 0 0 0,1 0 0 16,-1 0 0-16,-22-5 0 0,-26 2 0 0,-8 3 0 16,-2 0 0-16,3-7 0 0,7 7 3 0,0 0 0 15,-10 7-1-15,5-4 2 0,-3-3-1 0,6 5 1 16,5 2 1-16,4-2-1 0,6-2-3 0,8 2 2 0,4 0-1 15,1 3 0-15,4-1 2 0,9 1-1 0,7-8 0 16,2 0 2-16,3 0-4 0,0 0 1 0,-3 0-1 16,6 0 2-16,2 0-3 0,0 0 0 0,-2 2 0 15,35 16 0-15,18-3-2 0,5-7 2 0,0-1-2383 16</inkml:trace>
</inkml:ink>
</file>

<file path=ppt/ink/ink11.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25:18.406"/>
    </inkml:context>
    <inkml:brush xml:id="br0">
      <inkml:brushProperty name="width" value="0.05292" units="cm"/>
      <inkml:brushProperty name="height" value="0.05292" units="cm"/>
      <inkml:brushProperty name="color" value="#FF0000"/>
    </inkml:brush>
  </inkml:definitions>
  <inkml:trace contextRef="#ctx0" brushRef="#br0">15259 5364 778 0,'0'0'0'0,"0"0"0"0,0 0 0 16,0 0 63-16,28-12 1 0,-12 17 0 0,-1-5 0 16,-2 7-10-16,2-7 1 0,-2 0-1 0,9 0 1 0,17-7-55 15,-9 2 1-15,1 10-1 0,-1-5 1 0,1 0 36 16,2 0 1-16,2-5 0 0,-4 0 0 0,-1 5-38 16,1 0 2-16,5 0-2 0,2 0 1 0,-3 0 0 15,4-3 1-15,-4 3-1 0,8-5 1 0,-4 10 0 16,-1-5 0-16,8 0-1 0,-1-5 1 0,-1 5 24 15,1 5 0-15,1-5 0 0,8 0-1 0,-11 0-14 16,-2 0 0-16,2 3 0 0,8 7 0 0,-8-3 6 0,-5-7 1 16,5 8-1-16,3-1 1 0,-10 1-11 0,4 4 0 15,1-9 0-15,7 10 1 0,-4-1 8 0,-9-4 0 16,9 2 0-16,1-5 1 0,1 0-11 0,-3-3 0 16,3 3 0-16,3 3 1 0,-1-8 8 0,-10 5 2 15,8 3-1-15,5-8 1 0,-3 2-12 0,0 3 2 0,-2-2-1 16,8 2 1-16,-11-5 8 0,-2 5 2 0,-1-5-1 15,6 0 1-15,-8 0-12 0,-7 2 2 0,4 3-1 16,4 3 0-16,-4-8 10 0,-2 2 1 0,5 3-1 16,1-2 0-16,-1 2-6 0,-3 8 1 0,4-6-1 15,-4-14 1-15,-2 7-1 0,-5 7 0 0,3-7 0 16,2-7 0-16,-3 7-7 0,-4 0-1 0,-3-8 0 16,2 3 1-16,-7 5-3 0,-5 0 0 0,4-5 0 15,1 5 0-15,-5 0-1 0,-5 0 0 0,-1-3 0 16,3 3 0-16,-2 3-4 0,-3-3 2 0,0 0 0 0,0 0-1 15,0 0 0-15,-2 0-1 0,2 0 1 0,0 0-1 16,-2 5 5-16,2 0 0 0,-5-2 0 0,2 2 0 16,3 2 3-16,0-7 0 0,1 0-1 0,-6 3 2 0,2 2 0 15,1-3 2-15,-1-2-2 0,3 0 2 0,-5 0 13 16,0 0 0-16,0 0 0 0,-5 0 0 0,3 0-10 16,-1 0 1-16,1 0-1 0,2 0 1 0,-6 0 0 15,1 0 0-15,0 0 1 0,-25 0 0 0,-21 0-13 16,-3 0 0-16,9 0 0 0,6 5 1 0,6-5-20 15,8 0 1-15,0 0-1 0,-11-5 1 0,5 10 17 16,3 0-1-16,0-2 1 0,-7 2 0 16,2-5-2-16,5 7 2 0,-3-4-2 0,-7 7 2 0,2-2-11 15,3 4 1-15,-10 6-1561 0</inkml:trace>
  <inkml:trace contextRef="#ctx0" brushRef="#br0" timeOffset="2003.51">4264 5379 12 0,'0'0'0'16,"0"0"0"-16,35 0 0 0,-17-5 0 0,-5 3 1 0,5-6 0 16,7 1 0-16,1 2 46 15,-3 5 2-15,-3-8-1 0,10 3 0 0,1-3-4 0,5 3 1 0,-6 3 0 16,6 2 0-16,2-8-10 0,-2 1 1 0,2-3 0 16,-3 7 0-16,3-2-31 0,-7 5 0 0,7-2 1 15,3-3-1-15,2 2 20 0,5 3 0 0,-4 0 0 16,4 0 0-16,3 0-15 0,-10 0 2 0,4 0-1 15,9 0 0-15,-3-8 8 0,-8 3 1 0,3 10-1 16,-8-5 2-16,5 0 9 0,-5-5 0 0,8 10 1 16,5 3-1-16,-3-8-10 0,-4 0 0 0,-1 0 0 15,5 3 2-15,-5 4-17 0,-4-7 1 0,4 5 0 0,5-2 0 16,-5-6 16-16,-2-2-1 0,-3 3 0 0,-2-3 1 16,7 5-12-16,0-3 0 0,1 3 0 0,-6-13 0 0,3 8-4 15,2 5-1-15,0 0 1 0,5-2 1 0,-4-3 3 16,-9 2 0-16,3-2 0 0,-2 5 1 0,-3 0-6 15,-2 0-1-15,4 5 1 0,1-2-1 0,-6 2 10 16,-4-5-1-16,4 0 0 0,6 0 2 0,-3 7 5 16,-2-7 0-16,-1 0 1 0,1 0 0 0,-1 0-4 15,-7 0 1-15,3 0-1 0,4 0 1 0,-10 0-6 0,3 0 0 16,-2 0 1-16,2 0 0 0,-6 0-3 0,1 0 0 16,-5 0 0-16,5 0 2 0,-3 0 2 0,-5 0 2 15,-2 0-2-15,2 0 2 0,-2 0-12 0,2 0-1 16,-8 0 0-16,3 0 2 0,0-5 4 0,-5 5 1 15,8 0-1-15,-3 0 1 0,-5 0-2 0,0 0 1 16,0 0-1-16,3 0 1 0,7 0-5 0,-5 0 2 16,-2 0-2-16,7 10 2 0,-10-10-1262 0</inkml:trace>
  <inkml:trace contextRef="#ctx0" brushRef="#br0" timeOffset="4017.15">15076 5611 690 0,'0'0'0'0,"0"0"0"0,0 0 0 15,0 0 87-15,0 0 1 0,0-23-1 0,3 23 1 16,2 0-50-16,0 0 0 0,-3 0 0 0,-2 0 2 15,0 0-11-15,0 0 1 0,0 0-1 0,11 3 1 0,1 7-25 16,6-2-1-16,-10-1 1 0,15-2 1 0,0 3-2 16,2-1 2-16,-5-4-1 0,8-3 1 0,3 0 7 15,-1 7 1-15,3-7-1 0,6-2 2 0,1-3-8 16,4 5-1-16,-9 0 1 0,8-3 0 16,1 3 19-16,-14 0-1 0,8 0 1 0,3 0 0 0,-3 0-5 0,-2 0 1 15,-1 8-1-15,4-6 0 0,6 3 2 16,1 8-1-16,3-5 1 0,1-6-1 0,1 1-3 15,-2 4 0-15,4 1 0 0,8-6 2 16,-5 3-4-16,-8 0 3 0,1-2-1 0,7-6 0 0,0 3-13 0,0-5 2 16,5 5 0-16,5 0 0 0,-2-5 16 0,-9 3-1 15,4 4 1-15,2-2 0 0,-5-2-6 0,-5 2 0 16,0 2 0-16,7 3 0 0,-2-5-11 0,3 5 1 0,2-5-1 16,2 8 0-16,-2-1 14 0,-2-7 0 0,2 3 0 15,8-3 1-15,-13 5-12 0,-5-5 1 0,7 3 0 16,3-6 0-16,-2 3 5 0,-1 3 0 0,1 2-1 15,4-10 1-15,-7 2-12 0,-7-2 0 16,-1 2-1-16,8-4 2 0,-8 7 5 0,-7 0 0 16,5 0 0-16,0-8 0 0,-3 8-5 0,-2 3-1 0,-6 2 1 15,3-10-1-15,-2 2 1 0,-6 3 0 0,4 0 0 16,1 0 0-16,-2 0-19 0,-5 3-1 0,-7 2 1 0,1 2 0 16,-4-4-7-16,-10-3 0 0,2 5-1 0,3 3 1 15,-8-3 6-15,-3-5 2 0,4 0-1 16,-6 2 1-16,0 3-4 0,0 3 0 0,0-8 0 0,0 0 1 15,0 0 8-15,0 0 1 0,0 0 0 0,-11 0 1 16,-1 0-1-16,-4 0 1 0,1-8-1 0,-43 1 2 0,-9 2 1 16,6-3 2-16,5 0 0 0,0-7 0 15,3 10-3-15,0 0 2 0,4-2-2 0,-2-3 2 0,0 5 2 16,-2-3 1-16,-3-5 0 0,-15 1 0 0,2 9 0 16,3-12 0-16,-3 3 0 0,-4 4 0 0,4-5 0 15,0 13 0-15,3-7 0 0,-8-1 1 0,-5 3 0 0,8 0 1 16,-3 5 1-16,-10 0-1 0,8-2 1 0,7-6 1 15,-4 8-1-15,-6 0 0 0,2 0-2 0,6 3 2 16,-3 2-2-16,-12-10 1 0,15 5-1 0,7 5 0 16,3-3 0-16,0 3 1 0,5-5-2 0,0 5 1 15,3-5 0-15,-3 3 0 0,2 2 0 0,16-5 1 0,-5 0 1 16,0 0-1-16,7 0-2 0,5 0 0 0,6 0 0 16,0 0 1-16,2-8-2 0,10 8 1 0,0 0 0 15,8 3 0-15,5 2 0 0,-5-5 0 0,0 0 0 16,5 0 0-16,0 0 2 0,0 0 0 0,0 0 1 15,5 0 0-15,5 0 1 0,-2 0 1 0,2 0-1 16,46 7 1-16,18 6 3 0,-6-10 1 0,-1-3 0 16,-6 0 0-16,0 0 9 0,-5-3 1 0,-3 3 0 15,8-13 0-15,8 13-10 0,-3-7 1 0,3 7-1 16,-1 0 1-16,4 0-11 0,-4-5 0 0,6 5 0 0,5 0-1 16,0 0-4-16,-8 0 0 0,0 5 1 0,16 2-1 15,-6-2-4-15,-5 3 1 0,6 0-1 16,2-1 1-16,-3-2-1 0,-12-2 1 15,7 2 0-15,8 2 0 0,-7-7 9 0,-9 3 0 0,-2-3 0 0,8-3 0 0,-10 3 0 16,-8 0 1-16,2 3-1 0,1-6 1 0,-8 3 12 16,-6-7 2-16,1-1 0 0,0-2-1 0,-8 3-1 15,-7 7-1-15,-3 0 0 0,-3-3 1 0,-7-7 0 16,-5 7 2-16,-6 8-1 0,-4-5 1 0,-3-2-15 16,0-1 1-16,0 3-1 0,0 0 1 0,0 0-1 15,0 0 0-15,0 0 0 0,-28 0 0 0,-20-7-1 0,-11 2 1 16,0 2-1-16,4 3 1 0,-1-5-4 15,0 0 2-15,2 5-1 0,-2 0 1 0,-5 0-17 0,3-7 1 16,-6 4 0-16,-7 3 0 0,7 0 19 0,1-7 1 16,-4 2 0-16,-11 2 1 0,4-2-11 0,5 0 1 15,-10 5-1-15,-10-8 1 0,5 6-16 16,3-6 0-16,-8 8 0 0,0-5 0 0,5 3 24 0,5-3 1 16,-5 5-1-16,-10 0 0 0,10-5 0 0,10 2 0 0,0-2 0 15,-5 5 1-15,11 0 9 0,7-2 0 0,-11 2 0 16,1 0 0-16,8 0-3 0,4 0 1 0,1 0 0 15,-6 0 0-15,8 0-5 0,10 0 2 0,0 0 0 16,1 0-1-16,4 0-5 0,8 0 0 0,0 0 0 16,-3 0 0-16,6 0-9 0,4 2 1 0,8-2-1 15,-7 0 2-15,10 0 3 0,5 0 2 0,4 0-1 16,-1 0 0-16,7 0-7 0,0 0 1 0,0 0-1 16,0 5 1-16,0-2 5 0,0-3-1 0,0 0 1 0,20 0-1 15,13 0 8-15,8 0-1 0,7 0 0 16,18 0 0-16,3 0 16 0,-5-3 1 0,7 3-1 0,10 0 1 15,-2 0-16-15,-8 0 0 0,11 0 0 0,4 3 1 16,-4 2 2-16,-8 0 1 0,10 2 0 0,7 1 0 0,1 2-6 16,-13-5 1-16,7 3 0 0,1 4 0 0,-9 3-2 15,-1-2 0-15,2 7 0 0,5-12 0 0,-6 4-1 16,-6-4 1-16,1 2 0 0,6-3 0 16,-13 3-1-16,-10-2 1 0,5 0-1 0,1-8 1 15,-6 0 0-15,-8-8 0 0,0 8 0 0,-5-8 0 16,-2 3-2-16,-8 0 1 0,-5 3-2 0,-5-3 2 0,-8 2-2 15,-7-4 0-15,-3 7-1 0,-5 0 1 0,0-8-2 0,0 8 1 16,0 0-1-16,0-5 1 0,-8 5-1 0,3-5 1 16,0 5-1-16,-51-10 1 0,-15-3 3 15,0 1 1-15,-8 9-1 0,8-7 1 16,2 3 0-16,3 4 0 0,-3 3 0 0,-5-7 0 0,6 7 0 16,2-8 0-16,-8 3 0 0,-8 5 1 0,9 0 10 0,9 0 1 0,-7-5 0 15,-6 10 0-15,9-5 0 0,-1 5 1 0,3-2-1 16,-5 9 2-16,10-4-7 0,15-1 2 0,-10-2 0 15,8 10 0-15,-1-12-3 0,11 7 1 0,8 0-2 16,-1 3 2-16,3 2-1 0,8 2-1 0,-6-1 1 16,3-11-1-16,6 10-6 0,1 0 1 0,1 5-1 15,-3 8 1-15,18-28-1782 0</inkml:trace>
  <inkml:trace contextRef="#ctx0" brushRef="#br0" timeOffset="4682.64">14102 6947 1054 0,'0'0'0'0,"-13"-31"0"0,8-4 0 0,-3-5 65 16,6 5 2-16,-1-1-1 0,-9 1 0 0,-1 0-17 15,0 2 1-15,0 5-1 0,3-7 1 16,-3 5-43-16,1 12 2 0,2 3 0 0,2-13 0 0,-5 8-6 16,8 13 0-16,-2-1-1 0,7 3 2 0,0-5 1 15,-6 7 2-15,6 6-1 0,0 4 0 0,0-4-2 0,6-3 0 16,-6 0 1-16,12 13-1 0,14 14 1 15,4 3 0-15,1 8 0 0,20-2 0 0,7-14 3 16,-2 1 1-16,5-11-1 0,3-4 1 0,-1-3 28 0,-4-5 0 16,7 5 0-16,0-10 1 0,10 0-9 0,1 5 2 15,-1-2-2-15,-2-6 1 0,0 3-5 16,-3 5 1-16,-7-3-1 0,9-2 1 0,-1 5 1 0,-11 0 1 16,7 3-1-16,1 7 1 0,2-2-21 0,-12 4 0 15,2 3-1-15,2-2 1 0,-63-13-1631 0</inkml:trace>
  <inkml:trace contextRef="#ctx0" brushRef="#br0" timeOffset="5067.04">16498 7269 1457 0,'0'0'0'0,"0"0"0"0,5-2 0 0,11-1 78 15,-1-2 0-15,-2-2 0 0,17 4 0 0,13-10-26 16,3 6 1-16,8 7-2 0,-3-5 2 0,2 5-31 15,-2-8 1-15,2 3-1 0,11 3 2 0,-3 2-24 0,0 0 0 16,5-15 0-16,5 2 0 0,3 5 30 16,-5-4 0-16,7 4 1 0,8-7-1 0,-5 0-5 0,-10 10 1 15,4-3-1-15,11 3 1 0,-7 3 1 0,-6-6 0 16,3 6 0-16,12-1 1 0,-7-4-28 16,-15 7 1-16,9 7-1 0,6-7 1 15,-2 3-1-15,-6 2 0 0,0 2-1803 0</inkml:trace>
  <inkml:trace contextRef="#ctx0" brushRef="#br0" timeOffset="5533.63">20396 7287 1281 0,'0'0'0'0,"0"0"0"0,0 0 0 0,0-3 119 0,0 3 0 16,0 0 0-16,7 0 0 0,-7 0-47 15,3 0-1-15,2 0 1 0,15 0 1 0,11 3-55 0,2 4 0 16,3-7 0-16,27 13 0 0,6-8-18 16,-3 3 0-16,0-3 0 0,3-5 1 0,-3 5 9 0,3 0 0 15,-1 0 0-15,16-3 1 0,-2 3-5 31,-3-5 1-31,7-5 0 0,11 5 1 0,-11-2 7 0,1-6 1 0,10 6 0 0,7-3-1 0,-5 0 6 16,-2 0 0-16,7 2-1 0,8-5 2 0,-8 1 8 0,-7 4 0 0,0 3 0 16,9 0 1-16,-9-2-8 0,-15-3 1 15,2 10-1-15,-3-3 2 0,-5-2-18 0,-7 0 0 0,2 13-1 16,0 0 2-16,-10-1 0 0,-12 3 0 0,-3 5-1954 16</inkml:trace>
  <inkml:trace contextRef="#ctx0" brushRef="#br0" timeOffset="13269.04">10644 7876 778 0,'0'0'0'0,"0"0"0"0,0 0 0 0,0 0 63 15,0 0 1-15,0 0 0 0,0 0 0 0,0 0 6 16,0 0 0-16,-7-32 0 0,7 32 1 16,0 0-31-16,0 0 2 0,0-3-2 0,0 3 1 0,0-7-42 15,0 7 1-15,0-5 0 0,0 2 0 0,0-2 0 0,0-3 0 16,0 3 0-16,0-5 0 0,0 5 8 0,0 3 1 16,0-3-1-16,0 0 1 0,0 2-6 0,0-2 2 15,0 5-1-15,0 0 1 0,0-2-3 0,0-3 1 16,0 2 0-16,0 1 0 0,0 2 0 0,0 0 2 15,0 0-1-15,0 0 1 0,0 0 2 0,0 0 0 16,0 0 0-16,-3 0 1 0,3-3 10 0,0 3 1 0,0 0 0 16,-2 0 0-16,2-8-13 0,-5 8-1 0,5-5 1 15,0 3 0-15,0 2 10 0,0 0 1 0,0 0 0 16,0 0 0-16,0 0-15 0,0 0 2 0,0 0-1 16,0 0 0-16,0 0 6 0,0 0 1 0,0 0-1 15,-6 0 1-15,4 0-5 0,2-5-1 0,-5 5 1 16,5-5 1-16,-5 2 7 0,2 3 1 0,1-5-1 15,-1 5 2-15,-2-2-4 0,0 2 0 0,2-8 0 16,3 8 0-16,0 0 3 0,-5 0 1 0,0 0-1 16,5-5 1-16,0 5 18 0,-2 0 2 0,-3-2-1 0,0 2 1 15,5 0-19-15,0 0 1 0,-3 0 0 0,0-5 0 16,3 5-7-16,0 0 0 0,-2 0 0 0,2-5 0 16,-5 5 7-16,5 0 1 0,0-3-1 0,0 3 1 0,0 0-12 15,0 0-1-15,0-5 1 0,0 5-1 0,0 0 1 16,0 0 1-16,0 0-2 0,0 5 2 0,0 3 2 15,0-3 1-15,0 2-1 0,0 8 1 0,0 16-5 16,0 1-1-16,0 1 1 0,0-3-1 0,0 3 4 16,0-5 1-16,0 2 0 0,0 5 0 0,0 6-5 0,-5-6 1 15,2 5-1-15,3-5 2 0,0 1-5 0,0-1 1 16,0 5 1-16,0 3-1 0,-5-2 1 0,0-6 2 16,2 0-2-16,3 5 2 0,0-2-4 0,-2-5 1 15,-1-5-1-15,3-1 1 0,-5-4-2 0,5-5 1 16,-7 7 1-16,7-5-1 15,0-2 1-15,0-3 0 0,-5-3 0 0,10-2 2 0,-3 3-1 0,-2-13 0 16,-2 5 1-16,2-2-1 0,0 2 1 0,0-3 0 16,0 3 1-16,0-5-1 0,0 3 1 0,0-1-1 0,-5 6 1 15,5-8-1-15,0-8-3 0,0 6 1 0,0 2 1 16,0-3-1-16,0-2-1 0,0 3 0 0,0-6 0 16,0-4 0-16,0-16 5 0,-8 0 0 0,5 3-1 15,3-10 1-15,0-8-2 0,0 5 1 0,0 5-1 16,-2-2 1-16,-3 2-1 0,5 11 1 0,0-14-1 15,-8-7 2-15,3 11-6 0,0 4 1 0,2-2-1 16,-2-11 1-16,5 6-1 0,0 7 0 0,0 3 0 0,-5 2 1 16,5-2-1-16,0 3 0 0,0 6 0 0,0 1 0 15,0 3-2-15,5-3 1 0,-2 2-1 0,-1 5 0 16,1 3-1-16,-3 0 0 0,0 3-1 0,0-3 1 16,0 5 2-16,0-8 1 0,0 6-1 0,0 2 1 15,0-8 0-15,0 3 1 0,0 0 0 0,5 3 0 0,0-3 0 16,-5-3 0-16,0 3 0 0,0 2 1 0,0-4-1 15,0 2 0-15,0 2 0 0,0-2 0 16,0-5-1-16,0 5 1 0,3-2 0 0,2 7 0 0,0-5-1 16,-5 2 2-16,0-2-2 0,0-3 1 0,0 8-1 15,0-5 0-15,0 3 0 0,0-6 0 0,5 3-1 0,-3 3-1 16,-2-3 1-16,0 5 1 0,0-5-1 0,0 2 0 16,0 3 0-16,0 0 0 0,0 0 0 0,0 0 0 15,0-5-1-15,0 5 2 0,0 0-3 16,0 0 1-16,0 0 0 0,0 0-1 0,0-2 0 0,0-3 0 15,0 2-1-15,0 1 1 0,0-1 1 0,0 3 1 16,6-8-2-16,-1 3 2 0,-5 3-2 0,0-3-1 0,0 5 1 16,0-5 0-16,0 2 0 0,0 3 2 0,0-5-1 15,0 5 1-15,0-2 1 0,0 2 0 0,0-8 0 16,0 8 0-16,0-5 1 0,0 3 1 0,0 2-1 16,2 0 2-16,3 0-2 0,0 0 1 0,-5-5 0 15,0 5 1-15,0 0 0 0,0 0 0 0,-5 0 1 16,5 0 0-16,0 0-3 0,0 0 2 0,0-5-2 15,0 2 1-15,0 3-2 0,0 0 0 0,0 0 0 16,0-5 0-16,0 5-12 0,0 0-1 0,0 0 1 16,0 0 0-16,0 0-8 0,0 0 1 0,0 0 0 15,0 0 1-15,8 0 0 0,2 5 0 0,-10-5-1800 0</inkml:trace>
  <inkml:trace contextRef="#ctx0" brushRef="#br0" timeOffset="14234.89">10945 7869 778 0,'0'0'0'0,"-5"-5"0"0,2 2 0 0,-2-4 98 0,-8-3 1 16,3 7-2-16,2-12 2 0,-2 5-47 0,-3 2 0 15,6-2 1-15,-6-2 0 0,-2-8-19 0,0 4 0 16,2-4 0-16,-10 5 1 0,3-2-28 0,4 9-1 16,-1-2 1-16,1 2 0 0,-7-2 15 0,6 3 2 0,1 4-2 15,-2 6 2-15,-10-3-9 0,3 5 1 0,5 7 0 16,-11 6 0-16,8 7-9 0,-2 3 2 0,-1 10 0 16,-4 7 0-16,-1 8 3 0,8-5 0 0,-2-3-1 15,7 11 2-15,-5 2-9 0,8-5 1 0,2 2-1 16,3 3 0-16,-3-3 1 0,8 1 1 0,5 7-1 15,5-8 1-15,8-7 6 0,0-13 2 0,5 1-1 16,2 4 1-16,-2-12-8 0,0-1 1 0,5 1 0 16,2 0 1-16,5-13 2 0,1-5 0 0,5 0 0 15,-3-2 0-15,-3-6 8 0,-2-2 1 0,5-2 0 0,8-6 0 16,-3 8-13-16,-2-12-1 0,7-1 1 16,-5 3 1-16,-2-10 20 0,-6 2 0 0,9 0 0 15,4-2-1-15,-8 0-4 0,-4-5-1 0,-1-5 0 0,1-11 1 16,-1 6 0-16,-4 0 1 0,4 0-1 0,-7-13 1 0,3 5-4 15,-8 8 0-15,-3-1 0 0,3-12 1 16,-6 8-8-16,-1 0 2 0,1-3-1 0,-7 0 1 0,-5 0-9 16,0 8 1-16,0-3 0 0,-5-5 0 0,-2 6 0 15,-4 9 1-15,4 0-2 0,-6-5 2 0,0 11-6 16,-2 1 1-16,-3 4 1 0,3-1-1 0,-3 1 1 0,0 9 1 16,11 5-1-16,-6 3 1 0,3 0 3 0,2 8 1 15,-4 0-1-15,-4 4 1 0,-2 16-1 16,3 2 2-16,-3 10-1 0,1 16 1 15,4-1-4-15,5-4 0 0,6 9 0 0,2-2 0 16,2-5-2-16,6 3-1 0,-3 1 0 0,8 6 0 0,2 6 0 0,3-19 0 16,0 3-1-16,-1-5 1 0,6-3 0 0,-2-5 2 15,4-12-2-15,3 5 1 0,-2 2-3 0,-9-7 0 0,1-11 0 16,0 1 2-16,2-8-4 0,-10-5 2 0,3-2 0 16,0-3 0-16,-5-3-2 0,-1 3 1 0,3-5-1 15,-5 5 1-15,3-10 0 0,-8-2 1 0,5 4 0 16,0-7 0-16,8-13 0 0,0 0 0 0,-13 1 0 15,0-6 0-15,0 0 1 0,0 8 0 0,0 5 0 16,-5-8 1-16,5 10 2 0,0 3-1 0,0 8 0 16,-5-1 2-16,2 3-1 0,3 5 1 0,3 5-1 15,2-2 1-15,0 7-5 0,-5-3 1 0,2 1-1 0,8 25 1 16,3 10-1-16,-3-6 0 0,3 1 0 0,0-3 0 16,-1-7-1-16,1 0 1 0,0 7 0 0,0-7 0 15,4-5 0-15,-4-3 1 0,5-8 0 0,-5-4 0 16,-1-1 1-16,-1-2 2 0,-4-5-1 0,1 0 1 0,-3 0-3 15,0 0 1-15,0 0 0 0,3-5 0 0,-3-2-5 16,-3 2 0-16,-2-8-1 0,3-9 2 0,5-14-13 16,-8 9 1-16,0 4-1 0,5-5 1 0,-5 10-8 15,0 8 1-15,0-2 0 0,0 7-1 0,0-3 15 16,0 6-1-16,0 2 0 0,0 0 1 0,0 0-5 16,0 0-1-16,0 0 1 0,0 0 0 0,0 0 3 15,0 0 1-15,0 7 0 0,2 1 0 0,8 4 5 16,-2 4 1-16,2-9-1 0,3 6 1 0,2-3-2 15,0 0-1-15,-7-10 1 0,2 7 0 0,-2-7 0 0,-3 3-1 16,-3 2 1-16,4-5 0 0,-6 0-1780 0</inkml:trace>
  <inkml:trace contextRef="#ctx0" brushRef="#br0" timeOffset="14403.44">11693 8229 1457 0,'0'-2'0'0,"-6"-1"0"16,1 1 0-16,-2-3 59 0,-1 0 0 0,8 5 1 15,0 5-1-15,0-5-60 0,0 0 1 0,0 0 0 0,0 0 0 16,0 0-21-16,0 0 0 0,0 0-1218 16</inkml:trace>
  <inkml:trace contextRef="#ctx0" brushRef="#br0" timeOffset="14776.97">12293 7856 1834 0,'0'0'0'16,"0"0"0"-16,0 0 0 0,0 5-21 0,2 3 0 0,4 2-1 15,4 10 1-15,-3 13 79 0,1 0 2 16,-3 4-2-16,3 24 2 0,2-3-41 0,-5 10 1 0,3-5 0 15,2-3 0-15,3 3-25 0,-8 0 0 0,5 0 1 16,5 3-1-16,-7-13 4 0,-3-13 0 0,-3 3 0 16,3-5 1-16,1-3-2 0,-1-10-1 0,-3-5 1 15,3-4 0-15,-5-4-16 0,0-4 1 0,0-8-1 16,0 0 1-16,0 0-1456 0</inkml:trace>
  <inkml:trace contextRef="#ctx0" brushRef="#br0" timeOffset="15090.22">12214 8433 1356 0,'0'0'0'0,"0"0"0"0,0 0 0 0,0 0 35 16,5 0 0-16,0 5 0 0,3 3 1 0,5-8-12 15,-8 0 1-15,0 0 0 16,15-5-1-16,6 5 1 0,2 5 0 0,-3-3-1 0,11-2 2 0,2-7-26 16,-13-1 1-16,1 6-1 0,4-3 1 0,-2-3 15 15,-7 1 0-15,-1-6 0 0,3 6-1 0,-5-1-11 16,-6 8 0-16,1 0-1 0,0 0 2 0,-3-5 5 0,-5 5 0 15,-2 5 0-15,9 5 1 0,6 3-6 0,0-6-1 16,-5 6 1-16,10 7 1 0,-6 8 7 0,-1-13 0 16,-1 7 1-16,-2-4 1 0,-6 2 1 0,1-5 1 15,2 0 0-15,-2 8 0 0,2-5 10 0,-5-3 0 0,3 0 0 16,-8 3 0-16,2 4-22 0,1-1 1 0,4-9-1 16,-7 8 2-16,5 5 1 0,-5-4 1 0,3-4-1 15,-1 1 1-15,1 0 0 0,-3-3 0 0,0-3 0 16,5-4 1-16,-2-1-10 0,2 1 0 0,-5-3 0 15,0 3 1-15,0-8-11 0,0-8 1 0,0 8-1599 16</inkml:trace>
  <inkml:trace contextRef="#ctx0" brushRef="#br0" timeOffset="15233.9">12901 8035 1507 0,'0'0'0'0,"0"0"0"16,-5 0 0-16,2 3 77 0,3-3 0 0,0-3 1 0,0 3 0 15,0 3-47-15,0 2 0 0,3-3 1 16,-1 3-1-16,-2-5-1489 0</inkml:trace>
  <inkml:trace contextRef="#ctx0" brushRef="#br0" timeOffset="15923.06">13280 8751 1332 0,'0'0'0'16,"0"0"0"-16,18-13 0 0,0-2 55 0,2-5 1 15,-2-8-1-15,-5-5 1 0,-1-2-4 16,-2 13 2-16,-2-4 0 0,-8-4 0 0,5 2-34 0,-5 1 0 16,0-1 1-16,-5 0 0 0,5 3-21 0,-5 2 1 15,0 8-1-15,2-10 1 0,-7 15 7 0,3-3 1 0,-1 6-1 16,3-6 1-16,-5 1-1 0,2 9 1 0,3 3 0 15,2 0 0-15,-2 0 5 0,0 0 1 0,3 3-1 16,-14 9 1-16,-4 11 5 0,-8 7 2 0,8 5-1 16,-1 16 0-16,4-3-1 0,4-8 2 0,8 5-2 15,5-4 1-15,0-1 4 0,-5-12 1 0,10 7-2 16,2 0 2-16,6-7-24 0,-3-8 2 0,3-5-2 16,5-2 1-16,-5-3 4 0,-1-3 1 0,-4-1-1 0,10-6 1 15,-1 0-8-15,-11-6 1 0,-1 6-1 0,5-10 1 16,5 3 6-16,0-6 0 0,1 1 1 0,4-9 0 15,8-4 5-15,-3 0 0 0,-12 2 0 0,0 3 1 16,-3 0-7-16,-2-5 1 0,-3 0-2 0,2 5 2 0,-2-1 8 16,-2 6 1-16,2 3-2 0,0-1 2 0,-2 6-17 15,-3 1 0-15,0 6 0 0,0-2 0 0,0 2 0 16,0-8 0-16,0 8 0 0,-3 8 1 0,3-6-1 16,0-2 0-16,0 3 0 0,-5 20 0 0,3 9-1 15,-1 6 0-15,0-3 0 0,3-7 0 0,0 5 0 16,0-5 0-16,0-1-1 0,6-9 1 15,1 0-2-15,-4-8 0 0,7 7-1 0,-5-9 2 0,3-6 0 16,-3-2 1-16,0 6-2 0,2-1 2 0,1-5 1 0,-3-5 0 16,0 5 0-16,3-6 0 0,5-11 5 0,2 4-1 15,-2-2 1-15,2-5-1 0,0-8 5 0,-2 3 1 16,-6 0-1-16,-1 5 1 0,-1 7-5 0,-3 6 0 16,3-1 0-16,0-2 1 0,-2 7 3 0,2-2 1 0,-5 5-1 15,0-2 1-15,0 2-9 0,0 0 1 0,0 0 0 16,0 0 1-16,5 10-2 0,-2-5 0 0,-3 2 0 15,5 11 1-15,2 5-2 0,4 5 1 0,1-8 0 16,6 2 1-16,0-1-2 0,-11-9 1 0,6 3-1 16,5-10 1-16,0 3 0 0,-11-8 1 0,4 0 0 15,9 0 1-15,3 0-1 0,-10 0 1 0,-1-8 1 16,11-2-1-16,-8-7-3 0,1 4 0 0,-4-2 0 16,1-10 1-16,0 2-8 0,-3 3 2 0,-2-8-1 15,-3-7 1-15,-5 35-1924 0</inkml:trace>
  <inkml:trace contextRef="#ctx0" brushRef="#br0" timeOffset="16165.41">13471 8217 1520 0,'-8'-5'0'0,"-10"-3"0"0,-12-7 0 0,7 0 84 0,5 2 0 0,3-2 1 0,-3 5 0 0,3 2-25 15,7 1 2-15,1-3 0 0,1 5 0 0,6 0-19 16,0 2 2-16,0-2 0 0,0 3 0 0,0 2-23 0,6 0 2 15,-6 0 0-15,0 0-1 0,5-5 2 16,2 5 1-16,-4-5-1 0,43 5 1 0,17 0-9 16,-4 0 0-16,-3 5 0 0,-5 7 0 0,-51-12-1926 0</inkml:trace>
  <inkml:trace contextRef="#ctx0" brushRef="#br0" timeOffset="16652.46">15066 8831 1884 0,'0'0'0'0,"0"-10"0"0,0-7 0 16,0-1 73-16,3-7 0 0,4 2-1 0,1-12 1 15,5 0-12-15,-3 2 1 0,2-2-2 0,1-13 2 16,-3 13-29-16,3 7-1 0,5-2 1 0,5-3 0 0,0 3-33 16,0 9 0-16,-6 4 0 0,4-1 1 0,4 0 4 15,3 3-1-15,3 15 1 0,-1-7-1 0,1 7-1 16,-3 0-1-16,2 0 0 0,6 0 0 0,-1 7 2 15,-1-7 0-15,-4 5 0 0,11 5 0 0,-8 3 8 16,-3-5 1-16,6 7-1 0,2 5 2 0,-2 3-8 0,-1 2 1 16,-2-10 0-16,8 10 1 0,-8-2-3 0,0-3 1 15,5 0 0-15,-2 0-1 0,-3-10 4 0,-7 3 1 16,4 0-1-16,6-3 1 0,-8-5-2 0,-3 0 0 16,-4 2 0-16,9-7 1 0,-2-7-1 0,-8 2 1 0,-2-3 0 15,5-5 0-15,-3 3-5 0,-9 0 2 16,-1 0-1-16,5-10 1 0,-2-8 3 0,-6 3 0 0,1 3 0 15,7-14 1-15,-10-7 8 0,-2 3 1 0,-3 0-1 16,5-3 1-16,-5 0 3 0,0 8 1 0,-8-13-1 16,6 3 1-16,-6-1-2 0,-2 11 2 0,2 0-1 15,3 4 0-15,-2 6-2 0,-3 0-1 0,2 5 0 16,5 0 1-16,1 5-16 0,-1 7 2 0,3 8-2406 16</inkml:trace>
  <inkml:trace contextRef="#ctx0" brushRef="#br0" timeOffset="19350.84">17892 7761 1218 0,'0'0'0'0,"0"0"0"16,0 0 0-16,0 0 69 0,0 0-1 0,0 0 1 15,16 37-1-15,-9-22-21 0,1 6 0 0,-5-6 0 16,-1 28 2-16,3 2-27 0,3-2 1 0,-1-3-1 15,-1 10 2-15,-1-2 17 0,0 3 1 0,0 2-1 0,-3 5 1 16,3-3-30-16,0 3 1 0,1 3 1 0,-6 2-1 16,0-1 19-16,0-9-1 0,2-2 1 0,-2 4-1 15,-2 1-7-15,-1-13 0 0,-2-1 0 0,2-1 1 16,3-11-11-16,-7-2 1 0,2-3-1 0,-3-5 1 0,3-12-14 16,2-1 0-16,1 1 0 0,-8-8 0 0,7-3-1 15,-2 3 0-15,5 0 0 0,-2-5 2 0,-4-2-5 16,-4-1 2-16,8-7 0 0,-11-33 0 0,0-23-7 15,6 3 0-15,4 5 0 0,-5-5 2 0,3 8-15 16,-5-1 2-16,3-7 0 0,7-5 0 0,-8 8 3 16,3 9 2-16,5-7-2 0,0-5 2 0,0 10 14 0,0 10 0 15,0-7 0-15,5 7 0 0,3 13 1 0,-6 2 0 16,6 13 0-16,-1 2 0 0,1 11 6 0,0-3 0 16,-3 7-1-16,-3-4 2 0,-2 2 7 0,3 5 0 15,2 5 0-15,8 2 1 0,-1-4-13 0,1 9 0 16,0 1 1-16,10 22-1 0,7 5 6 0,1 3 1 15,-11-2-1-15,6 12 1 0,2-1 8 0,-6 4 1 16,6-6 0-16,8 18 1 0,-5-17-1 0,-9 2 0 16,4 10 0-16,9-8 1 0,-4-7-17 0,-3-10 2 0,5 2-1 15,0-10 1-15,-2-2 13 0,-6-8 0 0,6-2 0 16,-6-11 0-16,-2 1-18 0,-3-8 0 0,1-8 0 16,-1 1 0-16,-2-6 0 15,-5-2 0-15,-1-5 0 0,1-15 0 0,5-3-1 0,-5-7 1 0,-1-8 0 16,-4 2 0-16,2-4 0 0,0 4 1 0,-2-2 0 15,-6-4 0-15,-2 1 4 0,0 11 1 0,-2-11 0 16,-3 6 0-16,2 10-1 0,3 4 1 0,0 6-2 0,-5-3 2 16,8 11-2-16,-3 9 2 0,-3 5-1 15,-2 1 1-15,5 2 2 0,0 5 1 0,-2 0-1 16,2 5 1-16,2 2-5 0,3-1 1 0,-5 4-1 0,0 30 1 16,0 10 2-16,0 11 2 0,13-6 0 0,-8-7 0 15,8-5-7-15,-1-3 0 0,-4 6 0 0,5 7 0 0,-1-6 2 16,1-4 0-16,2-2-1 0,3-4 2 0,-2-1-4 15,-4-4 1-15,4-1-1 0,1-6 2 0,-4-3-1 16,0-9 1-16,-6 0 1 0,6-3-1 0,-3-10-2 16,-7 0 1-16,-1 0 0 0,6-3 0 0,0 3-2 15,-3 0 1-15,0-5 0 0,8-5 0 0,-1-15 1 16,1 2 1-16,0-2-1 0,2-20 1 0,-5-1-2 0,0 9 0 16,-2 4 1-16,2-2-1 0,-5 2-1 0,-2 10 0 15,2 10 0-15,-3-2 0 0,3 15 0 0,-2-7 0 16,-3 2 0-16,0 2 0 0,0 3 0 0,0 0 1 15,0 0-1-15,0 8 1 0,0 4-1 0,0 4 1 16,3-4-1-16,4 31 1 0,3 7 0 0,-2-2 2 16,-3-15-1-16,3-5 0 0,2-6-2 0,3-1 0 15,-8-6 0-15,7 5 1 0,1-5-1 0,5-8 0 0,-5-7 0 16,-6 6 0-16,4-4 0 0,-4-2 0 0,3-2 0 16,6-4 0-16,6-6 0 0,-4 2 1 0,-2 2 0 15,4-9 1-15,5-1-2 0,-4-2 1 0,2-5 0 16,-6 4 0-16,-1-1-1 0,-1 7 1 0,0-13 0 15,-2 0 0-15,0 6 0 0,-3 4 2 0,-3-2-1 16,4 2 0-16,-9 0-1 0,1 3 0 0,-1 8 1 0,-2-6-1 16,0-2-1-16,-2 8 1 0,-1 1 0 0,3 4 0 15,0-3-1-15,-2 0 1 0,2 2 0 0,-5 3 0 16,2 0-1-16,3 0 1 0,0 0-1 0,-3 3 2 16,1 4-2-16,2 4 0 0,-5-4 0 0,-3 28 1 15,-5 13-1-15,8-2 0 0,5 1 0 0,0 6 1 16,0-5-1-16,0-5 0 0,3-3 0 0,7 6 1 0,0-6-1 15,-2 0 0-15,5 3 0 0,-3 13 0 16,3-16-2-16,-3 3 1 0,5 5-1 0,0-5 1 0,0-1 0 16,-2-1 1-16,-5 2 0 0,5-3 0 0,-1-5-1 15,-2-2 0-15,-10-5 0 0,6-3 0 0,-6 0 0 16,-6-10 0-16,1-2-1 0,3-3 1 0,-1 0-2 16,-4-10 1-16,-4 2-1 0,4 3 1 0,-1 3 0 0,-5-8 1 15,-2 0 0-15,-15-8 0 0,-8-4 2 0,2-3 1 16,3 2-1-16,-3-2 1 0,11-5 5 0,-1-3 1 15,-4 3 0-15,-1 0 0 0,3-3 1 0,10 3 1 16,-2-5-1-16,-5-3 1 0,2 5-2 0,10-2 1 16,0 3 0-16,1 1 0 0,-1-6 5 0,8 4 1 0,2-5-1 15,3 1 1-15,0-1-4 0,0-5 0 0,8 10 1 16,-6-2-1-16,9 3-2 0,1 6 1 16,6-9-1-16,0 5 1 0,0 2-4 0,2-2-1 0,0 8 1 15,-2 4-1-15,10-7 1 0,-5-3 0 0,3 1-1 16,4 4 1-16,1 0-12 0,-3 1 1 0,5-6-1 15,5 1 1-15,-5-9-18 0,-5 6 0 0,5-15-2195 16</inkml:trace>
  <inkml:trace contextRef="#ctx0" brushRef="#br0" timeOffset="19677.98">19442 7917 1784 0,'0'0'0'0,"0"0"0"0,-5 0 0 0,2 0 111 16,3 0 0-16,3 0 0 0,2 0 1 0,-5 0-39 15,2-8 0-15,1 8 0 0,10-10 1 0,4 3-59 16,1-3 0-16,0 4 0 0,13-9 1 0,-3-2-15 0,-6 2 1 16,-1 2 0-16,2 3 1 0,-6-5 1 0,-4 2 1 15,0-4-1-15,5-6 2 0,-11 8 0 0,1-5 2 16,2-3-1-16,0-2 1 0,-2-3-2 0,-8 5-1 15,0 3 1-15,0-20-1 0,-5 5 14 0,-3 4 0 16,-4 4 1-16,-1 1-1 0,-2 4-10 0,-1 2 1 16,1 4-1-16,0-1 1 0,0 9 10 0,-1 1 0 15,4 2 0-15,1 5 1 0,1 0-10 0,0 2 0 16,0 1 0-16,-3 9 0 0,0 1 0 0,1 5-1 0,1 7 0 16,-1 13 1-16,12-38-2219 0</inkml:trace>
  <inkml:trace contextRef="#ctx0" brushRef="#br0" timeOffset="20763.21">20554 8572 1344 0,'2'-3'0'0,"6"1"0"0,-1-1 0 0,4-2 115 16,1 5 1-16,-4-10 0 0,2 3 0 0,3 2-43 16,5 5 0-16,-6 5 0 0,1 2 1 0,5 3-34 15,-3 0 0-15,0 6 0 0,-2 6 1 0,0 11-17 0,-3-5 2 16,-2-1 0-16,-6 9 0 0,-2-9-8 0,-2 4 1 15,-6 4-1-15,-7 10 1 0,-3-2-1 0,-5-5 1 16,-2 2-1-16,-3-4 1 0,0 11-11 0,0-1 0 16,-5 4 0-16,-1 8 1 0,-6-10-9 0,7 0 0 15,-8 0 0-15,8 2 1 0,33-50-1910 0</inkml:trace>
  <inkml:trace contextRef="#ctx0" brushRef="#br0" timeOffset="21779.01">21678 7738 752 0,'0'0'0'0,"0"0"0"0,5-13 0 15,0-4 104-15,-5 4-1 0,0 5 0 16,5-4 0-16,-2 4-41 0,-1 1 1 0,-2 2 0 0,0 2 0 15,0 3-27-15,0 0 1 0,5-7-1 0,-2 4 1 16,2 1-18-16,-5 2 0 0,0 0 0 0,0 0 0 0,0 0-12 16,0 0-1-16,0-8 1 0,3 16 1 0,4 7 12 15,1 2 0-15,-3 1 1 0,-5 35-1 0,3 10 15 16,-1-15 0-16,1-3 1 0,-3 0 0 0,0-9-2 16,0-6 1-16,0-5-2 0,-3-2 2 0,3 0-2 15,0-6-1-15,0 3 1 0,0-5 0 0,-5-7-7 0,5-3 0 16,0 3 0-16,0-8 1 0,0 2-4 0,0 3 2 15,0-5-1-15,0 0 0 0,0 0-1 0,0 0-1 16,0 0 1-16,0-5 0 0,0 3-4 16,0 2 0-16,0 0 0 0,0-21 2 0,-5-11-3 0,2 1 1 15,1-1 0-15,2-14 0 0,-3 9-7 0,-2 9 1 16,0-7-1-16,-3-1 0 0,-2-7 7 0,0 8 2 16,0 2-1-16,2 3 0 0,-2 5-17 0,0 2 1 15,0-2-1-15,0 2 2 0,-1 8 5 0,1 0 0 0,0 3 0 16,0 4 1-16,0-5 1 0,0 6 2 0,2 2-1 15,0 2 1-15,1-2-2 0,-1 5 0 0,0 0 1 16,-2 0-1-16,3 5 2 0,-6-2-1 0,0 9 1 16,-12 4 0-16,-3 9-9 0,-3 5-1 0,6-2 1 15,-3 4 0-15,7 4 1 0,4-9-1 0,-4 14 1 16,3 2 1-16,1 5-3 0,4 2 1 0,0 0-1 16,-2 11 2-16,5 2-5 0,5 0 1 0,-3-5 0 15,0 10 1-15,6-5-2 0,2-3 0 0,-5 3 0 0,0 8 0 16,2-8-1-16,3-10 1 0,0 5 0 0,0 2 1 15,0-17-2-15,5-3 1 0,-2-4-1 0,-3-1 1 16,5-7-1-16,-3 2 0 0,1-2 0 0,-6-3 0 0,6-5 0 16,-1-5 0-16,4 8 0 0,-6-3 0 0,5 0-2 15,-5-7 0-15,0-11 1 0,0 3 0 0,0 3-6 16,0-8 2-16,5 2-2 0,0-4 2 0,-5 2-2241 16</inkml:trace>
  <inkml:trace contextRef="#ctx0" brushRef="#br0" timeOffset="22076.08">21584 7675 1632 0,'0'-3'0'15,"0"3"0"-15,0-5 0 0,0 5 50 0,2 0 0 16,6 5 0-16,5-5 0 0,-6 0-16 0,-4 8 0 15,2-1 1-15,15 16 0 0,-2 12-32 0,-5 11 1 0,-3 4-1 16,5 6 1-16,-4-9-6 0,-4 1 2 0,3 5-1 16,1 8 1-16,1-3 6 0,4-10 0 0,-1-1-1 15,-2 4 2-15,-3 2 12 0,18 38 19 16,-11-44-18-16,-1 1-20 0,-4-12 0 0,1-6 0 16,-3 5 1-16,3-7 8 15,-5-11 1-15,-1 1-1 0,-4-8 2 0,-1-7-7 0,1 2 1 0,5-5-1 16,-8 2 2-16,-5 3-6 0,5-5 0 0,0 0-1606 15</inkml:trace>
  <inkml:trace contextRef="#ctx0" brushRef="#br0" timeOffset="22247.16">21080 8355 1444 0,'-2'0'0'0,"-6"0"0"0,0 3 0 0,1-3 77 15,-1 0 1-15,0 0-1 0,8 0 0 0,3-3-25 16,0 3 0-16,-3 0-1 0,7 0 1 0,8 0-30 15,1-7 1-15,-6 7-1 0,43-18 2 0,13 10-24 0,-4 6 0 16,-1-8 0-16,0 7 0 0,-8 3 0 0,0-7 0 16,9-1 0-16,6 3 0 0,-68 5-1539 0</inkml:trace>
  <inkml:trace contextRef="#ctx0" brushRef="#br0" timeOffset="22714.92">22650 8154 1808 0,'0'0'0'0,"0"0"0"16,-3 15 0-16,-2 5 38 0,3 8-1 0,-3-1 0 16,2 9 1-16,1-9-2 0,-4 1 0 0,4 0-1 15,-1 2 2-15,3 3-11 0,0-13 1 0,0 0 0 16,0 3 0-16,0-3-27 0,3-5 0 0,5-2 0 0,-8-1 0 15,0-4 7-15,0-6 1 0,-6-2 0 0,6 5-1 16,0-5 9-16,0 0 0 0,0 0 0 0,6-5-1 16,-4 3-4-16,3-6 1 0,0-4-1 0,13-31 0 15,2-10 4-15,1 5 0 0,-6 10 0 0,-7 5 1 16,-1 3-13-16,1 10 2 0,5-5-1 0,-1 5 1 16,-7 5-3-16,-2 7 1 0,-3 6-1 0,5-9 2 15,0 11-1-15,-5 0 2 0,3 0-1 0,-1 0 1 0,1 0-2 16,2 0 1-16,-5 0 0 0,5 18 0 0,3 10 0 15,-1-6 0-15,-2 11 1 0,3 3-1 0,5 6 4 16,-3-11 1-16,0-4-1 0,3 4 1 0,2-9-1 0,-2-7 0 16,2 6-1-16,-2 4 2 0,-1-8-4 0,-1-7 0 15,-1-2 0-15,5 0 1 0,-2 2 3 0,-8-10 0 16,0 0-1-16,5 5 3 0,0-5 1 0,3 0 0 16,-10-5 1-16,9-3 0 0,6-2-1 0,2-8 1 15,-2 1-1-15,8-14 2 0,2-6-7 0,-3-6 2 0,-5 3 0 16,-7-16 0-16,0 8 1 0,-3-2 1 0,-5-11-2085 15</inkml:trace>
  <inkml:trace contextRef="#ctx0" brushRef="#br0" timeOffset="23034.59">21019 7478 1784 0,'-2'-5'0'0,"-11"0"0"0,3-5 0 16,-3-7 99-16,0-1-1 0,1 0 1 0,4 1 0 0,3 4-35 15,5-2 0-15,2-5 0 0,9 0 1 0,-4-1-24 16,1 6 1-16,2 3-1 0,8-8 2 0,2 4-40 15,-2 4 2-15,0 2-1 0,2 7 1 0,0 1 14 16,-2-6 1-16,3 16-1 0,4-3 1 0,3 5-14 0,0 2 1 16,-3 1-2-16,9 2 2 0,4 13 4 0,-3-5 1 15,1 4-1-15,7-2 0 16,-5 3-12-16,0 0 1 0,6 0-2076 0</inkml:trace>
  <inkml:trace contextRef="#ctx0" brushRef="#br0" timeOffset="23332.49">24207 8668 1985 0,'5'7'0'0,"8"13"0"0,15 8 0 16,-3 10 80-16,-7-3 2 0,-3 0-1 0,0 3 1 16,-2-2-24-16,-10 1 2 0,-6 9-1 0,1-3 1 15,-4-1-67-15,-4-6 2 0,-5 7-1 0,0 4 0 0,-11 6-32 16,3-7 0-16,-2-9 0 0,0-1 1 0,25-36-1743 15</inkml:trace>
  <inkml:trace contextRef="#ctx0" brushRef="#br0" timeOffset="23682.84">24955 7715 1934 0,'0'8'0'0,"0"-6"0"16,0 3 0-16,0 3 32 0,0 4-1 0,0 11 0 15,2 17 1-15,6 8-1 0,-8 8 1 0,5 7-1 0,0 7 2 16,-2 8-8-16,-1-2 1 0,8 0 0 0,-5-1 0 16,1-4-26-16,-1-3 0 0,0 2 0 15,-3 1 1-15,3-11 4 0,3-4 0 0,-5-3 1 0,-3 0-1 16,2-5 11-16,1-13 1 0,-1-15-1 0,-4-5 0 0,-1-2-13 16,1-13 0-16,-1 0 0 0,3-10 1 0,0 7-4 15,0 3 0-15,0 0-1793 0</inkml:trace>
  <inkml:trace contextRef="#ctx0" brushRef="#br0" timeOffset="24249.46">24881 7856 1520 0,'0'-10'0'0,"-3"-15"0"0,3-10 0 15,-2-1 84-15,-1 9 0 0,6-1 1 0,5 0 0 0,-1 13-28 0,-4 3 1 16,4 4 1-16,4 3-1 0,-1 2-23 16,-3 3 0-16,1 3 0 0,12 10-1 0,3 7-34 0,-2 0 0 15,-1 3 0-15,10 17 1 0,4 3 4 0,-4 0-1 16,-4 7 1-16,1 3-1 0,-4-5 10 0,-5 0-1 15,3 10 1-15,1 2 0 0,-4-2 7 0,-5-10 0 0,-3 7-1 16,0-4 1-16,-2-8-14 0,-5-3 0 0,-3 8 0 16,-11-8 0-16,1-5 0 0,-3-4 1 0,-2-11 0 15,-10 0 0-15,2-7-22 0,-3-13 2 0,-4 2 0 16,-6-2-1-16,-2-8-22 0,0-4 1 0,-5-6-1 16,2 6 1-16,-2-3 3 0,7-6-1 0,-2 6 1 15,-3-17 1-15,8 9 0 0,5 5 1 0,3 1 0 16,-1 4 0-16,1-7 15 0,7 5 1 0,5 10 0 15,1-5 0-15,1 5 13 0,9-8 0 0,2 10 0 16,2-2 0-16,4 0 15 0,-6 3-1 0,2 2 1 16,13-5 0-16,8-5 16 0,3 2 0 0,-3 3 1 0,15 5-1 15,2-5 0-15,-4 5-1 0,-5 5 0 16,4 0 2-16,-7 3-11 0,0 7 1 0,0 0 1 0,3 5-1 16,4 8-12-16,1-8 2 0,0 15-1 0,-3-2 0 0,0 2-1 15,-3-5 1-15,3 3 1 0,5 5-1 0,-10-5-12 16,-5-5 1-16,5-1-1 0,5 1 1 0,-5-8-3 15,-5-10 1-15,0 0 0 0,3 5 0 0,-4-12-3 16,-4-3 1-16,0-3-1 0,5-4 1 0,-3-6 2 16,-4 6 2-16,-4-8-1 0,6-13 1 0,-3 0-4 0,-2-5-1 15,-3 3 1-15,-5-3 1 0,-2-2 3 0,-1 2 1 16,-2 3 0-16,-10-5 0 0,-2 7 9 0,-1 3 0 16,-5-3 0-16,3-2 0 0,0 10-2 0,-6 5 1 15,-2 2 0-15,0 0 0 0,-2 11-3 0,-3 2-1 16,-3 2 1-16,-4 4 1 0,-1 6-5 0,3 3 0 15,3 0 0-15,-1-2 2 0,3 2-4 0,5 0 0 16,3 3 0-16,-6 10 0 0,9-11-3 0,4 1 2 16,3-3-1-16,0-2 1 0,4-3-17 0,9-5 1 15,-3-5-1834-15</inkml:trace>
  <inkml:trace contextRef="#ctx0" brushRef="#br0" timeOffset="24967.37">25476 8378 1494 0,'5'0'0'0,"6"0"0"16,6-3 0-16,1 3 57 0,-3 0 2 0,1 3-1 15,4 2 1-15,0 3-27 0,-4-6 2 0,-4 6-2 16,4 9 2-16,-1 6-32 0,-7-5 2 0,2-1-1 16,2 16 0-16,4 0-4 0,-4-6 1 0,-1 4 0 0,-6-4 0 15,-3-4 1-15,1-3 0 0,4 5 1 0,-4 3-1 16,0-13 5-16,-3-2 1 0,0-11 0 0,0 11 1 16,0-5-8-16,0-6 1 0,0-2 0 0,5 0 0 15,0 0-1-15,-3 0 1 0,1-2 0 0,7-6 0 0,3-7 1 16,-1-3 0-16,-1 3 0 0,9-18 0 0,5 3 1 15,-2 5 0-15,-13 2 0 0,3 11 1 16,0 2 8-16,-5 2 0 0,-3 0 1 0,0 3 0 0,0 5-2 16,-3 3 2-16,3-1-2 0,3 1 1 0,0 2-4 15,-6 3 1-15,-2-6 0 0,10 18 0 0,3 5 10 16,0-2 1-16,2-3 1 0,3 0-1 0,-3-2-1 0,-2-8 1 16,5 0 0-16,10-2 0 0,-8-6-2 0,-5-2 0 15,3-5 0-15,8-2 1 0,-4-6-6 0,-1 6-1 16,-3-9 0-16,7-1 2 0,1-6-14 0,-4 0 0 15,1 3 0-15,-5 0 0 0,0 5-3 0,-3 2 0 16,0 1 0-16,-2 2 1 0,-3-8-21 0,-2 5 1 16,-5 3-1-16,-3-2 1 0,0-1 17 0,0-2 2 15,0 8 0-15,-3-1-1 0,-2-5 0 0,0 6 0 0,0 7 1 16,-5-8 0-16,-3 3 0 0,0 3 1 0,0-3 0 16,-10 0 1-16,-2 15 8 0,2 5-1 0,3 0 1 15,-1 18 1-15,-1 2 14 0,4-7 2 0,0 7-1 16,8 5 1-16,0-2-12 0,-1-5 1 0,6-3-1 15,10-5 2-15,-5 3 2 0,-2-8 1 0,4-5 0 16,11-2 0-16,-5-3-16 0,-3-5 0 0,0-5 0 16,5 2 1-16,3 4-2 0,0-6 0 0,2-6 0 15,5-11 2-15,6-8-2 0,-1 2 0 0,-2 0 0 16,-3-2 0-16,-2 10-2 0,-3-3 2 0,-2 11 0 0,-3 4 0 16,-5-2-2-16,-2 3 1 0,2 2-1 0,3 2 1 15,-1 6 0-15,1-3 0 0,-8 7-1 0,10 34 1 0,10 14-2 16,-7 1 1-16,-5 4-2 0,-3 6 2 0,-5-3-2 15,-3 0 0-15,-2 7 0 0,-5 9 0 0,2-14 2 16,-2-7 1-16,3-7-1 0,-1-1 1 0,3-20-1 16,5 1 1-16,-8-9 0 0,-7 1 0 0,7 0-2 15,1-13 1-15,-6-8-2 0,-2-2 2 0,-1 3 3 16,4-8 0-16,2 0 0 0,-11 0 0 0,-2 0 16 0,0 0 1 16,1-13-1-16,-4 6 1 0,-2-6 1 0,5-4 1 15,3-1-1-15,2 0 2 0,-2 1-9 0,-1-6 1 16,4-5 1-16,4-7-1 0,-2-3-3 0,2 0 0 15,3-4 1-15,5-14 0 0,5 56-1991 0</inkml:trace>
  <inkml:trace contextRef="#ctx0" brushRef="#br0" timeOffset="25168.84">25492 8053 1985 0,'0'-3'0'0,"0"3"0"16,0-15 0-16,-6-2 112 0,4 1 1 0,4 6-1 16,9 0 2-16,-1 3-39 0,-3-1 0 0,1 6 0 15,5-1 1-15,5 3-50 0,7-2 3 0,6 2-1 0,7 2 0 16,5-2-35-16,0 3 1 0,-2 7 0 0,5 2 0 16,-46-12-2112-16</inkml:trace>
  <inkml:trace contextRef="#ctx0" brushRef="#br0" timeOffset="25410.71">27532 7597 2023 0,'0'7'0'16,"0"13"0"-16,-10 36 0 0,0 7 73 0,-3 7 1 15,-5 6 0-15,-5-3 0 0,0-7-28 0,3-8 0 16,0 2 0-16,-1-2 0 0,1-8-19 0,-1-4 0 16,1-3 0-16,-5 7 1 0,2-10-30 0,2 1 0 0,-4-14 0 15,-3 1 1-15,8-5 0 0,4-6 0 0,4-9 0 16,-1-6 0-16,3-4-9 0,5-6 1 16,5 3-2-16,-5-10 2 0,5 15-1913 0</inkml:trace>
  <inkml:trace contextRef="#ctx0" brushRef="#br0" timeOffset="25591.23">27222 7695 1507 0,'2'-8'0'0,"6"-12"0"16,-1-7 0-16,4 6 61 0,4 6 1 0,0 3 0 16,-5-3 1-16,0 7-26 0,1 8 0 0,-1 0 0 15,0 8 1-15,0-1 5 0,0 6 0 0,0-3 1 0,8 28 0 16,3 12-21-16,-6-2 1 0,-5 7-1 0,3 3 1 16,-3 3 2-16,-2-13 0 0,-1 7-1 0,6 3 1 15,-3-3-2-15,-5-7 1 0,0 0-1 0,8-2 1 16,-8-1-9-16,-2-7 0 0,2 2 0 0,-3 3 1 15,-4-10-17-15,-3-6 1 0,0 1-1 0,2-8 1 0,3-20-1832 16</inkml:trace>
  <inkml:trace contextRef="#ctx0" brushRef="#br0" timeOffset="25773.75">27010 8259 1909 0,'0'0'0'16,"0"0"0"-16,0 0 0 0,0 0 64 0,3 6 2 15,7 1-3-15,21-7 3 0,20 3-23 0,-3 2 2 16,8-5 0-16,7-8 0 0,4 1-14 0,-9-4 1 16,6 1-1-16,2-5 2 0,3 3-33 0,-6-1 0 15,1 3 0-15,-3-3 1 0,-61 13-1857 0</inkml:trace>
  <inkml:trace contextRef="#ctx0" brushRef="#br0" timeOffset="25929.92">28257 6939 2048 0,'0'0'0'0,"-5"0"0"16,-28 33 0-16,-10 17 75 0,-6 11 0 0,-4 9 0 16,-6 8 0-16,-2 11-22 0,-5 1 1 15,-10 14-1-15,-3 1 0 0,-5-1-11 0,0-6 0 0,-5 13-2027 0</inkml:trace>
  <inkml:trace contextRef="#ctx0" brushRef="#br0" timeOffset="29460.28">30458 4286 1332 0,'0'0'0'0,"0"0"0"0,-28 15 0 0,12-5 102 16,-1-5 1-16,-4 8-1 0,-2 2 1 0,0 0-21 15,3 10 1-15,0-5-1 0,-13 18 1 0,5 12-27 16,5-2 0-16,-3 13 1 0,-7 9 0 0,3 8-28 15,7 8 1-15,0 15 1 0,5 17-1 0,3-2-5 16,5-2-1-16,-1 17 1 0,4 7 0 0,-1-4-10 16,1 2 2-16,-4 18-1 0,11 27 1 0,-5 0-13 15,-5-7 2-15,-8 13-2 0,6 7 2 0,-6-5 1 16,0-23-1-16,5 10 1 0,-2 3 0 0,-5-20-3 0,2-13 1 16,3 15-1-16,2-9 1 0,-2-26-1 0,2-8 1 15,5 1-1-15,1-1 1 0,-1-20 3 0,0-20 1 16,1-2-2-16,-1-8 2 0,3-13 4 0,0-7-1 0,-5-5 0 15,-3-8 2-15,5-12-6 0,3-5 0 0,0-3-1 16,-2-13 2-16,-1-2-3 0,3-2 0 0,5-6-1 16,-3-4 1-16,-2-8-1 0,5-3 1 0,0-12 0 15,8-49-1-15,2-14 0 0,0-5-1 0,0-8 1 16,8-5-1-16,0-2 1 0,-3-3-1 0,-2-10 1 16,5-21-1-16,-5 11-3 0,-3 3 2 0,5-8-1 15,-2-8 0-15,-1 8-1 0,-1 2 0 0,-4 8 0 16,1-10 1-16,-3 22-2 0,3-2 1 0,2-2 0 15,0-6 0-15,-2 13-1 0,-1 13 1 0,6-3-1 0,5-7 1 16,-6 4-1-16,1 19 0 0,5-4 0 0,5 4 0 16,-8 9 0-16,-2 3 0 0,5-13 0 0,5 3 0 15,-6 10 0-15,-4 10 0 0,5 2 0 0,-5 5 0 16,-1 14 1-16,-2 16 0 0,-4 6 1 0,-6 10-1 16,-3 7 2-16,0 6 0 0,6 2 1 0,-3 5-1 0,-3 0-2 15,-2-3 1-15,0 6 1 0,-2 37-1 0,-3 25-1 16,2 9 0-16,5 11 0 0,6 3 0 0,2 13 2 15,0 0 0-15,5 10-1 0,3 10 2 0,2 2-3 16,-2-9 0-16,-3 9 0 0,-2 18 0 0,2-12-1 0,0 4 1 16,-2 14 0-16,-6-1 1 0,-2-3-2 0,-2-9 1 15,-1 4 0-15,-7-4 0 0,2-23-4 0,3-15 0 16,-2-6 1-16,-6-9 0 0,3-16-4 0,0-9 2 16,-6-3-1-16,6-5 1 0,-3-8-6 0,-2-12 1 15,-3-8 0-15,8-10 0 0,3-10 3 0,-1 0 2 16,0-3-1-16,1-9 1 0,-4-6 1 0,1-7 1 15,0-5 0-15,-5-38 1 0,-3-23-7 0,3 0 1 16,5-12-1-16,5-10 2 0,-1 4 3 0,1-2 1 16,0-22 0-16,0-11 1 0,0-4-3 0,3 9 1 15,2-15 0-15,2-20-1 0,-2 13 0 0,-2 10-1 0,7-3 1 16,7-12 0-16,-7 12 0 0,1 16-1 0,1-9 1 16,6 11 1-16,-3 15 0 0,-2 26 1 0,-1 4 0 15,-2 15 1-15,-5 18 1 0,-2 23 0 0,2 7 0 16,0 13 0-16,0 3 1 0,0 12 0 0,0 0 0 15,0 7 1-15,-5 3 2 0,2 0 0 0,3 0 1 0,-2 71-1 16,-3 10 4-16,0 7 1 0,2 13 0 0,6 10 0 16,-3 7-5-16,-3 11 1 0,3 17-1 0,8 16 2 15,-3 1-1-15,-3 16 0 0,3 26 0 0,3 27 0 0,0-11-4 16,-3-9 2-16,0 10-1 0,2 22 0 0,-4-29-1 16,-6-19 0-16,-2 24 0 0,3-4 1 15,-1-34 0-15,-2-26 1 0,0-2-1 0,0-15 2 0,2-23-3 16,3-15 0-16,5-11 0 0,3-6 0 0,0-16 2 15,-1-13 0-15,1-12-2162 0</inkml:trace>
</inkml:ink>
</file>

<file path=ppt/ink/ink12.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25:52.382"/>
    </inkml:context>
    <inkml:brush xml:id="br0">
      <inkml:brushProperty name="width" value="0.05292" units="cm"/>
      <inkml:brushProperty name="height" value="0.05292" units="cm"/>
      <inkml:brushProperty name="color" value="#FF0000"/>
    </inkml:brush>
  </inkml:definitions>
  <inkml:trace contextRef="#ctx0" brushRef="#br0">33060 12856 2063 0,'0'0'69'0,"-10"-78"-10"0,2 30 1 16,1 12-1-16,-1-6 2 0,-5 4-33 0,-2 0 1 0,-3-2 0 0,-5-8 0 16,1 0-31-16,-4 3 1 0,-4-8-1 0,-4 5 1 0,4 0-1 15,-1 3 1-15,-9 4 0 0,-9-9 0 0,-7 2-2 16,-5 3 0-16,-2-1 0 0,-11-2 1 16,3 5-3-16,2 3 2 0,-12-3 0 0,-3 8-1 0,-3-5-5 15,6 4 1-15,-6 9 1 0,-4-1-1 0,7-5 8 16,5 11 0-16,-8-6 0 0,-2 8 0 0,-2 5 0 15,4-3 1-15,1 8 0 0,-11-3 0 0,11 1 1 0,4 9 2 16,-12-4-2-16,-5 7 1 0,2 0 5 0,3 7 1 16,-8 3-1-16,0 0 1 0,1 5-5 0,4 1 1 15,-2 9-1-15,-8 2 1 0,10 1-1 16,6 0 2-16,-6 7-2 0,0 0 2 0,8 1-5 0,10-6 1 16,3 10 1-16,-3 1-1 0,13-1-2 0,13-2 0 15,2 2 0-15,2 0 1 0,11 6-2 0,5-1 1 0,0-2 0 16,3 5 0-16,4 2-2 0,8-2-1 0,1 8 1 15,-1 6 1-15,-3 1-1 0,4-2 1 0,-1 2-2 16,0 10 2-16,0-7 0 0,0-3 0 0,-2 0 0 16,0 7 0-16,2-12 1 0,5-5 0 0,3-3 0 15,-5 6 1-15,2-16 8 0,8 0 0 0,2-4 0 16,6 2 1-16,5 2-1 0,2-5 0 0,5 0 0 16,5-2 1-16,6 2-1 0,2 6 1 0,0 2-1 0,10-8 1 15,0 0-5-15,0 5 0 0,5 8 0 0,8 0 0 16,3-2 15-16,-3-4-1 0,0 4 0 0,2 2 0 15,3-3-10-15,-3 0 1 0,6-2-1 0,4-2 1 16,-4-4 6-16,0-1 0 0,7 1 0 16,2 9 1-16,1-6-6 0,-5-7 0 0,4 2 1 0,11 0-1 15,-8-4-1-15,1-4 0 0,9-1 0 0,8 1 0 0,0 1-1 16,-7-8 1-16,4 3-1 0,11-8 1 0,-8 0-7 16,-5-5-1-16,10 5 0 0,5-5 0 0,-7-7 5 15,-6 4 1-15,6 1 0 0,7-6 0 0,-7 6 13 16,-11 2 1-16,0-10 0 0,6 0 0 0,-6 0-16 15,-9-7-1-15,-1 2 1 0,5-3 1 0,-5-5 11 0,-7 6 0 16,7-13 0-16,-2 7 0 0,-3 3-13 0,-5-8 1 16,5-4-1-16,5-1 2 0,-7-2 3 0,-8 5 2 15,8-8-1-15,-3 3 0 0,0-6-3 0,-5 4 0 16,0-4 0-16,10-9 0 0,2 10 1 0,-9-3 0 16,-3-2 0-16,2 0 2 0,-2-1-7 0,-10 1 2 15,0 0-2-15,-3-3 32 0,1-12-5 16,4-18-29-16,0-16-1 15,-5-9 11-15,-9-5 0 16,-17 15 6-16,-6-8 1 16,-11-5-3-16,-13-2 1 15,-10-8-7-15,-15-2 1 16,-11 2-1-16,-12 3 2 16,-10 4-9-16,-15 9 1 15,-21 7-1-15,-5 4-1 16,-3 4-2-16,14 22 0 0,17 10 1 0,5 8 0 0,0 0 0 15,3 7-2-15,-3 8 1 0,-8-1-1 0,-9 6 1 16,-6-2-10-16,0 7 0 0,0 2-2617 0</inkml:trace>
</inkml:ink>
</file>

<file path=ppt/ink/ink13.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28:18.145"/>
    </inkml:context>
    <inkml:brush xml:id="br0">
      <inkml:brushProperty name="width" value="0.05292" units="cm"/>
      <inkml:brushProperty name="height" value="0.05292" units="cm"/>
      <inkml:brushProperty name="color" value="#FF0000"/>
    </inkml:brush>
  </inkml:definitions>
  <inkml:trace contextRef="#ctx0" brushRef="#br0">17903 148 1569 0,'0'0'68'0,"0"-60"1"0,0 32 1 0,0 13 0 0,0 25-1 15,12 15-34-15,-1-2 0 0,1 2-1 0,9 18 1 16,7-5-47-16,-3-1 0 0,0-1-1 0,6 1 1 16,0-6 12-16,-1-6 0 0,1 8 0 0,2-6 0 0,2 1 0 15,-7-5 0-15,5 10 0 0,0-6 0 0,3 1 0 16,-3 2 0-16,3 5 0 0,-1-4 0 0,-4 4 0 16,-3 0 0-16,2 1 0 0,3-1 0 0,3-7 1 15,-11-1 0-15,6-4 0 0,-3 2 0 0,-3-10 9 16,1-7 1-16,-8 4-1 0,-3-2 0 0,0 1 11 15,-2-9 0-15,0-2 1 0,-3-2-1 0,-3 2-4 0,-4 0 1 16,2 0-1-16,3-11 1 0,2 1-17 0,-2-10 1 16,-3 5 0-16,5-33 0 0,-3-2-2 0,-1 10 0 15,-1-6 0-15,-3 3 0 0,-2 1-9 0,-2 6 2 16,-1 1-2-16,1 0 1 0,-6-1-16 0,3 9 1 16,0-1-1-16,0-5 2 0,0 18 13 0,2-5 1 0,-5-3 0 15,1 6 0-15,-3 9 4 0,4 6 0 16,-1 2 0-16,2-8 0 0,0 8 4 0,-6 8 0 15,4-6 0-15,-6 11 0 0,0 9 9 0,1 4 1 0,-1-4-1 16,-5 11 2-16,0 2 11 0,6 1 2 0,-1-4-2 16,0 11 2-16,3 0-6 0,2-3-1 0,-2-4 1 15,-5 14 2-15,5-2-3 0,0 7 3 0,-3-4-2 16,-7 9 1-16,7-2-7 0,-2-5 0 0,-1 10 1 16,-7-13-1-16,3 3-6 0,2-2-1 0,0-3 1 15,1-1 1-15,-1-4 3 0,0-5 0 0,3 2 0 0,2 1 1 16,8-6-3-16,-8-10 0 0,3 5 0 15,2-2 1-15,1-5-5 0,2-6 2 0,5 1-2 0,0 0 2 16,0-6-2-16,0-12 2 0,0 0-1876 0</inkml:trace>
  <inkml:trace contextRef="#ctx0" brushRef="#br0" timeOffset="621.1">19625 1106 1180 0,'0'0'0'0,"0"0"0"16,0 0 0-16,0-5 135 0,0 0 0 0,0 0 1 15,3-6 0-15,2-9-60 0,0 0 1 0,-3 0-1 16,8 0 1-16,-2-8-51 0,2 5 0 0,0-4 0 0,11 4 1 15,-9 13-9-15,1-8 1 0,5-7-1 0,7 10 1 16,-2-5-18-16,-2-3 1 0,2-2-1 16,-8 10 2-16,8-3-2 0,0 11 1 0,0-3 0 0,-3-11 0 15,0 14-5-15,3-1 1 0,-5 8-2 0,2-7 2 16,-2 2-8-16,-3 5 1 0,1 0-1 0,4 5 1 16,0 2 8-16,-4 3 0 0,-4-2 0 0,4 2 1 0,-1-2-1 15,-5 2-1-15,0-3 1 0,11 11 1 16,-6 5 0-16,0-6 0 0,-2-2 0 0,0 5 0 0,4 3 6 15,-9-3 0-15,2 0-1 0,3-7 2 0,2 2 15 16,0-5 1-16,-10 0-1 0,11 5 1 0,-6-12-6 16,-2 4 0-16,-3-1 0 0,5-1 1 0,0-5-10 0,-5 2 0 15,0 3 0-15,5-5 1 0,1-5-2 0,-6 3 0 16,0 2 0-16,-3-5 1 0,8-1 11 0,-4 4 0 16,-4-3 0-16,8-18 0 0,3-7 0 0,-3 2 0 15,-2-4 1-15,-3-4 0 0,2 9 0 0,-4-1 1 16,2 3 1-16,-2-6-1 0,4 4 0 0,-2 7 2 15,3 4-1-15,-5-9 1 0,2 3-9 0,2 9 1 0,3 3-1 16,8-3 1-16,0 1-5 0,-3 2 0 0,6 5-2122 16</inkml:trace>
  <inkml:trace contextRef="#ctx0" brushRef="#br0" timeOffset="958.7">21396 456 1457 0,'0'0'0'0,"0"-6"0"0,0-4 0 15,0 5 103-15,2-7 1 0,6 9-1 0,-3 3 0 16,-5 0-42-16,0 0-1 0,2 0 1 0,6 3 0 0,0 2-61 16,-1 2 0-16,-2-7 0 0,11 13 0 0,4 7-25 15,0-2 0-15,1-1 1 0,4 1 0 0,1 0 12 16,-3-1 0-16,-1 9 0 0,6-4 1 0,-2 3-3 15,-3-9 1-15,2 4-1 0,1 7 2 0,-1 1 8 16,1-13-1-16,-1 5 1 0,0 8-1 0,1-5 4 16,-8 2 1-16,7-2-1 0,-2 4 1 0,2-6 1 15,1 6 1-15,-8 1 0 0,7 2 1 0,1 0 18 0,-4 1 2 16,1-11-1-16,3-5 0 0,2-2-10 0,-5-1 0 16,-3 3-1-16,5-2 2 0,-2 2-8 0,-7-12 2 15,-4-3-2-15,4 5 2 0,-4-10 0 0,-7 2 0 16,-5 3-1566-16</inkml:trace>
  <inkml:trace contextRef="#ctx0" brushRef="#br0" timeOffset="1194.07">22327 319 1356 0,'-3'-2'0'0,"-2"-18"0"16,3 7 0-16,-9-4 72 0,4 4 1 0,2 5 0 16,5 8 0-16,0 0-9 0,-3 0 0 0,1-7 0 15,2 7 1-15,0 0-44 0,0 0 1 0,0 0-1 16,-3 7 0-16,-5-4-21 0,3 10 1 0,0-8 0 15,-20 32 1-15,-16 16 12 0,5 0 2 0,1 5-2 0,-1-5 2 16,1 2-10-16,-1 8-1 0,-2 3 1 0,-5 12 1 16,-6-7-1-16,6-3 1 0,2 10 0 15,-2-8 1-15,-3 3 1 0,6-15 0 0,1 10 0 0,-1-5 1 16,7 5-2-16,2-5-1 0,1 0 1 0,-1 8 1 16,31-71-1640-16</inkml:trace>
  <inkml:trace contextRef="#ctx0" brushRef="#br0" timeOffset="16957.64">17646 120 424 0,'0'0'12'0,"5"-40"25"0,0 20 0 16,-3 12 0-16,3 16 1 0,-5 5-2 0,0 2 0 0,0-8 0 15,8 6 0-15,0 7-13 0,-3-5 1 0,-3 5 0 16,6-5 0-16,5 6-20 0,-3-6 0 0,-2-3 0 15,7 1 0-15,3-3 8 0,5-3 1 0,-3 4-1 16,8 4 0-16,-5-8 0 0,0 1-1 0,5-3 0 16,-3 2 0-16,3 1 7 0,-3-6 1 15,6 1-1-15,7 7 1 0,-7 8-9 0,-6 4 2 0,3-9-1 16,3-5 0-16,-3 2 31 0,-5 2 0 0,2 1 0 16,0-3 0-16,3 2-7 0,-10 6 0 0,0-3 0 15,5-5 0-15,-3 8-10 0,-2 2 2 0,2-10 0 0,6 8 0 16,-3-1-2-16,-3 1 1 0,3-8-2 15,-8 3 2-15,1-8-7 0,-4 2 1 0,6 3 1 0,0 3-1 16,0 0-8-16,-3-1 2 0,-2-12-1 0,2 8 1 16,-2-6-4-16,-1 3 0 0,-4 3 0 0,-3-3 0 0,3 3 9 15,-1-1 1-15,-2-4-1 0,6-3 2 0,-4 5-11 16,1 2 0-16,-3-7 0 0,0 5 1 0,3 3-1 16,2-1 0-16,-2-4 0 0,2 2 2 0,2 3-7 15,-4-3 1-15,2-5-1 0,5 0 1 0,1-5-6 16,-4 2 0-16,1-7-1444 0</inkml:trace>
  <inkml:trace contextRef="#ctx0" brushRef="#br0" timeOffset="17738.58">19025 191 967 0,'-6'0'0'0,"4"0"0"15,-1-13 0-15,1 6 73 0,-3-1 1 16,5 8 0-16,0-7 0 0,-3 2-41 0,3 2 0 15,0 3 0-15,0 0 0 0,0 0-19 0,0 0 0 0,0 0 1 16,0 0 0-16,0-5-19 0,0 5 1 0,0-5 0 16,-2 15-1-16,-3 13 8 0,-3-3 0 0,0 10-1 15,-9 11 2-15,-6-1 13 0,5-2 1 0,3-3 0 16,-1 0 0-16,1-7-13 0,-8 2-1 0,5-5 1 16,0 1 1-16,-2-6 5 0,2 7 0 0,-2 9 1 15,2-9 0-15,0 9-10 0,1-9 2 0,-1 11-1 0,-3 8 1 16,4-4-1-16,4 6 2 0,-5-12 0 0,-7 19-1 15,7-7 0-15,0-5-1 0,-5 0 1 0,-2 9-1 16,2-16 14-16,0 4 1 0,0-5-1 0,-2 16 1 16,2-11-14-16,0-5 0 0,-3 6 0 0,6-6 0 0,-3-5 12 15,3 3 0-15,2-5 0 0,5-1 0 0,-2 1 9 16,0-8 1-16,-1 3-2 0,6 0 2 0,3-6-5 16,4-2 0-16,-5-7 1 0,3-1-1 0,5-7-16 15,0 5-1-15,0 3 1 0,-5-8 1 0,5 0-3 16,0 8 1-16,0-6-1 0,0-2 0 0,0 0-2 15,0 0 0-15,0 0 0 0,0-2 0 0,0-14-3 0,5 6 1 16,0 0 0-16,13-33 0 0,3-12-5 0,-4 10 0 16,-1-6 1-16,1-4-1 0,6 12 4 0,-10-2 0 15,5 2 0-15,5-8 1 0,-3 1 0 0,-2 10 1 16,2 4-1-16,6-6 1 0,-3 1 4 0,-1-2 0 16,-4 3 1-16,0-3-1 0,0 8-2 0,2 2 0 15,-2-10-1-15,0 3 2 0,0-3-3 0,2 8 1 0,-2-5-1 16,-5 4 1-16,4 1-1 0,4 0 1 15,4 7-1-15,-4-10 0 0,-1 1 1 0,3 4 0 0,0-5 1 16,5 3-1-16,-5-6 1 0,-6 6 0 0,4 0 1 16,-1 10-1-16,-2 2-2 0,-5 3 2 0,-1-3-2 15,4 5 1-15,-4 3 1 0,-7 3 1 0,-5 4-1 16,8 8 0-16,-8 0 1 0,-5 0 0 0,10 0 0 16,-5 0 0-16,3 0-3 0,-1 0 1 0,1 0 0 15,-1 0 0-15,-2 0 5 0,-2 0-1 0,-1 0 1 16,3 8 0-16,0 17-3 0,-5-5 1 0,0 10-1 15,-3 6 1-15,3 12 3 0,0-8 1 0,-2 3-2 0,-4-8 2 16,4 0-4-16,2 0-1 0,-3 1 1 0,-2 2 0 16,-3-3-5-16,-2 8 2 0,0 7-2 0,-6 3 1 15,3-3-1-15,6 1 0 0,-14 2 0 0,8 5 0 0,-7-3-1 16,7-7-1-16,-5 0 1 0,-2 0 1 0,4-10-1 16,4-3 0-16,1 3 0 0,-4 4 0 15,0-6-2-15,2-9-1 0,0 9 1 0,-7-1 1 0,7-2-3 16,5-3 2-16,-5 3-2 0,0 2 2 0,3-12 2 15,8 2 1-15,2-5 0 0,5-2 0 0,0 2-1 16,-3 5 1-16,6-15 0 0,14 15 0 0,-17-25-1661 0</inkml:trace>
  <inkml:trace contextRef="#ctx0" brushRef="#br0" timeOffset="18710">19508 894 916 0,'0'0'0'15,"0"-13"0"-15,2 3 0 0,4-7 109 0,-1 4 0 16,0 3 0-16,-3 2 0 0,3 1-42 0,-5-3 0 15,5 7 1-15,6-4 0 0,-1-13-52 0,-3 7 1 16,4-2-2-16,-4-5 2 0,6 5-17 0,0-6 0 0,2 14 0 16,5-13 0-16,-2 5-2 0,-3 4 1 0,1 1-1 15,4-2 1-15,-2-1-14 0,-3 3 1 0,0 3 1 16,6-6 0-16,2 8 8 0,-1 2 2 0,-4-4-1 16,3 4 1-16,-6-2-3 0,-2 5 1 0,-1 0-1 15,1 5 2-15,-5-5-2 0,-3 3 2 0,0 4-1 16,-3-4 1-16,4 2 4 0,-1 3 0 0,-3-3 0 15,6 10 0-15,-1 0 0 0,-4 5 1 0,-3-5 0 16,0 18 0-16,5-5 2 0,3-11 1 0,-1 8-1 0,-4-9 0 16,2-4 5-16,-5 1 1 0,2-6-1 0,9 8 1 15,-4 6-1-15,3-19 0 0,-4 8 0 0,4 5 1 16,0-2-5-16,-2-6 2 0,2-4-2 0,-3 2 2 0,4 8 3 16,-6-6 0-16,2-4 0 15,1 2 1-15,2-3-6 0,-5-2 1 0,3 5-1 0,-3-5 1 0,5 0 3 16,-2 0 1-16,-1 0 0 0,-2 0 0 0,6 0-5 15,-4-5 1-15,-2 5-1 0,3-2 2 0,5-6-2 16,-1-4 2-16,-4 4-2 0,5-5 2 0,-1-2-2 0,-1-5 1 16,1 5-1-16,-1 2 1 0,-1 6-1 15,-5-6 1-15,0 3-1 0,8 10 1 16,-6-5-5-16,-2-2 1 0,0-6-1 0,8 8 1 0,-3-5 17 0,0 2 0 16,1 3 0-16,-4-7 0 0,3 2-10 0,-4 2 1 15,1-5 0-15,-2 6 0 0,5-1 7 0,-2-4 1 16,0 12 0-16,-8-8 0 0,5 1-6 0,2-4 0 15,1 9 1-15,2-6-1 0,-7-4-1 0,-1 4 0 0,6 1 0 16,-6-8 0-16,4 2-1 0,-4-2 1 0,1 7-1 16,2-4 1-16,-5-3 9 15,0 10 1-15,0-3-1 0,-5-5 0 0,2 6-9 0,1-1 0 0,2 1 0 16,-3 7 0-16,0-8 0 0,1 3 0 0,2-2 0 16,-8 1 2-16,6 6-7 0,2 0 1 0,0 0-1 15,0-2 1-15,0 2 0 0,0 0-1 0,0 0 1 16,5 0 0-16,-5 0-1764 0</inkml:trace>
  <inkml:trace contextRef="#ctx0" brushRef="#br0" timeOffset="23768.08">2760 12082 690 0,'0'0'0'0,"0"0"0"15,0 0 0-15,0 0 56 0,0 0 0 0,0 0 0 16,0 0 0-16,0 0-18 0,0 0 0 0,0 0 1 16,0 0-1-16,0 0-37 0,18 28 0 0,-18-26 0 15,13 3 0-15,0-2 4 0,4 2 0 0,-4 0 0 16,5 3 0-16,7-8-5 0,-2 0 0 0,-10 2 0 0,12 3 0 15,1 3 0-15,-3 2 0 0,-5 0 0 0,7-8 0 16,0 6 0-16,1-3 0 0,2 0 0 0,5 3 0 16,-3-1 0-16,1 1 2 0,0 4-1 0,4-9 0 0,1 9-1 15,-3-9 1-15,2 2 0 0,4 8 0 0,-4-6-1 16,1-2 1-16,2-2-1 0,0-3 1 0,3 5 0 16,-3 2 2-16,3-7-1 0,-3 3 0 0,5 9-1 15,-7-4 0-15,7 5 1 0,0-11-1 0,1 6 4 16,-1 2 1-16,0 5 0 0,0 0 0 0,-2-3-1 15,-3-4-1-15,-2 5 1 0,7-6 0 0,0-2 0 16,-7 3-1-16,7-6 1 0,0 6 0 0,6-3 17 0,-6-5-1 16,0 2 0-16,8-2 2 0,2-2-1 0,-4 2 2 15,-6 2-2-15,8 3 2 0,-3 1-11 0,1-4 2 16,-6-2 0-16,5 5-1 0,-5-5-8 16,1 3 0-16,4 2 0 0,3 2 1 0,2 1 0 0,-9-1-1 15,-1 1 1-15,8-3 0 0,-3 2 1 0,-5 1 1 16,6-3-2-16,-6-2 2 0,0 2-7 0,-2-5 0 15,10 2 0-15,2 1 0 0,-2-1 2 0,-3-2-1 0,1 0 0 16,7 5 2-16,-3-5 13 0,-2 0 0 0,-3 3 0 16,-4 2 1-16,4 5-19 0,-5-5 1 0,0 0-1 15,8 10 1-15,-2-2 9 0,-6 2 1 0,5 0 1 16,6-2-1-16,-9-8-3 0,1 2 1 0,-3 3-2 16,8 5 2-16,-7-10 0 0,-4 0 0 0,4 3 0 15,4-8 1-15,3-5-5 0,-8 2 1 0,0 3-2 16,11 0 2-16,-11-10-4 0,-5 3 0 0,5 4 0 0,11-4 1 15,-6 2 13-15,-5 2 2 0,1-4-1 16,7 2 1-16,-3-3-13 0,-5 8 0 0,5-5 0 0,1-10 0 16,-1 2 6-16,-5 11 0 0,8 2 0 0,5 0 0 15,-2-10-6-15,-11 7-1 0,10-4 1 0,3-1 0 16,-7 3-2-16,-4 0-1 0,9-3 0 0,-6-2 0 16,1 0-2-16,1 3 0 0,-1-3 0 0,7 2 1 15,-8-5 0-15,-5 8 1 0,6-5-1 0,7 3 0 0,-6-6 1 16,-4 6 0-16,5-6 1 0,-3 5 0 15,1-4-2-15,-6 4 0 0,13 3 0 0,-3-2 2 0,3 4-2 16,-7-4 0-16,2-4 0 0,10 4 0 0,-10 7-1 0,-3 5 1 16,5-5 0-16,-2 0 0 0,3 0-2 0,-3 0 0 15,2 2 0-15,3 3 1 0,-3 1-1 0,-2-6 0 16,3-6 0-16,7 1 1 0,-5 3 1 0,-5 2 1 16,2-5-1-16,3-3 1 0,5 1 5 0,-10-1 1 15,7 3-1-15,-2 3 1 0,-2-8-8 0,2 2 0 16,5 6 0-16,0-11 0 0,-3 10 2 0,-4-2 1 0,-6 5-1 15,8-7 2-15,0 7-3 0,-2 2 0 16,7-2 0-16,0-2 1 0,-5 2 4 16,-8 7 0-16,8-2-1 0,0-5 2 0,-8-5 14 0,-4 5 2 0,4 5-1 15,0-2 1-15,-2 2-13 0,-3-5 0 0,3 8 0 16,0-8 0-16,-3-8 1 0,-2 8 2 0,-3 0-2 16,5 0 1-16,-2-8 7 0,-8 8 0 0,3 0 0 15,-1 0 0-15,-4 0-8 0,-1 0-1 0,1 8 0 16,2 0 1-16,-3-6-1 0,-4 3 0 0,2-5 0 15,2 3 2-15,-9-3 13 0,2 5 1 0,-6 0 0 0,4 2 0 16,2-7-8-16,-11 0 0 0,1 8 0 0,5-16 1 16,-5 16 2-16,-6-8 0 0,-2 0 1 0,0 0 0 15,1 0-13-15,-4 0 0 0,-2 0-1969 0</inkml:trace>
  <inkml:trace contextRef="#ctx0" brushRef="#br0" timeOffset="25853.18">18877 11172 1243 0,'0'0'0'0,"0"0"0"16,0 0 0-16,0 0 19 0,-23-25 1 0,18 23-1 16,2-11 1-16,-9 6 37 0,2 1-1 0,2-1 0 0,-5-11 1 15,-5 1-31-15,-4-1 1 0,6 0-1 0,-4-4 0 16,5 2-20-16,-3 4 1 0,5-4-2 0,-10-7 2 16,5 6-6-16,1 1 2 0,-4 0-2 0,-4-3 1 0,-1-2 1 15,9 8 2-15,-9-4-2 0,3 1 2 0,-2-2-4 16,-3 1 1-16,-3-6-1 0,-2-1 1 0,3 8 1 15,-6 5 0-15,-2-5-1 0,-5-6 2 0,2 6-1 16,5 3 0-16,-2-4 1 0,-8-11 0 0,6 1 0 16,1-1 0-16,-1 9 1 0,-6-10-1 0,3 3-3 0,2 5 1 15,-2 2 1-15,0 0-1 0,-11 3 8 16,8 0 1-16,-2 2 0 0,-8 8 1 0,3 3 0 0,9-8 0 16,-4 2 1-16,-8 6-1 0,0-6-8 0,3-2 1 15,2 10-1-15,-5-8 1 0,2 11 1 0,-2-6-1 16,3 1 1-16,-3 1 1 0,-3 1-6 0,9 10 1 15,-6-5 0-15,0-5 0 0,0 10 2 0,2-2-1 16,-2 0 0-16,-2 4 2 0,2 1-4 0,5 2 1 16,-8 0-1-16,1-3 2 0,4 1-3 0,11 7 0 15,0-2 0-15,-13 7 0 0,8-13 0 0,4 6 1 0,1 2 0 16,-3 13 0-16,3-6 0 0,5 4 1 0,0-4 1 16,-5 4-1-16,2 4 9 0,8-10 1 0,-3 3 0 15,-5 9 0-15,8-4 0 0,3-8 1 0,-1 3-1 16,-12 0 0-16,13-6-7 0,-1 3-1 0,0 8 1 15,6-5 1-15,-5-1-1 0,2 4 1 0,2-4-1 16,6 11 2-16,-6-5 7 0,3-5-1 0,6 9 0 0,-4-4 2 16,9 2-8-16,1 3 0 0,-1-3-1 0,-6 3 1 15,5-10-5-15,5 4 2 0,-2 9-2 0,3-4 1 16,2-4-4-16,5 0 0 0,-8 0 0 0,8-1 1 16,0 11-11-16,-3 0 1 0,1-10-1 15,-3 2 1-15,10-5 5 0,-3 0-1 0,3 3 0 0,1 5 2 0,1-11-3 16,3 4 2-16,3 1-1 0,0 9 0 15,5-1 1-15,-1-2 0 0,-4 2 1 0,5 8-1 16,0-3 5-16,2-5 0 0,-2 1 0 0,12-1 0 16,-7 8 0-16,3-3 0 0,2-5 0 0,0 1 0 0,2-1 0 15,1-2 0-15,-1 2 0 0,3 0 1 16,-2 0 1-16,-1 1-1 0,11-3 0 0,-3 2 1 0,1-5 4 16,-9 3-1-16,11-6 1 0,2 1 1 0,0 0-3 0,-7-13 2 15,2 3-2-15,5 4 2 0,1-1 2 0,-4-6 1 16,6-3 0-16,7 8 0 0,-4 3-5 0,-6-10 1 15,0 4-1-15,13 1 2 0,-2-5 7 0,-9-3 1 16,9 2-1-16,10 1 2 0,-6 2-4 0,-10-2 0 16,8-3 0-16,0 2 1 0,0-7-8 0,-2 3 2 0,2-1-1 15,10 1 1-15,-10 0-4 0,-8-3 2 16,3-3-2-16,2-4 1 0,3 2-2 0,-7-8 2 0,2 3-2 16,2 5 1-16,-7-8 0 0,0-4 1 0,4 4 0 15,4 1 0-15,-6-11 0 0,-4 3 1 0,1 2-1 16,9-9 2-16,-16-1 7 0,3 3 0 0,2-5 1 15,0-3 0-15,-7-2-6 0,2 7 1 0,-5-5-1 16,3 3 0-16,-1-5 8 0,-4 2 1 0,-1-5-2 16,1 6 2-16,-1-4-5 0,-4-1 0 0,2 1 1 15,0 1-1-15,-5 2-2 0,-3 11 1 0,3-11-1 16,7 0 1-16,-12 3-4 0,-3 2-1 0,3 8 1 0,5-17-1 16,-5 4 4-16,-5 5 2 0,-1-5-3 0,6 1 3 15,-5-1-7-15,0 0 1 0,-3 1-1 0,-5-1 1 0,3 0-1 16,4 0 2-16,-7 1-2 0,-2-14 2 0,2 4-5 15,-2 4 1-15,2 3 0 0,-3-3 1 0,1-2 0 16,2 7 0-16,-5 3 1 0,2-11-1 0,3 9-2 16,1 4 1-16,-4-2 0 0,-4-5 0 0,2 7 3 15,-6-2 1-15,4 2 0 0,-3 5 0 0,5 1-1 16,-5-1-1-16,0 0 1 0,-3-2 0 0,-5-5 3 0,6 10 1 16,2 0-1-16,-8-3 1 0,3 1-4 15,-3-4-1-15,0 4 1 0,-5-6 0 0,1 0 0 0,-1 6 0 16,-3 7 0-16,1-3 0 0,-3-7 0 0,-5 12-1 15,-5 1-2104-15</inkml:trace>
  <inkml:trace contextRef="#ctx0" brushRef="#br0" timeOffset="27983.38">21228 10636 1293 0,'0'0'0'0,"0"0"0"16,0 0 0-16,-33-33 85 0,15 25 0 0,5-4 0 0,-7-1 0 15,-1 6-35-15,6-3-1 0,2 4 1 16,-2 4 0-16,-3-6-45 0,1 3 0 0,-4 0 1 0,-9-2-1 15,-8 4-8-15,-6-2 1 0,6 3-2 0,-8-3 2 0,3 5-11 16,5 0 0-16,-5-8 1 0,-6 3 0 0,1 3 6 16,5-4 2-16,-6 12-1 0,6-4 1 0,2-2-11 15,1-2 0-15,-4 2 1 0,1 0-1 16,3 0 14-16,-1 0 0 0,-5 2 0 0,-5 3 0 0,5 3 0 16,8 4 1-16,-5 3 0 0,-10-2 0 15,4 5-2-15,8-6 2 0,1 8 0 0,-3 1 0 0,-1-1 2 16,9-5 0-16,-4 5-1 0,-4 8 1 0,8-1 5 15,-4 1 1-15,4-10-1 0,-6-1 0 0,8 6-4 0,5 2-1 16,-2-5 0-16,-4 3 0 0,4-3-1 0,-1 3 2 16,6 2-2-16,-3 3 1 0,-3 2-1 0,6-7 0 15,5 2 0-15,2 5 1 0,-5 3-2 0,3-5 0 16,2-1 0-16,-5 14 0 0,5-3 0 0,5-3 0 16,-2 0 0-16,0 5 0 0,2 3 3 0,6 3 1 15,7-9 0-15,0 9 0 0,0-3 18 0,0-6 0 0,2 9-1 16,13-6 2-16,-7 5-12 0,0-4 0 0,7 2 0 15,3-8 1-15,2 3-1 0,-2 4 0 0,2 4 0 16,8-1 1-16,-2 3-3 0,-1-10 1 0,3 5-1 16,3 2 1-16,2-5-2 0,2 3 1 0,-4-7 0 15,7 14 0-15,-2-10-5 0,-1 1 2 0,6-4-1 16,5 4 1-16,-3-9-6 0,0 4 0 0,5-1 0 16,1 0 0-16,7-5 1 0,-5-2 1 0,2-3 0 0,11 3 1 15,-3-8-3-15,-3 3 0 0,11 0 0 0,7-6 1 16,-7 6-2-16,-5-3 1 0,2-5 0 15,8-2 0-15,-1 7-3 0,-4-5 2 0,2-2-1 0,6 2 1 16,-6 5 1-16,-8 3 1 0,4-6 0 0,6 1 0 16,-4-5 11-16,-3-1-1 0,8-4 0 0,5 4 0 0,-5-4 2 15,-11-6 0-15,11 3 1 0,5-5-1 0,-3 0-5 16,-2-7 1-16,2-8 0 16,8 5 0-16,-5 0 6 0,-5-8 1 0,7 0 0 0,1 1 0 0,-6-6-6 15,-7 3 1-15,4-3 0 0,4 3 0 0,-3-8 8 0,-8 8 2 16,5-5-2-16,5 7 1 0,-10-7-17 0,-7 2 1 15,4-4-1-15,-1-1 0 0,-1 0 13 0,0 1 0 16,-3-4 0-16,3 1-1 0,-2-5-5 0,-8-3 2 16,2 0-1-16,0 0 0 0,-12-2-2 0,0 2 0 15,2-2 0-15,3-8 1 0,-5 5 5 0,-6 0 0 16,-7 3 0-16,3-13 1 0,-8 10-10 0,-6 0 1 16,1-9 0-16,0-9 1 0,-10 8-3 0,-3 5 1 15,-3 5 0-15,-2-17 0 0,-2 5 3 0,-8 4 1 0,-1 3-1 16,-4-2 1-16,0 7-2 0,0-5 0 0,-3 0 0 15,-3-7 1-15,-4 4-5 0,2-4 2 0,0 2-1 16,-7 5 0-16,-1 3 4 0,1-3 0 16,-6 5 0-16,-5-5 1 0,1 0-5 0,-4 6-1 15,-4-4 1-15,-10-9-1 0,2 9 1 0,5 6 0 0,-8 0 0 16,-12 4 0-16,5-1 3 0,2-4 1 0,-4 1-1 16,-9-3 1-16,1 8-8 0,2 0 1 0,-5 7 1 15,-7 0-1-15,2 3-1 0,7 7 0 0,-1 1 0 0,-14 2 1 16,0 0-2-16,1 9 2 0,-6 4-1 0,-10 2 0 15,3 8-1-15,0 7 0 0,-18 5 0 0,-13 8 0 16,135-28-2145-16</inkml:trace>
  <inkml:trace contextRef="#ctx0" brushRef="#br0" timeOffset="29701.36">24194 10527 1318 0,'0'0'0'0,"0"0"0"15,0 0 0-15,0 0 67 0,0 0 1 0,0 0-1 16,0 0 2-16,0 0-32 0,0 0 0 0,0 0 0 15,0 0 0-15,-8 36-31 0,8-26 2 0,3 5 0 16,5 15 0-16,-3 10-8 0,-5 8 1 0,0 0 0 0,5-3 0 16,0-4-1-16,0 2 0 0,-5 10 0 0,8 2 1 15,-1 0-1-15,-2-4 2 0,0 2-1 0,6 10 0 16,-4-10-1-16,1 0 1 0,5 5 0 0,7 2 0 16,-5-5-1-16,0-7 1 0,8 3 0 0,-2 9 1 0,-1 3-2 15,-2 0 1-15,2-7-1 0,-2 2 1 16,0 2-1-16,0-2 1 0,-6-3-1 0,6-2 1 0,3-10-1 15,-4-10 0-15,-4 5 0 0,2 2 1 0,1-5-1 16,-6-12 0-16,5 2 0 0,0-2 1 0,1-5-1 16,-1-8 0-16,0 2 0 0,8 3 1 0,0-2 1 15,-5-6-1-15,0 1 0 0,4-8 0 0,-1 5-1 16,-6-2 1-16,-2 2 0 0,10 0 0 0,0-5 13 16,-6 0 0-16,4 0 1 0,4 2-1 0,1 3 10 0,-4-5 0 15,9 0-1-15,0 8 1 0,2-6-3 0,-3-2 0 16,1 0 1-16,2 0 0 0,-3 0-16 0,1 5-1 15,2-2 1-15,8 2 0 0,-6-5 0 0,-2-3 2 0,3 6 0 16,7 4 0-16,-2-1-4 0,-6-6 2 0,1 0-2 16,5 2 2-16,2 6-5 0,3-8 1 0,0 5 1 15,2-5-1-15,0 5 14 0,-4-3 0 0,4 3 0 16,8-2 1-16,-8 2-8 0,-5-5 1 0,8 2-1 16,8 6 1-16,-1-6 6 0,-4 1 1 0,2 2-2 15,0 3 2-15,0-1-5 0,0-2-1 0,5 3 0 16,2 2 0-16,-4-5-1 0,-8 2 0 0,7-2 0 15,6 5 1-15,2 1-2 0,-5-4 1 0,3 1-1 0,4-1 1 16,4-7-2-16,-9 5 1 0,1 10 0 16,4-7 0-16,-1 0-5 0,-6-8 2 0,2 5-1 15,6 2 1-15,-3-7 7 0,-5 8 2 0,8 2-1 0,7 0 1 16,-5 0-12-16,-4-3 1 0,6 4-1 16,4 4 1-16,-6-3 5 0,-2-9-1 0,-1 9 1 0,3 1 2 0,1-3-7 15,-9-5 1-15,1 3-1 0,5-6 2 0,-6 1-2 16,-2-1 2-16,5-2-2 0,1-5 2 0,-4 5-2 15,-4 3 1-15,2-1-1 0,5-7 1 0,-3 3-4 16,-7 2 1-16,8 0 0 0,-3-8 1 16,-2 3 0-16,-3 5 0 0,2-2 1 0,6 2-1 0,-3 0-2 0,-8-8 1 15,1 8 0-15,7 0 0 0,-5 0 0 0,-8 0 1 16,3 0 0-16,-3 0 0 0,-5 0 0 0,-4 0 2 16,-1-5-2-16,-3 2 2 0,-2-2-4 0,-5-2 1 15,-7-1-1-15,2-2 2 0,-5 0-3 0,-6-10 0 16,-2-8-2019-16</inkml:trace>
  <inkml:trace contextRef="#ctx0" brushRef="#br0" timeOffset="30320.45">23904 10553 1293 0,'3'0'0'16,"2"-6"0"-16,2 4 0 0,-2 2 76 0,-2 0 0 15,2 0-1-15,48-13 1 0,9 1-32 0,-9 2 1 16,3-3-1-16,0 0 1 0,2 6-25 0,1-8 0 15,2 2 0-15,8 8 0 0,-1 3-21 0,-1-6 0 16,1-4 0-16,11 4 1 0,-5 3 0 0,-3 5 0 16,8 0 0-16,13-8 1 0,-3 3 3 0,0 3 0 0,2 4 1 15,19 8-1-15,-4-7 17 0,-1-3 2 0,9 5-1 16,24 3 1-16,-9-8-6 0,-4 5-1 0,18 2 1 16,12 8 0-16,-8-7-5 0,-12-1 1 0,13 8-1 15,7-4 2-15,-10-4 1 0,-15 1 2 0,4-1-1 16,6 8 1-16,-12-2-16 0,-14 0 0 0,13 2 0 15,8-10 1-15,-5 2-2 0,-16 1 0 0,11 2 0 16,12 0 1-16,-9 5-1 0,-14-2 0 0,8-3 0 16,18 0 1-16,-15 5 1 0,-11-13-1 0,13 9 0 0,6 4 0 15,-6-5 1-15,-13 0 2 0,6-3-2 16,2-4 1-16,-10 10 15 0,-8-1 0 0,3-2 0 0,3-10 0 16,-14 5-9-16,-7-2 0 0,5-1 0 0,-2-2 1 15,-16 3-8-15,-4 2 2 0,1-5-1 0,-1 0 0 0,-72 0-1717 16</inkml:trace>
  <inkml:trace contextRef="#ctx0" brushRef="#br0" timeOffset="31612.82">2239 13884 401 0,'0'0'0'0,"0"0"0"0,18-28 0 0,-18 13 18 16,0 5 0-16,7-5 0 0,6-8 1 0,0 3 19 16,-1 7 2-16,6 1-1 0,0 2 0 0,5-6 20 15,-3 6 0-15,-2 3 0 0,18-1 1 0,-6 1-29 16,3 2 2-16,8 5-1 0,7-3 1 0,-4 3-29 0,-1 0 2 15,0 0-1-15,0 0 0 0,1-5-3 0,-1 5 1 16,0 0-1-16,0 8 1 0,11-3 0 0,-3-10 0 16,10 2 0-16,10-2 1 0,-2 5 1 0,-8-2 2 15,7-8-1-15,4-1 0 0,-9 4-1 0,-2-6-1 16,0 6 1-16,13-8 0 0,0 5-3 0,-8 2 0 0,-2-2 0 16,-3 0 0-16,-8 2 2 0,-10 6 0 0,6-3-1 15,-1-3 2-15,-2 6 2 0,-3 2 1 0,3 0-2 16,-3 2 2-16,-5 3-7 0,6-2 2 0,-1 2-1 15,0-5 0-15,-2 0-1 0,-3 0 1 0,5 2 0 16,-7-2 0-16,-1-2 17 0,-9 2 1 0,-1-8-1 16,6-4 1-16,-1-4-11 0,-4 4 0 0,-3-3 0 15,2-5 1-15,-7 2 11 0,-5 3-1 0,4 0 0 16,-9-10 1-16,2 7 3 0,-2-10 1 0,-3 8-2 16,-5-15 2-16,5 2-4 0,-5 3 2 0,-5 2-1 0,5-7 0 15,0-6-3-15,-5-1 1 0,-3-6-1 0,-5 0 1 16,8 5-1-16,-5-5 0 0,-2-5 0 0,-6 0 0 15,2 5 5-15,1-7 0 0,-5 7 1 0,2-2 0 16,-2 2-1-16,-3 0 2 0,5 0 0 0,-2 0 0 16,2-2 0-16,5 7 1 0,-5 3-2 0,-5-3 2 0,3 8 4 15,2 7-1-15,5 0 0 0,-4 0 1 0,-6 11-1 16,8 7 0-16,-3 2 0 0,5-5 2 0,-2 1-14 16,-1 9 1-16,6 3 0 0,-10-10 0 0,-8 8-10 0,8-6 0 15,-3 8 0-15,-3 0 1 0,1 0 1 0,-1-5 1 16,-4 3-1-16,-1 2 0 0,-4 0-6 0,4 0-1 15,1 2 0-15,-6 3 1 0,-2 3-10 0,0-3 1 16,-8 10-1797-16</inkml:trace>
  <inkml:trace contextRef="#ctx0" brushRef="#br0" timeOffset="33137.87">11074 12327 1042 0,'0'0'0'0,"0"0"0"15,-38-21 0-15,8 6 7 0,-6 3 1 0,0 4-1 16,-2-5 1-16,-5-2 11 0,5 0 2 0,-5 5-2 16,-3 3 1-16,0 4 20 0,-7-15 2 0,-3 8-2 15,-11 3 2-15,6-1-19 0,5 3 1 0,-10-2-1 16,-2-6 2 0,-6 11-8-16,0-9 1 0,-10 1-1 0,-2 3 1 0,4 2-8 0,-2-8 1 0,-10 3 0 0,-5 0 0 15,5 0-5-15,5 2 0 0,-13-4-1 0,-2-1 2 16,-3 3 2-16,5 0 1 0,-2 0-1 0,-8-3 1 15,7-2-9-15,1 3 2 0,-10-1-1 0,-3 3 0 0,5 0 5 16,7 7-1-16,-4-4 1 0,-13 2 1 0,5 2 4 16,18 3 2-16,-3 3-1 0,-5 4 1 0,5 1-7 15,11 2 0-15,-9 5 0 0,1 5 1 0,8 3 2 16,12 0 0-16,-3 2 0 0,-7-3 2 0,8 4-8 16,12 1 0-16,-7 1 1 0,0 7 1 0,9-4-2 15,6 4 2-15,0 10-1 0,5-7 1 0,0 0-6 0,8-3 1 16,0 3-1-16,-1 2 1 0,4 1-1 0,4-6 0 15,3 13 0-15,-6-3 1 0,9-5-1 0,9 1 0 16,1-1 0-16,-3 10 0 0,8-2-1 0,2 0 1 16,5 5 0-16,0 5 0 0,-2-5-1 0,7-5 1 15,3-8 0-15,3 11 0 0,-3-6-1 0,10-2 1 16,-5 5 0-16,2-13 0 0,3-5-2 0,3 3 1 0,7-3-2 16,-2 3 2-16,5-3-2 0,-5-2 1 0,7-3-2 15,8 3 2-15,-3-1 0 0,6-4 1 0,7 2-2 16,3 3 2-16,-3 2 0 0,0-7 0 0,5-3 0 15,11 8 0-15,-6-3 0 0,-2-2-1 0,12 2 1 16,-2 0 1-16,0-5-1 0,5 5 1 0,6-4-1 16,9-1 1-16,-5 2 0 0,-7-1 0 0,2-11 0 15,5-5 0-15,3 2 0 0,-10 6 0 0,9-8 0 16,11 0 0-16,-5-2 3 0,-5-3 1 0,2 0-1 0,11 0 2 16,-3 0 3-16,-11 0 1 0,9 0-2 15,15 0 2-15,-11-3-4 0,-2 0-1 0,-3 1 1 16,11-3 0-16,-6 0 0 0,-7 2 1 0,8-4-1 0,4-3 1 15,-4 2 2-15,-8 6 1 0,5-6-2 16,-3-5 2-16,-2 1-1 0,0-1 0 0,-3 3 0 0,13-5 1 16,-7 2-9-16,-9-4 1 0,1 2-1 0,0-16 1 0,-3 6 1 15,-12 3 1-15,2-6-1 0,5-7 1 0,-5 2 4 16,-13-2 0-16,8-3 0 0,5-3-1 0,-12-1-1 16,-6 4-1-16,-5 0 1 0,3-10-1 0,-3 5 4 15,-7 6 1-15,-1-1 0 0,-7-10 0 0,-3 8-1 0,-2 2 1 16,-10-3-1-16,2 1 1 0,-10 2 10 0,0-2 0 15,-5 5 0-15,-3-6 0 0,-5 6-13 0,3 0-1 16,-10 0 1-16,-3-1 1 0,-2-4 4 0,-3 7 0 16,-3 3 0-16,3 2 0 0,28 28-1643 0</inkml:trace>
  <inkml:trace contextRef="#ctx0" brushRef="#br0" timeOffset="34294.56">15063 12349 1231 0,'0'0'0'0,"0"0"0"16,-5-7 0-16,0-8 33 0,0-1 2 0,3 4 0 15,-16-16 0-15,-8 0-14 0,-2 1 0 0,-2 12 1 16,-11-3 0-16,6-2-19 0,-6 2 1 0,-5 11-1 16,-7-11 0-16,-8 8-6 0,5-3 0 0,0-2-1 15,-5-3 2-15,-8 8 3 0,5 3 0 0,-4-6 0 16,-6-4 1-16,8-1 4 0,5 8 1 0,-3 2 0 16,-2 1 1-16,0-1 1 0,2 1 1 0,-2 2-1 15,-3 7 1-15,-2 1-1 0,2-3 0 0,3 0 0 0,3 5 1 16,-4 5-6-16,6 5 2 0,-2 2-2 0,-11 4 2 15,3-1-1-15,7 2 0 0,-2-1 1 0,-8 6-1 16,6 1-4-16,7 0 2 0,2-6-1 0,-2 11 0 16,10-3-1-16,0 3 0 0,3-5 1 0,-8 0-1 0,10-6 1 15,3 4 1-15,-3-1 0 0,-2 2 0 0,2 4-4 16,13-9 0-16,-5 6 0 0,2-8-1 0,6 0 0 16,4 3 1-16,-2 5 0 0,0 2 0 0,5-5 2 15,0 3 0-15,3 0 0 0,7-1 0 0,-5-4-1 16,6 5 0-16,-6 5 0 0,5 4 1 0,3-1-1 0,2-4 0 15,1 4 0-15,4 4 2 0,1-5-4 0,2-7 1 16,0 5 0-16,2 2 1 0,3-7-8 16,0-6 2-16,8 9-1 0,-3-6 0 0,11 3 2 0,-4-6 0 15,-4 3-1-15,5 3 2 0,0 0-2 0,0-10 1 16,7 7-1-16,0-5 2 0,-2 3 2 0,3 2 2 16,4-3-1-16,1 1 1 0,2-3 0 0,3-2 1 15,-1 0 1-15,8 7-1 0,1-5 9 0,-9-5 1 16,9 5 0-16,4 8 1 0,3-5-5 0,-8-1 2 0,10 3 0 15,6-9 0-15,-1 4 6 0,-9 0 1 0,7-5-2 16,0 5 2-16,5 5-9 0,0-2-1 0,0-10 1 16,8 2 1-16,-3-8-2 0,-10 1-1 0,10 4 1 15,3-4 1-15,-8-3 7 0,-5 3 1 0,5-8-1 16,10 2 1-16,-2-2-8 0,-8 0-1 0,0 0 1 16,12-2 0-16,-4-3 12 0,-8 2 1 0,0 1-1 15,5-6 1-15,-2 5-4 0,-5-4 0 0,4 2-1 16,6-3 1-16,-3 3-3 0,-10-5 0 0,2-5 0 0,3-3 1 15,1 3-5-15,-6 3 1 0,2-1-1 0,3-5 1 16,-2 1 6-16,-3-1 0 0,0 1-1 0,5 1 1 16,-5 1-6-16,0-2 1 0,5-6 0 0,-3 3 1 0,-7 5 7 15,-3-8 1-15,1 3-1 0,7-8 1 0,-8 8-13 16,-10 2 0-16,5-4-1 0,1-6 1 16,-4 5 0-16,-9 3 0 0,-6-5-1 0,8-5 2 0,-2 2-6 15,-3 5 1-15,-8-4-1 0,-2-9 0 0,0 4 2 16,0-4 0-16,-1 1-1 0,-1-10 2 0,-1 2-4 15,-2 2 1-15,-1-1-1 0,-4-9 2 0,2 8-1 16,-7 3 1-16,-3-3 0 0,-3-5 0 0,-4 6 4 16,2 1 0-16,-8-9 0 0,-5-6 1 0,-5-4-3 0,-2 10-1 15,-13-11 1-15,-3 3 0 0,-8-2 0 0,-9 9 0 16,-8-4-1808-16</inkml:trace>
  <inkml:trace contextRef="#ctx0" brushRef="#br0" timeOffset="45548.91">5961 8509 1117 0,'0'0'0'15,"0"0"0"-15,0 0 0 0,0 0 79 0,0 0-1 16,0 0 1-16,0 0 1 0,0 0-31 0,0 0 1 0,0 0 1 15,0 0-1-15,0 0-23 0,0 0 0 0,0 0 0 16,0 0 1-16,0 0-27 0,-36 48 2 0,29-20-1 16,-4 2 0-16,4 5-1 0,2-2 1 0,2-3 0 15,-2-2 0-15,0 7-1 0,0 3 0 0,2 5 0 16,-2-11 0-16,5 4 2 0,0-1 0 0,0 0-1 16,-5 3 2-16,5 2-3 0,5-7 0 0,0-5 0 15,-5 2 0-15,0-2-1 0,0-3 1 0,3-10 0 0,2 5 0 16,0-7 2-16,-5-3-1 0,0-2 0 15,0-3 2-15,0-5-1 0,0 5 0 0,0-5 1 0,0 0-1 16,0 0 18-16,0 0 1 0,0 0-1 0,-5-5 0 16,5-3-18-16,-5-7 0 0,2 2-1 0,-7-40 1 0,2-17 18 15,3 2-1-15,3 10 0 0,-8 2 0 0,2 14 3 16,-5-6 0-16,8-3 0 0,-8 3 0 0,8 1-5 16,-2 4 1-16,7 7 0 0,-5-1 0 0,5 1 3 15,-5 1 0-15,5 7 0 0,0 8 0 0,0-2-3 16,0 6 0-16,10 4 0 0,-3-1 0 0,-7 11-1 15,5-3 1-15,-2 5-1 0,2 0 1 0,-5 0-15 0,0 0 0 16,5-5 1-16,3 10-1 0,5 0 0 0,2 10-1 16,-2-13 0-16,12 24 1 0,6 1-4 0,-1 3 1 15,-5 8-1-15,-2-10 1 0,-2 2-1 16,-3-2 0-16,-1-3 0 0,9 10 0 0,-8-7-1 0,-1 0 1 16,1 7 0-16,-3-7 0 0,3 0-1 0,0-1 1 15,0-7-1-15,0-2 1 0,-6 0 0 0,-4-3 0 16,2-8 0-16,-2 6 0 0,2-5 0 0,-7-8 0 15,2 0 0-15,0 0 0 0,2 0 1 0,-2 0 0 0,1 0 0 16,-6-8 0-16,7-2 0 0,-2 0 0 0,8-3 0 16,7-22 1-16,3 0-2 0,-2-8 1 0,2-3 0 15,-6 4 0-15,1 1 3 0,0 11 2 0,-5-10-1 16,-1-3 0-16,1 3 0 0,0 9-1 0,-6 6 1 16,4 3-1-16,-4 1 1 0,-2 6-1 0,0 3 1 15,-2-1 0-15,2 11 0 0,-5 2-1 0,5 0 1 0,0 0-1 16,-5 2 8-16,0 1 2 0,0-3-1 0,8 0 1 15,-3 2-11-15,-2 6 1 0,2-1-1 0,5 8 1 16,5 11 1-16,3 4 1 0,0 3-1 0,-1 14 1 16,1-9-2-16,-10-5 1 0,5 0-1 0,4 2 2 0,-4-7 2 15,-3-1 1-15,-2 9-1 0,2-6 1 0,3 3-8 16,-11-13 1-16,3 8 0 0,3-8 0 0,2 2 2 16,-5-6-1-16,3-1 0 0,-3 2 2 15,3-9-2-15,-3-3 2 0,0 2-1 0,-5 1 1 0,2-8-2 16,4 0 2-16,-6 0-1 0,0 0 1 0,5-8 2 15,2 8 2-15,-7 0-1 0,8-7 1 0,2-6-8 16,3-7 2-16,-8 0-1 0,8-15 0 0,-6-1-1 0,-2 1 0 16,0 7 1-16,-2 3 0 0,2 3 3 0,-5 6 1 15,0-1 0-15,0 7 0 0,0 2 2 0,0 3 0 16,0 5 0-16,0 0 1 0,0 0-5 0,0 0 1 16,0 0-1-16,0 0 2 0,0 0 3 0,0 0 0 15,0 0 0-15,5 13 1 0,3 14-2 0,2 1 0 16,-2 0 0-16,2 2 1 0,-8 3-7 0,3-5 0 0,3-8 0 15,5 2 0-15,2-6 0 0,-7-1 0 0,-3-3-1 16,2 6 1-16,4-3 0 0,1-7 2 0,1 4-1 16,-5-4 1-16,2 2-3 0,3 0 0 15,-6-3 0-15,3-7 1 0,3 3-2 0,-5 2 1 0,2-5 0 16,5 0 1-16,8-5-2 0,-5 2 0 0,0-2 0 16,7-5 0-16,-25 10-2199 0</inkml:trace>
  <inkml:trace contextRef="#ctx0" brushRef="#br0" timeOffset="45775.82">7709 8794 1168 0,'0'0'0'0,"0"0"0"0,0-8 0 0,-6 8 96 0,4 0 2 16,2-10-2-16,0 8 2 0,0-4-95 0,0 4 2 15,0 2-1179-15</inkml:trace>
  <inkml:trace contextRef="#ctx0" brushRef="#br0" timeOffset="46143.97">7266 8731 1255 0,'0'0'0'0,"5"0"0"0,-3 0 0 0,-2 0 20 15,0 0 1-15,0 0-1 0,6 2 0 16,-6 3 34-16,5-2 0 0,-5-1 0 0,0-2-1 16,7 8 5-16,-7-8-1 0,0 2 0 0,0 6 0 15,0 5-21-15,0-1 0 0,5-2 0 0,-2 3 0 0,2 9-1 16,-5-4 0-16,0-8-1 0,0 3 1 0,0-1-8 15,0-4 0-15,5-3 0 0,3 3 0 0,2 7-9 16,-8-8 0-16,4-2 0 0,-1 3 0 0,0-8-14 0,-5 0 1 16,2 7-1-16,3 1 1 0,0-3-5 0,-2-2 0 15,-3-3-1697-15</inkml:trace>
  <inkml:trace contextRef="#ctx0" brushRef="#br0" timeOffset="46569.36">7701 8786 1130 0,'0'0'0'0,"0"0"0"15,-5-7 0-15,5 4 88 0,0 1 1 0,0-4 0 16,-5 4 0-16,2-6-36 0,-2 3 0 0,0 3 0 15,0 2-1-15,2-8-27 0,-7 3 1 0,3 5 0 16,-1-5-1-16,3 3-25 0,-5-3 1 0,2 2-1 0,3 3 2 16,2 0-1-16,1 0 1 0,-1 3 0 0,-2 2 0 15,-7-5 10-15,4 7-1 0,3-4 0 0,-8 7 0 16,0 5-4-16,3 5 1 0,3-10 0 0,1 8 0 0,-6 5-3 16,7-3 1-16,2-8-1 0,-2-2 1 0,5 3 0 15,0 0-1-15,0-6 1 0,3 6 0 0,2 2-5 16,0 0 1-16,0-10 0 0,2 10 0 0,6-2 2 15,-3-6-1-15,-2-4 1 0,5 7-1 0,5-8 4 16,-6 3 0-16,1-5 0 0,10 8 1 0,-3-8 4 16,3 0 2-16,-3 0-1 0,8-8 1 0,-2 3 4 15,-6 3 0-15,3-3 0 0,8-10 0 0,-8-5-8 0,2 7 1 16,0-2 0-16,-2-5 0 0,3 5-5 16,-8-6 1-16,-3-1-2 0,3-3 2 0,-3-8-7 0,-2 3 1 15,-1-1-1631-15</inkml:trace>
  <inkml:trace contextRef="#ctx0" brushRef="#br0" timeOffset="46833.18">7396 8212 1318 0,'0'0'0'15,"0"0"0"-15,0 0 0 0,0 0 80 0,0 0 1 0,-5 0-2 16,10 0 2-16,-5 0-33 0,5 0 2 0,-5 0-1 0,2 10 0 16,8 5-27-16,-2-8 0 0,-3 3-1 0,8 16 2 15,0 1-29-15,-3 1 2 0,-8 0-2 0,3-13 2 16,-5 3 0-16,-5-3 2 0,3 0 0 0,-8 0 0 16,2 3-7-16,3-1 1 0,-8-4 0 0,0 7 0 15,-4-7-1-15,-1-6 1 0,-3-4-1375 0</inkml:trace>
  <inkml:trace contextRef="#ctx0" brushRef="#br0" timeOffset="47021.68">7090 7561 1545 0,'-2'8'0'15,"2"-5"0"-15,0-3 0 0,2 5 41 0,-2-5 2 16,-2 7-2-16,-3 6 2 0,-3 9-19 0,-2 1 0 16,-3 2 1-16,-17 38 0 0,4 5-33 0,1-5 1 15,-3 0-1341-15</inkml:trace>
  <inkml:trace contextRef="#ctx0" brushRef="#br0" timeOffset="48127.97">8996 8655 1332 0,'0'0'0'16,"-8"-5"0"-16,-7 3 0 0,7-6 55 0,1-2 1 15,-6 0-1-15,-2 5 1 0,-1 2-4 0,4 3 2 16,2-7 0-16,-13 2 0 0,2 0-30 0,-4 5-1 16,2 0 1-16,3 5-1 0,2 7-24 0,0-2 1 0,5 8-1 15,-10-3 1-15,3 8 6 0,2 2-1 0,5-2 1 16,1 4 1-16,2 6 2 0,4-13 0 16,4 5 0-16,2 3 1 0,0-3-8 0,0-2 0 0,8-3 0 15,2 0 1 1,-3 1-2-16,4-9 1 0,1 3 0 0,1-2 1 0,0-11 3 0,5 3 1 15,-6 3 0-15,6-5-1 0,2-3-2 0,3 0 0 0,-5 0 1 16,8-16-1-16,4 9-4 0,1-1 0 0,-1-12 0 16,-10 0 0-16,3-3-1 0,-5-2 0 0,8-3 0 15,-1-7 1-15,-2 0 1 0,-3 2 0 0,3-2 0 0,-5-3 2 16,2-5 8-16,-2 3 0 0,0-8 0 0,0-10 0 16,-5 5-3-16,-8 5 1 0,2-2-1 0,-2-6 1 15,-2 1 7-15,2 7 0 0,-5-2-1 0,0 2 1 0,-8-3-9 16,3 11-1-16,0 0 1 0,3-1 0 0,-1 6 9 15,1 5-1-15,-4 5 1 0,6-3 0 16,-5 18-10-16,3 2 1 0,-3-4 0 0,5 4 0 0,0 3-2 16,0 5 1-16,-5 0-1 0,5 0 2 0,0 5-5 15,0 3 1-15,0-8-1 0,-8 40 1 0,-5 16-2 16,1-1 2-16,6-5-2 0,-1 1 1 0,4 2-2 16,3 2 1-16,0 1 0 0,-2-11 0 0,-3 15 1 0,5-9 0 15,0 4 0-15,5 6 0 0,-5-3 9 16,0-3 1-16,0-2-1 0,7-8 0 0,-2 8-4 0,1-5 1 15,-4-13 0-15,8 3-1 0,-7 0 4 0,-1-8-1 16,6 3 0-16,-8-3 0 0,5-5-9 0,3-7 1 16,-1 7 0-16,-2-17 1 0,-5-1-3 0,0-2 0 0,6-2 0 15,1 2 1-15,-2-5-1 0,0 5 0 0,-5-5 0 16,8-5 0-16,-3-3-1 0,8 1 1 0,-8-3 0 16,15-20 0-16,8-6 0 0,-2-4 1 0,-6 10 0 15,-2-3 0-15,0 10 1 16,-11-2 2-16,3 10-2 0,3-10 1 0,-5 7-2 0,-3 6 2 0,0 4-2 15,0 0 1-15,3 1 1 0,-3 7 1 0,-5 0-1 16,2 0 2-16,-2 0-2 0,0 0 1 0,0 0 0 16,5 7 0-16,0 9 0 0,3-4 0 0,-3 3 1 0,0 13-1 15,3 2 1-15,5 0-1 0,-8 1 1 0,2-4-1 16,4-6 1-16,-4-9-1 0,-2 3 1 0,-2-2-1 16,2 2-3-16,0-7 1 0,0-6 1 0,-2 3-1 15,2-5 1-15,0 0 1 0,-5 0-1 16,0 0 0-16,0 0 1 0,0 0 0 0,0 0 0 0,0 0 0 0,0 0-1 15,0 0 2-15,0 0-1 16,0-12 1-16,0-6-4 0,5-12 1 0,3 2 1 0,-8-2-1 0,2 7-2 16,-2 5 0-16,0 11 0 0,-2-6 1 0,2 11-2 15,0-6 1-15,0 8 0 0,0 0 0 0,0 0 0 16,0 0 0-16,0 0 0 0,0 0 0 0,0 0 0 0,0 8 0 16,2-6 0-16,8 11 0 0,-5-1 0 0,3 9 0 15,-8-14 0-15,5 13 0 0,3-2 0 0,2 0 1 16,-8-8 0-16,9 0 0 0,-4-8-1 0,3 3 1 15,-7-5-1-15,7 8 1 0,3-3 2 0,0-5-1 16,-8 0 0-16,12 0 0 0,4-10-2 0,-3 2 0 16,-6-4-1949-16</inkml:trace>
  <inkml:trace contextRef="#ctx0" brushRef="#br0" timeOffset="48263.6">9479 8343 1884 0,'0'5'0'0,"13"5"0"16,-8-10 0-16,3-3 85 0,-3 3 0 0,-5 0-1627 15</inkml:trace>
  <inkml:trace contextRef="#ctx0" brushRef="#br0" timeOffset="49672.85">11044 8968 1067 0,'0'0'0'0,"0"0"0"16,0 0 0-16,10-26 76 0,-2 16 0 0,-1-7 1 15,3 7-1-15,-2-11-12 0,2 9 0 0,-7-3 0 16,2-5 0-16,2-3-28 0,4 3 0 0,-4 2 0 16,3-7-1-16,-7 5 0 0,0 2 0 0,4 0 0 15,-2 1 0-15,3 7-28 0,-8-3 2 16,5 8-1-16,3-3 1 0,2-4 13 0,-8 4 0 0,9 6-1 16,1-6 2-16,1-4-12 0,-5 4 1 0,2 3 0 0,8-3 0 15,7 6 3-15,-7 2-1 0,-5 0 1 16,4 0-1-16,4 0-13 0,-3 8 2 0,-1 2-1 15,1 15 0-15,8-3-1 0,-6-4 1 0,0 0 1 0,-4 7-1 16,6-2-1-16,-1 2 0 0,2 3 0 0,0-1 0 16,2 4 22-16,-7-6-1 0,2 2 1 15,3-4-1-15,-5-3-12 0,2-5 0 0,1 6 1 0,2 6-1 0,-1-7 1 16,-4 3 0-16,3-3 0 0,-1-5 1 0,-2-2-7 16,-3 0 1-16,0 2-1 0,3-3 1 0,0-4 0 15,-5-8-1-15,-1 0 1 0,11 0-1 16,-5 0-3-16,-5 0 0 15,-1-8 0-15,6-9 0 0,0-1 22 0,0 0-1 0,2-4 1 0,-2-14 0 16,2 9-5-16,-7-6 1 0,2-2 0 0,-2-8 0 0,-5 3-2 16,-3-1 1-16,0-4-1 0,-3-3 1 0,4 0 9 0,-1 5 0 15,-5-5 0-15,0-2 2 0,0 10-15 0,0 4 2 16,2 4-1-16,3-9 1 0,0 11-3 0,-5 7 1 16,-5 6-2146-16</inkml:trace>
  <inkml:trace contextRef="#ctx0" brushRef="#br0" timeOffset="51070.43">13237 8259 853 0,'0'0'0'0,"0"0"0"16,0 0 0-16,0 0 106 0,0 0-1 0,0 0 1 16,-15-22-1-16,12 14-39 0,3 6-1 0,0 2 0 15,0 0 1-15,0-3-35 0,0 3 1 0,0 0-1 16,3 13 2-16,2 4-22 0,0 9 0 0,-5 1 0 15,5 31 1-15,0 18-5 0,-3-6 2 0,4-4 0 0,-4-1 0 16,1-4-6-16,-3-11-1 0,0 6 0 0,7-6 0 0,3-4 2 16,-2-11 0-16,-3 0 1 15,3 0-1-15,-3 1 0 0,-3-9 0 0,3-1 1 0,8-6-1 16,-5 2-3-16,-6-14 1 0,1 5 0 0,-3-11 0 16,0 3 1-16,5-5 0 0,0 0 1 0,-2-5-1 0,-3 5 1 15,0-2 0-15,0 2-1 0,-3-13 2 0,-2-7-2 16,0 0 2-16,2-11-1 0,-2-21 1 0,-13 1-1 15,6 8 1-15,-1 0-1 0,0-4 1 0,-2-6-1 16,0 5 1-16,-3 2-1 0,5-1 1 0,-5-1-5 0,1-3 1 16,-4 3-1-16,11-5 1 0,-3 11 2 15,1 6 2-15,2-4-1 0,2 5 1 0,3 5 13 0,5 9 0 16,0-1 0-16,-3 4 0 0,1 3 1 0,4 7 0 16,6 1 0-16,-8-3 0 0,0 7-7 0,0 3 1 15,5 0-1-15,0 0 1 0,5 0 13 0,0 3 1 16,-5 2-1-16,13 20 1 0,8 8-5 0,4 5 1 0,1 4-1 15,-1-6 1-15,1 12-14 0,25 50 9 16,-26-38-8-16,1-9 2 0,-1-3 0 0,1-1 1 16,-1-1-1-16,1-1-7 0,0-2-1 0,-1-3 1 15,1-4-1-15,-3-1 1 0,0-15 0 0,-3 8 1 16,-2-8-1-16,2-2-4 0,-4-6 2 0,-4 1-1 16,1-3 0-16,-5 0-1 0,-5-8 0 0,2 3 1 15,-5-5-1-15,0 0-1 0,-2-5 1 0,2 5 0 16,2-2 0-16,3-8 7 0,-7 7 1 0,0-12-1 15,4-5 1-15,-4-13 3 0,-3-2 2 0,-3 0-1 0,3-8 0 16,0 3 9-16,-7 4-1 0,1-7 0 0,6-4 1 16,-5 4-4-16,-5 2 0 0,0-1 0 0,5-6 0 15,0 5 0-15,0 8-1 0,2 2 1 0,-2-2 2 0,5 2-8 16,0 10 0-16,0 8 1 0,0-5-1 0,3 0-2 16,2 12 0-16,5 1 0 0,3 1 0 0,-6 1 0 15,3 3 0-15,-4 4 1 0,9 3-1 0,-15-5-2168 16</inkml:trace>
  <inkml:trace contextRef="#ctx0" brushRef="#br0" timeOffset="52390.16">14097 8955 1545 0,'5'0'0'16,"-3"0"0"-16,1 0 0 0,-1 0 73 0,-2 0 1 15,6-5-1-15,1-3 1 0,3-2-37 0,3 3 0 16,-8-11 0-16,26-30 1 0,-1-5-38 0,-4 0 1 0,-1 3 0 15,-2-3 0-15,-5 3-15 0,-6-1-1 0,1-14 1 16,0 7-1-16,-5-3 13 0,-3 16 1 0,0-3 0 16,-5-2-1-16,0 2-3 0,-5 7 0 15,-3 6 1-15,3 0-1 0,-3 7 4 0,3 3 1 0,0 7 0 16,-3-7 0-16,-2 10 2 0,3 2 2 0,-3 6-1 16,2 2 1-16,-5 5-2 0,6 0 0 0,1 0 0 15,-4 5 2-15,3 10 0 0,-4 3 1 0,4 4-1 16,-11 26 1-16,5 3 22 0,1-1 1 0,1 3 0 15,4-5 0-15,4 2-27 0,3 3 1 0,0 5-1 16,0 10 1-16,0 3 4 0,0-13 0 0,0 2-1 16,0-4 1-16,0 1 16 0,3-1 1 0,7-3-1 0,3-10 1 15,-11-3-14-15,3-5 1 0,3-4-1 16,5-6 1-16,2-5 7 0,-7-5 1 0,2-2-2 0,-3-6 2 16,1-4-14-16,2-3-1 0,-7 5 1 0,2-10-1 0,5 2 2 15,-5-4 1-15,3-1 0 0,4-17 0 0,11-8-6 16,-2 3 2-16,-4 2-2 0,1-7 1 0,-2 0-1 15,-1 7 0-15,-2 0 0 0,-1 0 0 0,6 8-4 16,-10 5 1-16,2-5 0 0,5 5-1 0,-2 5 2 0,-3 7 0 16,-5-2-1-16,8 5 1 0,-6 0 0 15,-1 0 1-15,-1 0-1 0,2 10 1 0,6 8-3 0,-3 0 2 16,3-1-1-16,0 1 0 0,4 10-1 0,-1-11 0 16,-1 1 1-16,-2 2 0 0,-1-5-2 0,1-2 1 15,5-6-1-15,-5 1 2 0,-6-6-2 0,-2 3 1 16,3-5-1-16,7 8 1 0,-2-3 4 0,0-5 0 15,-6-5 0-15,3 0 0 0,3 2 2 0,-5 3 2 0,2-7-2 16,3-6 1-16,-6-2 5 0,4 8 1 0,-6-6 0 16,2 5 0-16,-2-4-9 0,3 9 1 0,-3-7 0 15,-5 8 0-15,3-6 2 0,-1 8-1 0,1-5 0 16,-3 3 1-16,0 2-3 0,0 0 0 0,0 0 0 16,5 2 2-16,-3 11-2 0,1-8 0 0,-3 5 0 15,8 7 0-15,-3 9-2 0,7 1 2 0,-7-1 0 16,3-6 0-16,0-13-1 0,2 6 1 0,-5-13-1 15,3 2 1-15,-1 3-2 0,3-5 0 0,-5 8-1 16,6-8 2-16,4 0-1 0,-2-8 1 0,-6 8 0 0,9-7 0 16,-1-3 1-16,3 2 0 0,-8-4 0 15,5-3 0-15,-2-6 0 0,-3 4 0 0,-2-3 0 0,2 4 1 0,-8-4-1 16,1 0 1-16,-1 0-1 0,3-3 1 0,-5 3 13 16,-5 2 0-16,0 3 1 0,3-5-1 0,-8 0 3 15,2-3 0-15,-5 11 0 0,3 2 0 0,-3-3-6 16,1 0 0-16,-1 6 0 0,0 2 0 0,-5-3 0 15,6 8 0-15,-1 0 0 0,-5 0 0 0,0 0-6 16,0 5 0-16,6 0 1 0,-6 11 0 16,5-4-1-16,6-4 1 0,-4 2-1 0,4 2 1 0,-1 1-1 0,3-3-1 15,5 0 0-15,3-2 1 0,2-1-5 0,0-2 1 16,-5-5-1-16,7 8 1 0,6-8-2 0,-3 2 0 16,-2-2 0-16,15 0 1 0,7 0-7 0,-4 0 0 15,-1 0 1-15,3 0-1 0,-2 5-8 0,-6 3 1 16,3 0-1-16,-3 4 1 0,3 3 9 0,-5 5 2 15,-3-4-1-15,3 4 1 0,5-5-12 0,-5-3 1 0,-6 9-1 16,-4-6 1-16,2 5 6 0,-2-5 1 0,2 5 0 16,3-5 1-16,-13-2 0 0,2-8 0 0,3 2 1 15,1 4-1-15,-6-4 6 0,2-2 0 0,1 0 0 16,-1-5 1-16,3 0 8 0,-5-5 0 0,0 5 0 16,0-5 1-16,0 5-1 0,0 0 0 0,0-2 0 15,5-6 1-15,3-7-4 0,2-3 0 0,-2 3-1 16,2-20 1-16,3 0 3 0,-1-1 1 0,-6 9-1 15,1-1 1-15,-2 10-2 0,-2 1 0 0,2 6-1 16,0 1 2-16,3 3-1 0,-3 7 1 0,-5 0 0 0,5 0 0 16,2 0-4-16,-7 0 0 0,0 0 1 0,3 0 0 15,7 0-4-15,-5 7 0 0,-2 1 0 0,-1 12 1 16,6-5-2-16,-3 5 1 0,3-4-1 0,-1 4 1 16,-2-5-2-16,0-3 1 0,-2 1 1 0,7-5-1 0,-5-1 0 15,-2-4 1-15,-3 2 0 0,0-5 0 0,0 5-2 16,0 2 0-16,0-7 0 0,2 0 2 0,6 0-2 15,-8-5 0-15,0 5 0 0,5-2 0 0,5-3 0 16,0-3 1-16,3 1 0 0,5-9 0 0,0-1-1 16,0 2 1-16,-6 0 0 0,1 10 0 0,-8-1 2 0,0 4-1 15,3 2 0-15,-6 0 0 0,3 0 5 16,1 0 0-16,-4 2 0 0,13 11 0 0,3 12-2 0,0-5-1 16,-5 3 1-16,2-3 0 0,0 8 0 0,-5-10 1 15,1-6-2-15,-1 6 2 0,-3-11 2 0,-2 1 0 16,3-5 0-16,-3 2 1 0,8 2-8 0,-8-2 2 15,3-5-1-15,-8 0 0 0,5 0-2 0,-5 0 0 16,0 0 0-16,0 0 1 0,5-5-5 0,2 5 0 16,-7 0-2035-1</inkml:trace>
  <inkml:trace contextRef="#ctx0" brushRef="#br0" timeOffset="52574.67">15616 7965 1909 0,'0'0'0'0,"0"0"0"0,-6-3 0 16,-1 1 87-16,-6-6-1 0,-5 8 1 0,-5 8 0 15,0-6-47-15,-2 3-1 0,0 8 0 0,-24 7 1 16,6-2-41-16,0 2 1 0,-11 5 0 0,-2 5 0 16,5 5-13-16,-7 1-1 0,-1 2-1777 0</inkml:trace>
  <inkml:trace contextRef="#ctx0" brushRef="#br0" timeOffset="52970.98">16333 8010 1318 0,'0'0'0'0,"0"0"0"15,-5 5 0-15,0 3 115 0,0 4-1 0,2-2 0 16,-2 8 2-16,0 5-56 0,2-3-1 0,-2 10 0 15,3 23 2-15,-1-3-31 0,1-2 1 16,2 0-1-16,0 10 1 0,0 3-33 0,0-4 0 0,0 4 0 16,0 7 1-16,0-5-1 0,0-13 2 0,0 11 0 15,0-6 0-15,2-12 0 0,1-5 2 0,4 2-2 0,-7-7 1 16,3-5 1-16,2-6 1 0,3-4 0 0,2-3 0 16,-5-7-5-16,-3-3-1 0,-2 2 1 0,6-7 0 15,-6 0-1599-15</inkml:trace>
  <inkml:trace contextRef="#ctx0" brushRef="#br0" timeOffset="53944.21">16486 8600 1344 0,'0'0'0'0,"0"0"0"0,0-15 0 0,-6-3 62 0,-4 3 0 16,8 5 1-16,2 5 0 0,0-3-24 0,-8 3 2 16,6 5-2-16,2 0 1 0,-3 0-13 15,1 5 1-15,-1-2-1 0,-10 7 1 0,-5 12-23 0,1 9-1 16,4 4 1-16,-5 5 1 0,3 3 19 0,5-5 1 15,10-3 0-15,0-7 0 0,0-5-18 0,0-3-1 16,0-8 1-16,12-4 1 0,6-1 4 0,-5-7-1 16,-5 0 0-16,9 0 1 0,6-5 8 0,0 3 1 15,-3-6 0-15,14-19 0 0,1 6-12 0,1-6 2 0,-1-6-1 16,4-2 0-16,-14-1-4 0,6 6-1 0,4 0 1 16,-2-8 0-16,0-5 15 0,-2 5 2 0,-1-7 0 15,1-3-1-15,-6 5-7 0,-7 8-1 0,8 2 1 16,-6-15 0-16,3-2-3 0,-10 5 1 0,-1-1-1 15,6-2 2-15,-13 13-1 0,0 0 2 0,3 0-1 16,-3 4 0-16,-2 14-11 0,-6-3 0 0,0 5 1 0,3 2-1 16,0 5 2-16,0 3 0 0,0 3-1 15,0-6 2-15,-2 6-3 0,2 2 1 0,0 2-1 0,-10 8 2 16,-3 3-5-16,0 10 1 0,1 2 1 0,-11 18-1 16,2-1-1-16,1 1 0 0,5 10 0 0,2-5 0 15,5 8 5-15,3-6 0 0,5-2-1 0,-7 0 1 16,2 2-5-16,-3 6 1 0,8-1 0 0,0 0 1 15,-5-4 0-15,0-11 0 0,5-7 1 0,0 2-1 16,0 0 0-16,0-7 2 0,0 0-1 0,5-11 1 16,-5-6-4-16,2-4 1 15,3 1-1-15,1-8 2 0,-6 0-2 0,0 0 0 16,0 0 0-16,2-8 0 0,8 1 1 0,0-4 2 0,-2 4-2 0,10-21 1 0,7-17-2 16,-7 7 1-16,0 3-1 0,-3 7 0 0,-5 8 1 0,-5 2 1 15,3 1 0-15,2 1 0 0,-2 4 0 0,-3 9 2 16,3-2-2-16,-8 5 2 0,2 0-2 0,1 0 2 15,-1 0-1-15,8 5 1 0,-2 8-1 0,-3-3 1 16,0 3-1-16,10 17 1 0,1 0-1 0,-4-2 1 16,1-3-1-16,0 0 1 0,-13-5-1 0,5-4 1 15,3-1-1-15,4 2 0 0,4-2 1 0,-6-12-1 16,0 4 1-16,-2-1-1 0,2-1-2 0,-3-5 0 0,1 7 0 16,2 1 0-16,3-8-1 0,0 2 1 0,-3-2-1 15,5 3 0-15,5 4-45 0,1-14 1 0,-8 7 0 16,4-5 0-16,-1-3-2 0,-1 1 0 0,-2 7 0 15,-8-5 0-15,2-1 10 0,-2-1-1 0,-2 4 0 16,2-12 0-16,0 5 7 0,-2 3-1 0,-1 4 1 16,6-9 1-16,-3-4 19 0,-5-4 1 0,0 5 0 15,0-5 1-15,0-8 9 0,-5 1 1 0,5 6-1 0,-8-4 2 16,3 8 17-16,0 1 2 0,0 11-2 16,-5-7 1-16,0 9-4 0,2-4 0 0,3 7 0 0,0 7 0 15,-3-7-5-15,-2 3 0 0,2-3 0 16,-2 7 1-16,3 3-4 0,-6 6 0 0,3-1 0 15,-3 17 0-15,0 4-7 0,6-9 0 0,7 1-1 0,-8-8 2 0,5-2 0 16,3-5 1-16,0-1-1 0,5 3 1 0,3-2-5 16,2-6 0-16,-7-7 0 0,7 0 1 0,3 0 0 15,-3 0 0-15,-2-7 0 0,4-6 1 16,9-2 1-16,-1 3 0 0,-2-4-1 0,5 9 1 0,-3-13 1 16,-7 7 0-16,-1 6 0 0,1-1 0 0,-5-5 1 15,-3 8-1-15,0 3 1 0,-2-3-1 0,-1 5 8 16,1 0 2-16,2 0-1 0,-5 0 1 0,2 0-7 0,1 0-1 15,-1 0 1-15,3 5 1 0,-5 2 11 16,3 6 1-16,0-13-1 0,-1 15 2 16,1 0-16-16,-1 5 2 0,3 1-2 0,3-6 2 0,-1 2 10 0,-1-2 0 15,-1-5 0-15,0 1 0 0,2-4-15 0,-2 1 1 16,1-8 1-16,4 0-1 0,5 0 2 0,-7 0 1 0,-1 0 0 16,9-8-1-16,9 1-5 0,-2-4 1 0,-5 1-2081 15</inkml:trace>
  <inkml:trace contextRef="#ctx0" brushRef="#br0" timeOffset="54524.75">17999 8612 1520 0,'0'0'0'0,"0"-5"0"15,-5 0 0-15,5-2 100 0,0 4 0 0,-5-2 0 0,3 3 1 16,-1-6-34-16,0 8 1 0,1 0 0 16,-1 0 0-16,-4-5-40 0,2 5 1 0,5 0 0 0,-10 0 0 15,2 0-29-15,-5 5 0 0,0 3 0 0,-4 7 1 16,-4 7-1-16,1 4 0 0,2-6 0 0,3 7 1 0,0 4 0 15,2-4 0-15,3 6 0 0,7-13 0 16,3 3-1-16,3-8 2 0,4 3-1 0,-2-3 0 0,3-3-1 16,-8-4 1-16,5 0 0 0,8-8 0 0,-8 0-1 15,3 0 1-15,-3 0-1 0,7 0 1 0,6-8 1 16,0 0 0-16,-3 3 0 0,21-22 0 0,5-9 1 16,-3 9 0-16,-3-1 0 0,-2-5 1 0,-10 3-1 15,-2-3 1-15,2 11 1 0,5-14-1 0,-6 1 18 0,-4 0-1 16,0 2 0-16,-8-10 2 0,3 3-9 0,-3-3 2 15,0 0-1-15,-5 3 0 0,-10-3-1 0,0 8 1 16,0-11-1-16,3-2 1 0,-6 11 4 0,3 9 0 16,-3 0 0-16,6 3 1 0,2 7-9 0,-5 6 1 0,2-1-1 15,-2 6 0-15,0-1-1 0,2 8 0 16,-2 0 0-16,3 0 2 0,-3 0-2 0,0 8 0 16,-1-6 0-16,-9 36 0 0,-5 5-6 0,-1 5 1 0,4 7-1 15,9-7 2-15,-2-3 3 0,5-4 0 16,2 1 0-16,-4 1 1 0,2 3-5 0,5-11-1 0,0 8 1 15,2-3-1-15,1 0 1 0,-1-9 0 0,6-1 0 16,2-5 0-16,0 3 0 0,-2-8-1 0,-3-10 1 16,2 8-1-16,4-8-3 0,-1 0 2 0,0-10-1 15,-2-8 0-15,2 8 1 0,-3 0 1 0,1-2-1 0,7-1 0 16,1-4-1-16,-1-1 0 0,0-2-1 16,3 2 1-16,5 6 0 0,-5-11 2 0,-6 6-2 0,6 7 1 15,-5-5 1-15,-3 5 0 0,0 0 0 16,8 0 0-16,0 5 0 0,-5 0 0 0,-1 2 0 0,11 3 1 15,-2 8 3-15,-6-8 1 0,0 8-1 0,0-11 1 0,1 1-8 16,-1 0 1-16,-2-8 0 0,2 2 1 0,0 1-3 16,-2-3 0-16,-8-3 0 15,3 1 1-15,-1-6-6 0,3 0 2 0,-5 1-1 0,3-13 1 0,-8 20-2232 16</inkml:trace>
  <inkml:trace contextRef="#ctx0" brushRef="#br0" timeOffset="54762.75">17872 7909 1934 0,'-5'0'0'15,"2"0"0"-15,-9 0 0 0,-9 8 103 0,1 2 2 16,-5 2-2-16,-6 11 1 0,1 2-41 0,-6 3 0 16,-7 7 0-16,-13-4 0 0,2-1-70 0,-2 5 1 15,-12 8-1936-15</inkml:trace>
  <inkml:trace contextRef="#ctx0" brushRef="#br0" timeOffset="55221.05">13837 8980 1206 0,'-2'0'0'0,"-1"0"0"16,-7 10 0-16,-5-5 99 0,-3 3-1 0,5-8 1 15,-5 5 1-15,1 10-37 0,-1-7 0 0,5-1 0 16,-7 6 0-16,2 7-31 0,0 0 0 0,-5 3 1 16,3 15 0-16,2 2-30 0,0 0 0 0,0 0 1 15,3 16 0-15,5-11 1 0,0 8 0 0,7 3 0 16,-2 2 0-16,3-6-4 0,-1-4 2 0,3 5-1 16,5-5 0-16,0 5-1 0,0-10 0 0,8-3 1 0,0-5-1 15,5 1 1-15,-1-14 1 0,4 11 0 0,2-15 0 16,2-1-2-16,-7-1 0 0,7-1 0 0,1 2 0 15,-1-14-1-15,-2-6 2 0,2-9-1539 0</inkml:trace>
  <inkml:trace contextRef="#ctx0" brushRef="#br0" timeOffset="55553.28">14198 9406 1784 0,'0'13'0'16,"0"2"0"-16,0 12 0 0,3 4 54 0,2 1 1 16,3-9 0-16,2 10 0 0,-2-3 0 0,-3 0 0 15,2-4 0-15,3 6 0 0,3 4-24 0,-8-1 2 16,8 5-1-16,-5 0 1 0,-3 3-33 0,0-12 0 15,2 1 0-15,6-4 1 0,-5 0 0 0,-3-8 1 0,0-2 0 16,3-1 1-16,-3-4-7 0,0-6 2 0,-3-4 0 16,1-3-1-16,-1 0-16 15,3 0 0-15,-5 0-1716 0</inkml:trace>
  <inkml:trace contextRef="#ctx0" brushRef="#br0" timeOffset="55952.3">13936 9323 1482 0,'0'0'0'0,"0"0"0"0,-7-5 0 16,4 2 54 0,3-2 1-16,0 3-1 0,0 4 1 0,0-2-21 0,0 0 1 0,0 0 0 0,10 5 0 15,3-2 16-15,-3 2 1 0,0-5 0 0,21 5 0 0,10 2-27 16,2-7 0-16,-5 3-1 0,-2 5 2 0,2-3-2 16,3-5 1-16,-6 5-2 0,8 2 2 0,-9 8-24 15,1-7 1-15,1 4-1 0,7-1 1 0,-5-1-3 0,-2-3 1 16,-3-4 0-1,0 2 0-15,-3-3-10 0,-2 1 1 0,3-3 0 0,0 0 0 0,-6-5-18 16,-5 0 2-16,1 2-1 0,-4-2 0 0,1 5-18 0,-5-2 0 16,-5 2 1-16,-1-10-1 0,-2 7 7 15,0 3 1-15,-5 0-1 0,6 0 1 0,-1 0 11 0,-3 0 1 16,3 0-1-16,0 0 0 0,-2 0 16 0,2 0 1 16,-5 0-1-16,5 3 2 0,-5 7 7 0,3-10 0 15,-1 0 0-15,1 0 0 0,2 7 11 0,-5 3 1 16,0 0-1-16,0 0 2 0,0 6 8 0,0 1 2 0,0 3-1 15,0 8 0-15,2-5-4 0,3-1 1 0,1 4-1 16,-6-19 1-16,0 8 6 0,0 0 0 0,0-2 0 16,5 0-1-16,-3 9-5 0,1-4 1 0,-1-11 0 15,3 9 0-15,-5-1 1 0,0-5 2 0,0-8-2 16,3 3 1-16,2-2 0 0,0 2 0 16,-5-3 1-16,0-2-1 0,0 0-9 0,0 0 2 0,0 0 0 15,0-2-1-15,0-3-12 0,0 2 2 0,0 3-1714 16</inkml:trace>
  <inkml:trace contextRef="#ctx0" brushRef="#br0" timeOffset="56916.95">14822 9474 1407 0,'0'0'0'0,"0"0"0"0,-10 0 0 0,4 0 68 15,1 3 2-15,3 9-2 0,-3-9 2 16,0 4-31-16,5-7 0 0,0 5 1 0,0 0 0 0,0-2-27 15,0 2 2-15,0 2 0 0,0 14-1 0,7 16-15 0,3 4 0 16,-4-6 0-16,1 5 0 0,1 1 0 0,2-11 1 16,-2 10 0-16,-1-5 0 0,3-7 2 0,3-5 0 15,0 2 0-15,-3 3 2 0,-5-6 9 0,3-4 2 16,5 0-1-16,-8-3 1 0,-3-3-12 0,1 1 2 16,-3-8-2-16,-5-2 2 0,5 2 0 0,0-5 1 15,0-5 0-15,0 2 0 0,0 3-5 0,0 0 2 16,0-2-1-16,0 2 0 0,0-8-1 0,0 5 0 0,-5-4 0 15,-3-13 2-15,-2-23-3 0,-3-5 0 0,0 5 0 16,1-5 0-16,-6 8-1 0,5 10 1 16,-2-3-2-16,-1-2 2 0,-1-1-1 0,-1 9 0 15,5-6 0-15,3-2 1 0,0 4-1 0,5 6 0 0,0 3 0 16,-3 1 1-16,3-4-1 0,5 8 1 0,2 4-2 16,1 0 2-16,5 3-1 0,-3 0 1 0,7 8 0 15,1-6 0-15,-3-2 0 0,3 3 1 0,0-1 1 16,7 5-1-16,6 3 9 0,-4 8 1 15,1-5 0-15,10 4 1 0,-2 3 5 0,-3 5 3 0,0 0-3 0,5 11 3 16,5-4-10-16,-7 6 1 0,-1-5 0 16,1 9 0-16,-1-11-1 0,-2 6 1 0,5-7-1 15,-2 11 1-15,-1-9 3 0,-2-1 2 0,0-4-1 0,-7-2 0 16,2-2-8-16,-3-6 0 0,3 1 0 16,-10 5 1-16,-6-11 2 0,3 3 0 0,-5-5 0 0,3 0 1 15,-3 0 7-15,-2 0 1 0,-1 0 0 0,1-5 0 0,2 3-4 16,-5-3 1-16,0 5-2 0,0-8 2 0,0-5 5 15,-5 1 2-15,2 2-1 0,-7-26 0 0,-3-11 0 0,1 11-1 16,-1-7 0-16,-2 11 2 0,5-4 2 0,4 1 0 16,1 7 1-16,-12-7 0 0,4 15-7 0,8 0 1 15,2 0 0-15,3 5 1 0,0-1-13 0,-2 9 1 16,-1 4-1-16,8 1 1 0,-5 2-2158 0</inkml:trace>
  <inkml:trace contextRef="#ctx0" brushRef="#br0" timeOffset="57166.83">16056 9565 1646 0,'2'0'0'0,"3"0"0"16,3-5 0-16,0 2 100 0,-1 3 1 0,1 0 0 15,10-5 0-15,7 8-34 0,-12 2 0 0,-1 0 1 16,11-5 0-16,-2 7-45 0,2-4 0 0,-8 2 1 0,13-3-1 16,-8 3-37-16,-2-5-1 0,0 5 0 0,0-2 2 15,-1 2-9-15,-4-5 0 0,-13 0-1712 0</inkml:trace>
  <inkml:trace contextRef="#ctx0" brushRef="#br0" timeOffset="57354.33">16379 9401 1709 0,'2'5'0'0,"6"0"0"0,-3 18 0 16,-5-3 53-16,3 8 1 0,-1-6 0 0,6 3 0 0,-3 6-17 0,-3 1 0 16,3-4 0-16,1 7 0 0,-6 1-23 0,0-14-1 15,0 6 1-15,0 7 0 0,0-9-17 0,0 1-1 16,2 1 1-16,8 0 1 0,-10-1-2 0,0-6 2 0,0-4-1580 15</inkml:trace>
  <inkml:trace contextRef="#ctx0" brushRef="#br0" timeOffset="57900.16">16694 9454 1583 0,'0'0'0'0,"0"0"0"0,0 7 0 16,0-4 68-16,0 2 2 0,0 0-2 0,5 10 2 16,3 5-24-16,-3-5 1 0,-2 1 0 15,2 24 0-15,0 8-19 0,-3-5 0 0,3-8 1 16,0 0-1-16,-5-7-25 0,3 0 0 0,0-1 1 0,-3 6-1 16,2-5 25-16,3-11 1 0,-5 1-1 0,0 5 2 0,0-11-23 15,0-7 2-15,0-5 0 0,0 0 0 0,3 0-4 16,-3 0-1-16,0 0 1 0,0 0-1 0,0 0 2 15,0 0-1-15,0 0 1 0,-3-5 0 0,3-10-3 16,0-5 2-16,0 0-1 0,-13-23 1 16,-2-12-4 15,0 7 1-31,2 7-1 0,3-1 1 0,2 1 5 0,-2 11 0 0,3 2-1 0,1-7 1 0,4-3-2 0,2 8-1 0,2 7 1 0,9-2-1 16,-6 10 1-16,2 0-1 15,6 5 1 1,-10 2 0-16,2 6 0 0,5 2-1 15,-2-8 1-15,4 8-1 0,6 8 1 0,0-1-1 0,-8-2 1 16,15 13-1-16,6 7-3 0,-3 3 2 0,0-5-1 0,3-1 0 0,-9 3 1 16,1-9 1-16,0 9-1 0,3 2 0 15,2 4-1-15,-3 1 0 0,-7-11-1 0,7-4 1 0,1-4 0 0,-3-1 2 16,-3 1-2-16,3 2 1 0,-15-7-3 0,4-3 0 0,4-5 0 16,-1 0 2-16,-2 0-2 0,-3 0 0 0,-10 0 0 0,5 0 0 0,0-5 0 0,-3 5 1 0,4-5 0 15,-6-3 0-15,2-2 1 0,1 5 2 0,-3-8-2 16,-5-7 1-16,-1-7 4 0,1-4 1 0,-2 6 0 15,-6-5-1-15,0-5-2 0,-2 7 1 0,2 8-2 0,3-5 2 16,2 7-2-16,6-2 2 0,-3 5-2 16,-3 2 2-16,3 5-5 0,3 3 1 0,2 5 0 0,0 0 1 15,0 0-4-15,0 0-1 0,0 0-1960 0</inkml:trace>
  <inkml:trace contextRef="#ctx0" brushRef="#br0" timeOffset="58463.99">17338 9469 1632 0,'0'0'0'0,"0"0"0"0,5 0 0 0,-3 0 65 16,4 0 2-16,-4 0-2 0,11 13 1 0,2-6-26 16,-10 3 2-16,3-5-2 0,-1 15 2 15,9 13-16-15,-1-3 0 0,-2-2 1 0,-3 12 0 0,-3-4-18 0,1-9 0 16,-3 9 0-16,5 4 1 0,-5-5 4 0,3-4 0 16,-8-6 1-16,5 5 0 0,3-2-2 0,-3-3 1 15,-3-10-1-15,4 8 2 0,-1-8-2 0,-5-5 1 16,0-3-1-16,0-7 2 0,0 3-8 0,0 2 2 15,0-5-1-15,0 0 1 0,0 0-9 0,0 0 0 16,0 0 0-16,-5-8 0 0,2 1 2 0,0-3 2 0,1 2-1 16,-13-27 1-16,2-13-6 0,3 5 1 0,2 8 0 15,0 5 1-15,1-3-7 0,-3 3 1 0,7-3-1 16,-2 0 0-16,0-2 5 0,2 5 0 0,3 2 0 16,0 0-1-16,0 1 2 0,3 6 1 0,2-4-1 15,3 0 1-15,2 5 0 0,3 5 0 16,-8 2 0-16,10-4 0 0,0 6 7 0,-2 4 1 0,-5 2 0 15,9 0-1-15,1 2 8 0,-5 3 0 0,0 3-1 16,4 7 1-16,-6-3-12 0,-1 4 2 0,0 1-2 16,13 21 1-16,2-5 7 0,-4-6-1 0,-4 14 0 15,1-4 0-15,3-4-6 0,-6 2 1 0,0-2-1 16,8-3 1-16,-10-2-4 0,-1-3 1 0,4-5 0 0,4 3 1 16,-2-3 0-16,-5-8 1 0,-6 1 0 0,3-3 0 15,-4-2 0-15,1 2 0 0,-4 2 0 0,-1-7 0 0,6-7-1 16,-6 7 2-16,1-5-1 0,2 5 1 0,3-3 7 15,-8-2 2-15,0 0-1 0,2-5 1 0,3-5-3 16,0-3 0-16,-10-5 0 0,0-2 1 0,-2-10 1 16,-4 0 2-16,1 4-1 0,0-6 1 0,2-1-3 15,-2 3 0-15,5 7 1 0,-2-7 0 0,-1 2 1 0,-2 10 0 16,5 3 1-16,5-8-1 0,0 11-6 0,-3 2 0 16,3 7 0-16,0 0 1 0,0 3-3 0,0-2-1 15,5 7 1-15,0 5 1 0,-5-3-5 0,0 1 0 16,0-3 0-16,8 7 2 0,-3 1-4 15,5 5 0-15,-10-13-2192 0</inkml:trace>
  <inkml:trace contextRef="#ctx0" brushRef="#br0" timeOffset="58773.03">18289 9237 1758 0,'0'0'0'0,"0"0"0"16,0-5 0-16,0 0 66 0,0 3 0 0,-5 2 1 16,5-8-1-16,0 0-26 0,-2 3 2 0,2 5-2 15,2 0 2-15,3 5 4 0,0 3 0 0,-5-8 0 0,0 8 0 16,8 12-32-16,0 2 1 0,-3 9-1 0,5 17 1 16,5-1 4-16,0-6 1 0,1-1-1 0,2 3 2 0,-3-8-2 15,0 0 0-15,0 1 0 0,6-1 0 0,-9 5-1 16,1 3 0-16,0-3 0 15,2 8 0-15,-5-10 0 0,-2 2 0 0,0 8 0 0,-6 10 0 0,-10 3 0 16,-4 2-1-16,-1-3 1 0,-5 18 0 0,-12-2-11 16,-11 0 1-16,-10-3 0 0,-5 0 0 0,3-8 3 15,-3-4 1-15,-5-3-2153 0</inkml:trace>
  <inkml:trace contextRef="#ctx0" brushRef="#br0" timeOffset="59584.11">19012 8738 1834 0,'0'0'0'0,"0"0"0"16,46 0 0-16,-13 0 89 0,-3-5 0 16,1 5-1-16,2 0 1 0,2-2-39 0,-9 2 2 0,4-8-1 15,1 3 0-15,-1 0-13 0,-4 5 0 0,2 0 1 16,-3 0-1-16,3-2-38 0,0-4 1 0,-7 4-1 15,2 2 1-15,-6 0 7 0,-1-8 1 0,-1 8 0 16,-2 0 0-16,-1 0-7 0,-1 0 1 0,-4 0 0 16,-2 0 0-16,3 0-2 0,-3 0 1 0,-5 0-1951 0</inkml:trace>
  <inkml:trace contextRef="#ctx0" brushRef="#br0" timeOffset="59678.86">19226 8501 1758 0,'0'0'0'0,"0"0"0"0,0 0 0 0,0 0 88 16,2 8 0-16,3-6 0 0,5 16 0 0,6-5-27 16,-4-3 1-16,1 5-1 0,5 20 1 0,5 5-25 15,-5-7 0-15,-3 10 0 0,-2 5 0 0,2 7-35 0,-8-7 2 16,4 3-2-16,-4 7 1 0,1-5 5 0,-3-11 1 15,0 4 0-15,-2 4 0 0,-1 6-4 0,1-9 0 16,2-9 1 0,-5-2 0-16,0-36-1935 0</inkml:trace>
  <inkml:trace contextRef="#ctx0" brushRef="#br0" timeOffset="68972.42">20378 8098 1318 0,'0'0'0'16,"0"0"0"-16,0 0 0 0,0 0 115 0,0 0-1 15,0 0 0-15,0 0 2 0,0 0-37 0,0 0-1 16,0 0 1-16,0 0-1 0,0 0-60 0,0 0 1 15,0 0 0-15,0 0 0 0,0 0-28 0,0 0 0 0,0 0 1 16,0 0 0-16,33 76 7 0,-25-21 1 0,-6 3 0 16,1-17 0-16,-3-4 0 0,0-1 0 0,0 4 0 15,5 0 0-15,0-10 0 0,0 1 0 0,5 4 0 16,3 3 0-16,2-5 0 0,-7-13 0 0,2 7 0 16,-2 1 0-16,-1 0 0 0,3-5 0 0,-2-3 0 15,2 0 0-15,3-3 1 0,-3-4 0 0,-2 0 0 16,-1-8 0-16,1 2-1 0,2-7 1 0,-5 0 0 15,8-12 0-15,-13 12-1605 0</inkml:trace>
  <inkml:trace contextRef="#ctx0" brushRef="#br0" timeOffset="69213">19984 8164 1670 0,'-3'0'0'0,"3"0"0"0,-5-8 0 0,10 6 71 16,-2 2 0-16,4-8 0 0,9 3-1 0,1 0-18 15,1 2 1-15,0-4-1 0,18-8 1 0,4 2-14 0,1 1 1 16,-8-4-1-16,13-1 0 0,-3 2-16 0,-5 5-1 16,3-3 1-16,15-2 0 0,0 2-5 0,-5 1 1 15,2-1 0-15,3 6 0 0,0 4-28 0,-2-5 1 16,-4-2-1844-16</inkml:trace>
  <inkml:trace contextRef="#ctx0" brushRef="#br0" timeOffset="70158.11">20828 8454 1356 0,'5'0'0'0,"-2"-6"0"0,2-4 0 0,5-2 60 16,-2-3 0-16,2 0 0 0,3 10 0 0,-8-8-17 15,-3 5 0-15,3 3-1 0,1 5 1 0,1 0-15 16,-2 0 0-16,-2 0 0 0,7 10 1 0,0 6-29 16,0-9 1-16,-5 6-1 0,8 22 2 0,0 8 3 15,-3-3 1-15,-5 0-1 0,5-2 1 0,-2-3 19 0,0-7 0 16,-6-3 1-16,8-2 0 0,0-3-9 0,-2-7 1 16,5 2-1-16,-3 5 1 0,3-5-14 0,-3-10 1 15,0-2-1-15,3 2 2 0,0-10 0 0,-3 2 2 16,2-2-1-16,1-2 1 0,0-11-4 0,0 3 1 15,2-3-1-15,5-12 2 0,-2-5-2 0,-3 7 1 16,1-2-1-16,-4-5 1 0,-7 9 13 0,3 4 1 16,0 2-1-16,-3-3 1 0,0 5-19 0,0 3 1 0,2 8-1 15,-4-1 1-15,0 0 3 0,-3-2-1 0,0 8 0 16,0 2 1-16,0 0 4 0,0 0 1 0,0 0-2 16,0 0 2-16,0 5-1 0,0 5 0 0,-3-3 0 15,0 19 1-15,-4 9-5 0,2-7 2 0,2-1-1 16,-2 1 0-16,0-5 0 0,3-3 0 0,4 0 1 15,1-5-1-15,-1 3 0 0,1-3-1 0,-1-5 1 0,3 3-1 16,0-6-4-16,0-2 2 0,-5-2-2 0,6 7 1 16,-1-10-1-16,-3 2 0 0,3 3 0 0,8-5 1 15,-5 0-1-15,-1 0 0 0,1-5 0 0,5 3 1 16,4-11-1-16,-1 6 0 0,-9-6 0 0,4-2 0 16,-1 0-1-16,0 5 1 0,0 0 0 0,-5 2 0 15,0-4 0-15,3 4 1 0,-6 0 0 0,1 6 0 0,-1 2 1 16,4-3 2-16,-6-2-2 0,0 5 1 15,0 0-1-15,0 0 0 0,0 0-1 0,2 0 1 0,3 0 1 16,-2 5 1-16,-3-2-1 0,0 9 2 0,0 6 1 16,0 0 2-16,2-6-1 0,6 3 1 0,2-2-7 15,-7 0 1-15,-1-6 0 0,6-2 1 0,-1 3-2 0,-1-1 1 16,-1-7-1-16,5 3 1 0,3 2 1 0,-3-5 0 16,0 0-1-16,3 0 2 0,4-8-1 0,1 3 0 15,-5 3 1-15,7-8 0 0,1 0 0 0,-6 2 0 16,-2-2 1-16,2 0-1 0,0-8 1 0,-5 11-1 15,-2-1 1-15,0-2-1 0,-3 0-3 0,0 0 1 16,0-3 1-16,-3-2-1 0,1 3 1 0,-1-3 1 16,1-1-1-16,-3 4 0 0,0-8 4 0,-3 7 1 0,1 0-1 15,-3-4 1-15,0-1-4 0,-8 3 1 0,3 2-1 16,-3-2 2-16,0 8-2 0,3-8 2 0,3 0-2 16,-6 10 2-16,-2-3-5 0,4 3 1 0,-6 2 0 15,6 3 1-15,1-5 0 0,0 5 0 0,2 5 1 16,-4-2-1-16,-11 10-2 0,0-3 2 0,3 2-2 15,2 16 1-15,-3 5 0 0,6-11 2 0,8 6-2 16,-1-3 1-16,3-2-2 0,-3-3 1 0,3 0 0 16,10 0 0-16,-2-2-2 0,2-13 1 0,-3 8 0 0,9-3 0 15,-1-5-1-15,-3 0 0 0,1-3 0 0,7 3 0 16,-15-5-1996-16</inkml:trace>
  <inkml:trace contextRef="#ctx0" brushRef="#br0" timeOffset="70362.78">21882 8514 1520 0,'0'0'0'0,"0"0"0"0,0 0 0 0,0 0 88 16,0 0-1-16,2 3 1 0,6 2-1 0,-1-3-28 15,-7-2 0-15,0 0-1 0,0 0 2 0,5 8-41 16,-2 2 0-16,-3-10 0 0,5 17 1 0,3 9-20 0,2 1 0 16,-2-4 0-16,-3 10 0 0,0-6-1 0,-3-4 1 15,1 0 0-15,2 2 0 0,-3-5-4 0,1-5-1 16,-3 5 1-16,0-4-1 0,-5-4-8 0,5-2 0 15,0 0 1-15,0-10 0 0,0 3-6 0,0 2 0 16,0-5-1541-16</inkml:trace>
  <inkml:trace contextRef="#ctx0" brushRef="#br0" timeOffset="70525.85">21874 8363 1394 0,'0'0'0'0,"0"0"0"0,2 0 0 16,4 7 59-16,-1-2 0 0,-5-5-1193 15</inkml:trace>
  <inkml:trace contextRef="#ctx0" brushRef="#br0" timeOffset="70832.59">21464 8300 1758 0,'-5'0'0'15,"-2"-5"0"-15,2 2 0 0,2-2 28 0,0-2 0 16,3-1 0-16,3 1 1 0,0-1 16 0,-3 3 1 15,2-3 0-15,8-9 0 0,3-1 16 0,0-2 0 16,-1 5-1-16,11-18 2 0,0 10-35 0,-5-2 1 0,-5 5 1 16,2 5-1-16,-5 2-3 0,-2 3 1 0,-1 3-1 15,4-6 1-15,-1 5-7 0,-3 1-1 0,-2 9 0 16,3-2 1-16,5 0-16 0,-3 0 1 0,-5 0-1 16,5 5 1-16,3 3-4 0,-3-3 0 0,0 3 0 15,3-1 0-15,2 3-3 0,-2 0 1 0,-3-2-1 16,0 2 1-16,-10-10-1963 0</inkml:trace>
  <inkml:trace contextRef="#ctx0" brushRef="#br0" timeOffset="71099.2">21780 7738 1381 0,'-3'0'0'0,"3"-5"0"0,-7-3 0 15,4-2 71-15,1 3-1 0,-6-3 1 0,3-1 1 16,5-1-27-16,-3 9 1 0,1 3 0 0,2 0 0 0,2 0-23 15,1 0 1-15,-3 0-1 0,0-5 1 0,0 0-6 16,0 3 0-16,2-3 0 0,16 5 0 0,8-3 11 16,-1-7 0-16,-2 10 0 0,0 0 1 0,-3 0-10 15,-7 3 0-15,-3 4 0 0,-2 1 1 0,-3-1 12 0,-3 1 0 16,1 4-1-16,-1-4 2 0,1 5-10 16,-3 2 1-16,0-8 0 0,-3 13 0 0,1 11-2 0,-3-4 1 15,-3-6-1-15,-5-4 1 0,3 6-5 0,5-8 1 16,0 5 0-16,-8 0 0 0,1 3-12 0,-1 2 1 15,-2-5-1-15,-3 16 1 0,18-36-1997 0</inkml:trace>
  <inkml:trace contextRef="#ctx0" brushRef="#br0" timeOffset="79978.67">22528 8466 1532 0,'0'0'0'0,"0"0"0"0,0 0 0 0,0 0 91 16,0 0 1-16,0 0-1 0,30-20 1 0,-20 15-48 15,1 2 1-15,-1-7-1 0,13-7 1 0,7-1-4 0,-2 3 1 16,-5 7-1-16,5-4 2 0,3 9-59 0,-11 3 0 16,5 0 1-16,3-7-1 0,-5 2 10 0,-2 2 1 15,4-2-1-15,11 5 2 0,-6 0-3 0,-4 0 1 16,4 5 0-16,1-5 0 0,-1-5 7 0,-2 5 0 16,5-5 0-16,-7 3 2 0,2 2-2 15,-3 0 1-15,6 0-1 0,-3-6 1 0,0 4-1 0,-3 2 2 16,1 0-2-16,2-8 1 0,-3 6-1 0,-2 2 0 15,-3 2 0-15,1-2 0 0,-6 0-1 0,-2 0 2 0,-13 0-1622 16</inkml:trace>
  <inkml:trace contextRef="#ctx0" brushRef="#br0" timeOffset="80250">22960 8063 1431 0,'0'0'0'0,"0"0"0"0,0 7 0 0,0-7 86 16,0 0 0-16,0 0 1 0,0 3-1 16,0 2-27-16,0-2 1 0,0-3-1 0,0 17 1 0,5 11-25 15,0 0-1-15,-5-1 1 0,3 31 0 16,0 3-27-16,-6-3 1 0,3 10-1 0,3-13 1 0,-3 1 5 15,-3 2 2-15,-2-5-1 0,5 4 0 0,0 4-11 16,0-6 0-16,2-4-1 16,9-3 2-16,-1 0-5 0,-5-1 1 0,0 1-1700 0</inkml:trace>
  <inkml:trace contextRef="#ctx0" brushRef="#br0" timeOffset="90658.69">24517 8370 841 0,'0'0'0'0,"0"0"0"0,13-22 0 0,-3 9 101 16,0 6 1-16,0-9-1 0,-4 4 1 0,1-1-34 16,1-2-1-16,2 8 0 0,-2-14 1 0,-1-1-31 15,1 2 1-15,-6-8 0 0,4 0 0 0,-1 0-19 16,-5 1 0-16,-3 6 0 0,3-4 1 0,-2 8-14 0,-6-4 2 15,0 1-1-15,3 0 1 0,-5 5-6 0,-3 7 1 16,-5-4 1-16,1-3-1 0,-1 2 2 0,0 6-1 16,-2-1 0-16,-8-2 2 0,2 7-3 0,3 3 2 15,-2 0-1-15,-1 3 1 0,-2 2-2 16,3 3 2-16,0-3-1 0,-1 7 1 0,1 6-5 16,-1 2 1-16,3 0-1 0,3 5 1 0,-3 3-1 0,0 2 0 15,0-2 0-15,13 12 1 0,-3 3-1 0,-2-2 0 16,0-4 0-16,5-1 0 0,2 1-1 0,0 6 1 0,3 0 0 15,-2 7 0-15,4-4 0 0,1-8 0 0,2 2 0 16,5 0 0-16,2-4 0 0,-4-9 1 0,2 1 0 16,5 2 0-16,0-5 9 0,-2 3 2 0,2-10-1 15,8 9 0-15,-5-9-3 0,-1-8 0 0,6 3 0 16,5-1 1-16,-3-4 0 0,-4-3 1 16,-1-5-1-16,8 0 1 0,0 0-8 0,-5 0 0 0,-1 0 1 15,6-8-1-15,5 3 16 0,-5 0 0 0,-5 3 0 16,-3-6 1-16,3-4-6 0,0-3 1 0,-3 10-1 0,-2-11 2 15,-3 4-2-15,-2 4 1 0,2 1-1 0,0-1 2 16,-2-4-6-16,-6 4 0 0,3 0 0 0,3 1 1 16,0-6 9-16,-1 6 1 0,-7-1 0 15,0 3 0-15,0-2 0 0,0-1 0 0,0-7 0 16,-5 5 0-16,3-8-20 0,-1 6 0 0,-2-4 0 0,0 4 1 16,-3-1 9-16,1 1 2 0,-1 2-1 0,-5 2 0 0,1-2 7 15,1 2 1-15,6-2-1 0,-2 3 1 0,-11-3-10 16,3 2 1-16,4 8-1 0,-6 0 1 0,4 0-6 15,0 0-1-15,-2 0 0 0,2 0 2 0,-2 0-1 0,2 0 2 16,3 13 0-16,-3-1-1 0,-5 6-4 0,3 0 2 16,8-8-1-16,4 2 0 0,-2 8-2 0,0-5 0 15,2-2 0-15,3 0 0 0,0 4-1 0,0 1 1 16,0-8 0-16,8 3 0 0,-8-13-1911 0</inkml:trace>
  <inkml:trace contextRef="#ctx0" brushRef="#br0" timeOffset="90942.66">24548 8622 1206 0,'2'0'0'0,"3"0"0"16,0 5 0-16,-5-2 60 0,6-3 2 0,1 0 0 16,6 0 0-16,-5 2-23 0,-6 1 0 0,3 2 0 15,0 3 1-15,3-1-34 0,0 6 1 0,-8-13 0 16,5 17 0-16,0 3-4 0,-3 1 0 0,3 4 1 15,0 3-1-15,-2 2 3 0,2-2-1 0,-5-3 1 0,0 2 1 16,0-9-6-16,0 0 1 0,0-3 0 0,3 0 1 16,-3 5-2-16,0-5 1 15,0-7-1-15,0 2 1 0,0-8 1 0,0 3 0 0,0-5 0 0,0 0 1 16,0 0-4-16,0 0 0 0,0 0 0 0,0-5 1 0,2 3-2 16,3-3 1-16,0-3 0 0,8-12 0 0,-13 20-1276 15</inkml:trace>
  <inkml:trace contextRef="#ctx0" brushRef="#br0" timeOffset="91156.17">24817 8660 1218 0,'0'8'0'0,"0"-8"0"0,0 7 0 0,0 1 39 0,0-3 2 16,0 2-1-16,0 1 1 0,0 2-17 16,0 3 2-16,0-6 0 0,0 3 0 0,0 0-26 0,0 3 1 15,0-5-1-15,3 4 1 0,2 6-11 0,0-1 1 16,-5-7-1-16,0 1 1 0,0-11-1075 0</inkml:trace>
  <inkml:trace contextRef="#ctx0" brushRef="#br0" timeOffset="91684.49">24929 8741 941 0,'0'0'0'0,"0"0"0"0,5 0 0 0,-5 0 44 15,-5 0 1-15,5 0-2 0,5 10 2 0,-5-10-15 16,0 2-1-16,0 3 0 0,0-5 0 0,0 3 5 16,0 2 0-16,0-5 0 0,0 8 1 0,0 4-22 0,0-4 1 15,0-6-1-15,0 8 2 0,0 5 4 16,0 1 1-16,0-4-1 0,6 1 1 0,-1 2-2 0,-3-3 0 16,3 4 0-16,8-16 1 0,-5 7-6 15,-1 1-1-15,1-3 0 0,5-5 1 0,2-5-3 0,-2 5 0 16,-3 0 0-16,5-8 0 0,5-7 0 0,1 2 0 15,-3 1 0-15,-1-3 1 0,-1-5 2 0,-1 4 1 16,-2-4-1-16,2-2 2 0,0 4-4 0,-5 8 1 16,-2-10-1-16,0 7 2 0,-1-2 6 0,-2 7 0 0,0-2 0 15,-2 0 1-15,-1-5-10 0,1 10 1 0,-3-2 1 16,0 1-1-16,0-6-1 0,0 2 0 0,0 2 0 16,-3-4 1-16,1 4 0 0,-1-5-1 0,-2 6 0 15,-2-1 0-15,-4 1-2 0,1-1 1 0,0 8-1 16,-8-7 1-16,-2 2-1 0,2 5 1 0,3-5 0 15,0 10 2-15,-8 0 2 0,2 2 2 0,6 3-1 16,-5 10 1-16,-6 6 8 0,3-1 1 0,3 0-1 0,5 3 2 16,0 2-20-16,-1-10-1 0,1 5 1 0,5 3-1 15,2 0 3-15,1-11 1 0,-1 1-2 0,8 2 2 16,2-5-8-16,1-7 1 0,2 5 1 0,3-11-1 0,-3 3-1 16,-3-2 0-16,-2-3-1717 0</inkml:trace>
  <inkml:trace contextRef="#ctx0" brushRef="#br0" timeOffset="91929.83">25443 8642 1457 0,'0'6'0'16,"0"-4"0"-16,0 16 0 0,0-11 41 15,0 1-1-15,0-3 0 0,0 18 1 0,0-1-13 0,0-2 0 16,-5-7 0-16,5 15 0 0,-5-8-11 0,0 3 0 16,2-3 0-16,3-5-1 0,0-3-17 0,-2 1 0 0,-3-5 0 15,5-1 1-15,0 1-1 0,0-3 0 0,0-5 0 16,0 0 0-16,0 0-1343 0</inkml:trace>
  <inkml:trace contextRef="#ctx0" brushRef="#br0" timeOffset="92100.37">25469 8176 1407 0,'0'0'0'15,"0"0"0"-15,0 5 0 0,-3 3 47 0,1 5 0 0,2 2 0 0,2-8 0 16,6 6-22-16,-8-11 1 0,0-2-1262 0</inkml:trace>
  <inkml:trace contextRef="#ctx0" brushRef="#br0" timeOffset="92282.89">25598 7355 1721 0,'0'0'0'16,"0"0"0"-16,0 0 0 0,-5 12 26 0,0 4 0 16,3 4-1-16,-3 15 2 0,-6 0-2 0,-1 6 1 15,-4 1 0-15,4-1-1 0,-4-6-22 0,1 5 0 0,-3-4-1454 16</inkml:trace>
  <inkml:trace contextRef="#ctx0" brushRef="#br0" timeOffset="92542.93">24983 8045 1381 0,'0'0'0'0,"0"0"0"0,0 0 0 16,0 0 77-16,0 0 1 0,0 0-1 0,0 0 1 16,0 5-10-16,0-5 1 0,0 0-1 0,0-5 2 15,2 5-32-15,3 0 1 0,0 0-1 0,-2 0 1 16,0 0-35-16,-1 5-1 0,3 0 1 0,8 10 0 0,5-4 12 15,0 6 1-15,-6-7-2 0,-4 10 2 0,0 6-11 16,-3-11-1-16,-3-3 1 0,1 1 1 0,2-3-2 16,-5-2 1-16,-5 2 0 0,-5-5 0 0,2 5-6 15,3-3 0-15,2 1 0 0,-15-1 0 0,-2 6-13 16,2-3-1-16,3-5-1652 0</inkml:trace>
  <inkml:trace contextRef="#ctx0" brushRef="#br0" timeOffset="92745.07">24487 8265 1369 0,'-5'0'0'0,"2"-6"0"15,-2 1 0-15,5 3 73 0,0-3 1 0,0 5-1 16,0 0 1-16,0 0-23 0,0 0 1 0,0 0-1 16,3-3 2-16,2 3-9 0,0 0 0 0,-3 0-1 15,6 0 2-15,2 0-29 0,0 0 1 0,-2 0-1 16,2 0 0-16,3 8-2 0,-1 5 1 0,-9-6-1 15,2 3 1-15,-2 0-6 0,-1-2 0 0,3-1 0 16,-2-2 1-16,-3 5-23 0,0 3 2 0,0-13-1626 16</inkml:trace>
  <inkml:trace contextRef="#ctx0" brushRef="#br0" timeOffset="93111.67">25881 7909 1808 0,'0'8'0'16,"0"2"0"-16,-3 10 0 0,-2 13 25 0,5 2 0 15,0 8 0-15,-5 7-1 0,3 3 0 0,-1-10 0 16,-5 5 0-16,1-8 1 0,-3-4-20 0,4 1 1 16,4 4 0-16,-3 7 0 0,0-8-8 0,0-5 1 0,2 3-1 15,1 2 1-15,2-5 1 0,0-9 1 0,0 1-1 31,0-4 1-31,0-3-1 0,2-5 1 0,3-2 0 0,3-5 0 0,-3-3-5 0,-5 2 0 0,0-7-1511 16</inkml:trace>
  <inkml:trace contextRef="#ctx0" brushRef="#br0" timeOffset="93342.06">25891 8459 1155 0,'0'-5'0'0,"0"-3"0"0,3-5 0 15,2 6 68-15,-3 7 0 0,3-13 1 0,-2 6-1 16,2-3-23-16,0 7 1 0,-2 3 0 0,2-2 0 0,2 2-15 15,1-8 1-15,-6 3-1 0,6 2 2 0,5 3-21 16,0 0 2-16,-1 0-1 0,3-5 1 0,3 5 10 16,-2 5 2-16,-4-5 0 0,4 16 0 0,-4-9 2 15,-2 6 0-15,1-6 0 0,6 16 1 0,-1 2-18 16,-6 3 2-16,0-8-2 0,0 8 1 0,-5-3 9 16,-2-5 1-16,-1-2-1 0,6 7 0 0,-3-7-14 0,-5-6 1 15,0 6-1-15,0-1 1 0,0-1-10 0,0-9 2 16,0-2 0-16,0 3 0 0,0-1-11 0,0-4 0 15,0-3-1598-15</inkml:trace>
  <inkml:trace contextRef="#ctx0" brushRef="#br0" timeOffset="94153.42">26303 8272 1545 0,'0'0'0'0,"0"0"0"16,0 0 0-16,0 8 48 0,0-1 0 0,3 1 1 16,2 4-1-16,0 1-17 0,0-5 2 0,0 4-2 15,3 3 2-15,2 0-19 0,-3-2 1 0,-1-3-1 16,-4 3 1-16,1 7-18 0,-1 0 0 0,3 0 1 0,-2-2 0 16,-3 7 0-16,-3-5-1 0,3 0 1 0,-7-5 0 15,2-2-15-15,-3-3 0 0,8-2 0 0,-3-1 1 16,1-2-5-16,-1 0 2 0,1-5 0 0,2 3 0 0,0 2-5 15,0-5 0-15,0 0 0 0,0-5 1 0,0 2 13 16,0 3 0-16,0 0 0 0,0-7-1 0,2-3 4 16,6-8-1-16,0 5 0 0,2-14 1 0,2-1 7 15,-1 0 0-15,-4 13 0 0,-2 8 1 0,-2 2 24 16,-3-1 0-16,0 6-1 0,0-2 2 0,2 2 4 16,4-5 2-16,-1 5-1 0,-5 0 1 0,2 0-4 0,3 5 0 15,-2 3 0-15,4 4 0 0,9 11 0 16,-1 2 0-16,-2 3 0 0,-1-6 0 0,1 1-4 15,-3-5 0-15,0-1 0 0,1 3 1 0,-6-7-6 0,0 0 1 16,2-11 0-16,6 6 0 0,0-3-6 0,-5-3-1 16,-3 1 1-16,5-1 0 0,3 3 1 0,-1-5 1 15,-2 0-2-15,8-5 2 0,5-2 2 0,0-1 0 0,-3-7 0 16,6-13 1-16,-1-2-9 0,-4 5 1 0,-1-3 0 16,3-10 1-16,-3 3 3 0,-2 5 2 0,-3-3-1 15,3-10 1-15,2 8 0 0,-4 7 0 0,-6-7 0 16,-5-8 1-16,0 8-7 0,3 10 1 0,-6-5-1 15,-4-3 0-15,4 8 5 0,3 2 1 0,-5 0-2 16,-5 3 2-16,3 5-10 0,-6-5 0 0,3 5-1 16,0 5 2-16,0 2 2 0,0 0 2 0,0 3-1 15,5 5 0-15,0 0 1 0,-3-2 2 0,1 2-1 16,-4 0 1-16,-1 7-7 0,-1 6 0 0,1-5 1 16,-14 32 0-16,-7 5-2 0,5 3-1 0,8 5 1 0,5-5 1 15,5-3-7-15,2-9 1 0,1-1 0 16,2 3 0-16,2-3-1 0,1-7 1 0,2 2-1 15,3 3 1-15,-3-6-1 0,-3-6 0 0,3-6 0 0,8 12 1 16,-8-12-1-16,-5 1 0 0,3-11 0 0,4 7 2 0,-2-9-2 16,0 2 0-16,-2-5 0 0,5 7 1 0,-1-4-1 15,-4-1 0-15,-3-2 0 0,5 0 0 0,0 3 1 16,0 4 0-16,0-7 0 0,3 6 0 0,2 1 5 16,-2-7-1-16,-3 0 1 0,2 0 0 0,6 13-2 0,0-11 2 15,-3 6-2-15,10 2 2 0,1 13-2 16,1-8 2-16,-1 0-2 0,-3 2 2 0,-3-7 2 15,0 8 1-15,0-8-1 0,3 3 1 0,3-1-5 0,-4-2 1 16,-4 1-1-16,2-9 1 0,-2 3-1 0,2-5 2 16,-4 8-2-16,9-16 2 0,3 1-5 0,-3-6 1 15,-5-2 0-15,13-13 1 0,-2-15 0 0,-6 3 0 16,-2-8-2282-16</inkml:trace>
  <inkml:trace contextRef="#ctx0" brushRef="#br0" timeOffset="94338.15">26865 7493 2009 0,'-10'8'0'0,"-10"22"0"16,-8 11 0-16,-5-1 111 0,-3 3 1 0,-5 5-1 15,-22 7 0-15,-1-5-52 0,-4 6 1 0,-19 4-1990 0</inkml:trace>
  <inkml:trace contextRef="#ctx0" brushRef="#br0" timeOffset="95643.16">27652 8685 1494 0,'0'0'0'0,"0"0"0"0,0 0 0 0,0 0 89 15,0 0 1-15,0 0-1 0,33-30 1 0,-16 17-40 16,4-9-1-16,-1 4 0 0,16-7 1 0,4-3-24 16,-1 8 0-16,-1 0 1 0,0 0 0 0,-2 12-2 15,-6 1 0 1,3-6-1-16,8 0 2 0,-8 6-22 0,-5 4-1 0,2 3 0 0,6 0 1 15,0-5 14-15,-8 3 0 0,0 2 0 0,-5 7 1 0,4-7-17 0,-1-5 1 16,-3 3 1-16,0 4-1 0,0 3-3 16,-3-5 0-16,3-5 0 0,0 0 0 0,-5 3-19 15,-6-6 0-15,-12 8-1719 0</inkml:trace>
  <inkml:trace contextRef="#ctx0" brushRef="#br0" timeOffset="95879.58">28127 8035 1569 0,'0'0'0'0,"0"0"0"15,0 0 0-15,-5 0 66 0,5 0-1 0,0 8 0 16,0-6 1-16,-5 3-14 0,5 0 0 0,5 3 0 16,-2 15 1-16,-3 9-25 0,0-4 1 0,0 2-1 15,7 11 1-15,1-1-22 0,0-5 1 0,-1 1 0 16,6 1-1-16,-3 4 23 0,-2-6-1 0,2 8 0 15,0 2 0-15,3-2-10 0,2 5 0 0,-2-8 0 0,-3 5 2 16,-5 1-19-16,3-1 0 0,-1 1 0 0,-2 1 2 16,-5-47-1796-16</inkml:trace>
  <inkml:trace contextRef="#ctx0" brushRef="#br0" timeOffset="97052.28">28929 8272 1695 0,'5'0'0'0,"7"0"0"15,4 0 0-15,-4-7 28 0,1 7 0 0,5 0 0 16,10-13 0-16,2 5-25 0,-2 1-1 0,0-6 0 15,3 6 0-15,-1-1 28 0,-4 1-1 0,2-6 0 0,2-2 1 16,-2 5-30-16,-5 2 0 0,3 6 0 0,4-11 0 16,-7 8 0-16,-8 2 0 0,3 3 0 0,10-5 1 15,-7 3-1-15,-6 2 1 0,0 0 1 0,0 0-1 16,-4 2-1-16,-6 3 0 0,0-5 0 0,-3 6 0 0,-2-6-1455 16</inkml:trace>
  <inkml:trace contextRef="#ctx0" brushRef="#br0" timeOffset="97262.72">28809 8615 1482 0,'0'0'0'16,"0"0"0"-16,0 5 0 0,5-5 50 0,3 0 2 15,2 0-1-15,15 0 0 0,14-8-19 0,-1 3-1 16,-8 0 0-16,8 3 1 0,-2-3-24 0,-3 5 1 15,5-3 0-15,3-2 0 0,-3-3 7 0,-2 1 1 0,2 2 0 16,3 2 0-16,-3-2-5 0,-8 3 1 0,6-6-1 16,5 1 0-16,2-3-11 0,-5 0 1 15,-2-11-1477-15</inkml:trace>
  <inkml:trace contextRef="#ctx0" brushRef="#br0" timeOffset="97563.68">29318 7939 1369 0,'0'0'0'0,"0"0"0"0,0 13 0 15,-5-3 69-15,2 3 2 0,3 12 0 0,5 3-1 16,-2-3-25-16,-3 3 0 0,0-3 0 0,2 2 0 0,-2 14-19 15,-2-6 1-15,-3 8-1 0,5 5 1 0,0-5-25 16,-5 7 0-16,0 3 0 0,0 2 0 0,-1 3 11 16,1-10-1-16,0 5 0 0,0 0 2 0,-2 0-6 0,-1-5-1 15,0-3 1-15,3-7 1 0,3-3 1 0,-1-7 1 16,3-8-1-16,5 3 0 0,5-11-6 0,-2-1 1 16,-8-11-1564-16</inkml:trace>
  <inkml:trace contextRef="#ctx0" brushRef="#br0" timeOffset="97848.96">29865 7745 1683 0,'0'0'0'0,"0"0"0"15,0 5 0-15,0 3 62 0,0-5-1 0,0-3 1 16,5 10 1-16,-3 5-22 0,1-3 1 0,2 3-1 16,3 33 1-16,-1 10-26 0,-7-2 0 0,0 4 0 0,0 3 1 15,-5 0-24-15,-2-7 2 0,-4 7-2 0,1 0 1 16,0 5 3-16,0-13 0 0,0 1-1 16,0-1 2-1,-1-2-3-15,1-8 1 0,3-2-1 0,2-3 1 0,5-2 2 0,0-13 1 0,-3-2-2 0,0-8 2 16,3-5 5-16,0-7-1 0,0-3 0 0,0 5 2 0,0-5 9 15,0 2 1-15,0-2-1624 0</inkml:trace>
  <inkml:trace contextRef="#ctx0" brushRef="#br0" timeOffset="98015.09">29750 8330 1407 0,'0'0'0'15,"0"0"0"-15,0-2 0 0,0-4 103 0,0 6 0 16,0 0 0-16,0-2 2 0,3 2-37 0,2 0 2 15,0 0-2-15,10-13 2 0,8-7-39 0,3 5 2 16,2-10-2-16,10-10 2 0,-38 35-1703 0</inkml:trace>
  <inkml:trace contextRef="#ctx0" brushRef="#br0" timeOffset="98670.69">29817 8766 1646 0,'2'0'0'0,"3"0"0"0,-2 0 0 15,-3-5 63-15,2 2-1 0,3 3 1 0,18-40 0 16,10-18-28-16,-2 3 0 0,-3-1-1 0,0 3 1 16,-3 11-30-16,-2-1-1 0,-5 2 1 0,5-1 0 15,-5 14-9-15,-8 0-1 0,-3 8 1 0,4-10-1 0,-9 10 4 16,-4 7 1-16,-1 0-1 0,3 6 1 0,0-1 0 15,0 3 0-15,0 3 0 0,-2 2 0 0,-1 2-3 16,3 6-1-16,0-8 1 0,-8 5 0 0,1 2-5 16,-1 6 0-16,-2-13 0 0,0 15 1 0,-3-2 2 15,3 7-1-15,5-13 1 0,2 6 0 0,1 2-1 16,-1-7 1-16,3 4-1 0,3 3 1 0,2 0 2 16,-3 3 1-16,-4-3 0 0,2 5 1 0,2 6 0 0,1-1 0 15,-3-5-1-15,0 15 1 0,0-5-2 0,0-4 1 16,0-4-2-16,-3-2 2 0,1 1 2 0,-1-9 0 15,1-2 0-15,4 10 0 0,1-7 3 0,-1-8 2 16,1 3-1-16,2-6 1 0,0 6 8 0,-2-3 2 16,2 0 0-16,7-3-1 0,4 3-3 0,-4-5 1 15,1 8-1-15,7-16 0 0,1-2-2 0,-3 0 1 0,-1-5-1 16,9-3 1-16,7-2 0 0,-3 0 0 0,-4 3 0 16,-3-9 1-16,-3 4-7 0,-2 9 1 0,2-2-1 15,-4-10 2-15,-1 15 7 0,-2-3 2 0,-3 0-1 16,2 3 1-16,-1-2-12 0,-4-1 1 0,1 11-1 15,-6-11 0-15,1 6-3 0,0-6 1 0,-1 5-1 16,1 1 2-16,-3-1-2 0,-3 1 0 0,3 2 0 16,-2-3 0-16,-4 1-2 0,1 1 1 0,0 4 0 0,-2-6 1 15,-4 6-7-15,1-1 2 0,0 3-2 0,0 3 2 16,-5 7-4-16,-1-8 0 0,4 4 0 0,-6 6 1 16,-3 11 2-16,6-3 2 0,3-2-2 15,-4 7 2-15,6 3-7 0,5-8 2 0,0-5 0 0,0 5 1 16,0-5 5-16,5 3 1 0,2-8 0 0,1 7 1 0,2-1 2 15,0-6 0-15,0-3 0 0,5 3 0 16,3-2 10-16,0-6 1 0,-3 3-1 0,5 3 0 0,5-1 2 16,1-1 1-16,-1-6-1 0,1 0 2 0,4-6 3 15,-2 6 1-15,0-7 0 0,5 4 0 0,-5-2-12 16,-3-10 0-16,0-2-1 0,3-6 1 0,-2 0-3 16,-4-2-1-16,4-3-1728 0</inkml:trace>
  <inkml:trace contextRef="#ctx0" brushRef="#br0" timeOffset="98923.56">30626 7667 1859 0,'2'5'0'0,"3"-2"0"15,0 2 0-15,-2-5 71 0,-1-5 0 0,1 5 0 16,7-3 1-16,3 3-30 0,-1-5-1 0,-4 5 1 15,2 0-1-15,0 0-13 0,-2 0 0 0,-3 0 0 16,0 8 1-16,-2 4-29 0,-3-4 0 0,0 0 0 16,-3 12 0-16,-2 0 4 0,-2 8 0 0,-4-8 0 15,-1 5 0-15,-1 3 6 0,0-8 0 0,-2-2 0 16,2-1 1-16,3 1-11 0,2-8 1 0,3 2-1 0,3 1 1 16,2-13-1863-16</inkml:trace>
  <inkml:trace contextRef="#ctx0" brushRef="#br0" timeOffset="99906.71">31076 8247 1646 0,'0'0'0'16,"0"0"0"-16,-8-3 0 0,-5 3 50 0,1 0 1 15,2 0-1-15,-1 8 1 0,-4 5-13 0,0-6 0 16,0 1 0-16,-6 4 0 0,1 8-20 0,-3 8 0 16,3 2 0-16,-1 6 1 0,1-4-23 0,5-9 0 0,5 5 0 15,4 5 1-15,1-6-3 0,0-12 2 0,5 0-2 16,5 1 1-16,-2-4 4 0,-1-4 1 0,4-3-1 15,4-3 1-15,2 6-2 0,-1-8 1 0,-1 2-1 16,8-4 0-16,4-1-1 0,1-4 1 0,-2-6-2 16,2-7 2-16,2 0 0 0,-2 2 1 0,0 1-1 15,-3-6 0-15,-5-2 4 0,-2 7-1 0,0-2 0 16,0 0 1-16,-6 5 5 0,-2 10 1 0,0-3 0 0,3 3-1 16,-3 5 2-16,-2 0 1 15,-1 0-1-15,-2 0 2 0,0 0-4 0,0 0 2 0,0 0 0 0,0 0 0 16,0 8 0-16,0 2 0 0,0-10 0 0,0 15 1 0,0 13 12 15,0-1 0-15,0 1 1 0,3-8-1 16,2 8-19-16,-3-8 1 0,1-5-1 0,7-2 0 16,-2-3 4-16,-3-3 0 0,0 3 0 0,3 6-1 0,2-9-3 15,-3-2-1-15,-2-5 0 0,6 8 0 0,-1-8 0 16,-5 0-1-16,0 2 0 0,3 3 1 0,4-5 0 0,1-5 2 16,-5 3-2-16,2-6 1 0,3-2 14 0,-3 0 0 15,-3-3 0-15,11-12 0 0,-5-5-3 0,-5 7 1 16,-3-9-1-16,0 9 1 0,-3 5-11 0,-4-4 2 15,-6-1-2-15,3-2 2 0,-3 2 1 0,-4 5 0 16,-1 8-1-16,0-5 1 0,-2-3-6 0,0 8 1 16,-1 5 1-16,4-2-1 0,-1 2-1 0,-2 5 0 15,-1-3 0-15,1 3 1 0,-3 0-4 0,-2 3 1 0,0 2-1 16,2 2 1-16,3-7-4 0,2 13 1 0,0-5-1 16,0-1 1-16,6-2-2 0,4-5 1 0,1 3-1 15,-1 2 1-15,3 2 5 0,0-4 0 0,0-3 0 16,8 0 0-16,2 0 0 0,0 0 2 0,0 0-1 15,23 0 0-15,8-3 1 0,0 3 1 0,-6 0 1 16,-1 0-1-16,-9 0-2 0,-2 3 2 0,-3 9-1 16,6-4 0-16,-9 5-1 0,-4-3 0 15,2 15 0-15,3-10 1 0,-5 3-4 0,-3-1 2 0,-2 1 0 16,-1 5 0-16,4-3-3 0,-4-5 1 0,1 2 0 0,-3 9-1 16,-3-14-1-16,-2-4-1 0,0-3 1 0,0 5-1 15,0-5 1-15,0 2-1 0,0-7 1 0,0 0-1 16,0 0 4-16,0 0 1 0,0 0-1 0,0 0 1 15,0 0 2-15,0 0 2 0,0 0-2 0,0 0 1 0,3-2 6 16,2-3 0-16,0 2 0 0,8-22 1 0,12-15-1 16,3-3 0-16,3 8 0 0,-8 7 1 0,-8 13 4 15,-2 10 1-15,2-3-1 0,0 6 1 0,-7-1-9 16,-3 1 1-16,0 4 0 0,0 11 1 0,3 0 7 16,-1-1 1-16,-1-2 0 0,1 28 0 0,1 7-10 15,-3-9 1-15,0-1 0 0,0-5 0 0,0-5-2 0,0 1 1 16,3-6-1-16,7 0 2 0,-2-5-1 15,-6 5-1-15,4-10 1 0,-1-2 0 0,0 2 6 0,-2-10 1 16,-1 7 1-16,14-7-1 0,2 0-2 0,-1 0 1 16,1-7-1-16,13-3 0 0,-3-8 8 0,0-7 0 15,3-5 0-15,4-6 2 0,1-4-6 0,0-3 2 16,5-10-1-16,5-17 1 0,-51 70-2250 0</inkml:trace>
  <inkml:trace contextRef="#ctx0" brushRef="#br0" timeOffset="112017.93">9632 6674 653 0,'0'0'0'0,"0"0"0"15,0-22 0-15,7 14 87 0,-7 3 2 0,0 0-1 16,0 3 1-16,0-3-14 0,0 5 2 0,0 0-2 16,0-3 1-16,0-2-36 0,0 5 1 0,0 0-1 15,0-2 1-15,-5 2-33 0,5 0 1 0,0 0-2 16,-2 0 2-16,2-8 9 0,-5 8 0 0,5 8 0 0,-13-6 1 16,0 11-14-16,-2-1-1 0,2 3 1 0,-7 6 0 15,2 1 1-15,-5 3 0 0,3-2-1 0,2-3 1 16,10-5-6-16,-4 11 1 0,-3-9 0 0,-1 1 0 15,1-1 4-15,0 1 0 0,-1 2 0 0,1 0 0 16,-3 3-1-16,6-3 0 0,1 3 1 0,4-3-1 0,-6 0 1 16,3 0-1-16,2-2 1 0,-4 7-1 0,7-10 9 15,-3 3 0-15,8 0 0 0,-10-1 1 0,5 1-7 16,2 0-1-16,-2-3 1 0,-3 5 1 0,3 0 2 16,5-10 0-16,-7 0 0 0,4 5 0 0,3-2-9 15,0-3 2-15,-2-2-1 0,2 2 0 0,0 0 11 0,0-3-1 16,0-7 0-16,0 5 1 0,0 3-13 0,0-8 0 15,0 0 0-15,0 0 1 0,0-5 5 0,0 2 2 16,0 3 0-16,2 0 0 0,3 0-8 0,0-5 0 16,0 5 0-16,-2-12 0 0,7-6-2 0,-5-2 0 15,-2-8-1-15,-3-5 2 0,-3-4-12 0,-2 4-1 16,0 10 1-16,5-10 0 0,-8 11 6 0,3-3-1 0,5 2 0 16,-7 8 1-16,2 2 4 0,5-2 1 0,0 10-2 15,0-5 2-15,-6 5 1 0,1-3 1 0,5 8-1 16,0-5 1-16,0 3-1 0,0 2 1 0,0 0 0 15,0 0 0-15,0 0 0 0,0 0 0 0,0 0 0 16,0 0 1-16,0 0 17 0,0 0 0 0,0 2 0 16,5 11-1-16,1 7-8 0,-4-5 2 0,1 0-2 15,-1 10 1-15,-2 3 10 0,0-5 1 0,5-3-1 16,-5 3 2-16,5-3-11 0,-5-5 1 0,0 3-1 16,0 9 2-16,8 1 3 0,0-18-1 0,-3 0 1 15,5 5 0-15,-2-5-5 0,-3 3 1 0,0-8-1 0,7 8 2 16,4 2-4-16,-1-5 1 0,-2 7-1 0,12-6 1 15,-5-1 12-15,3-8 1 0,-5-2-1 0,13 5 2 16,-6-5-4-16,1-7 1 0,2 2 0 0,10 0 0 0,5 5-3 16,-5-3 1-16,3-5-1 0,7 1 1 0,-2 7-11 15,-5 0 1-15,7 7-1837 0</inkml:trace>
  <inkml:trace contextRef="#ctx0" brushRef="#br0" timeOffset="141628.04">9456 14781 653 0,'0'0'0'0,"0"0"0"15,-2-35 0-15,-11 7 47 0,3 8 0 0,5 0 0 16,2-6 1-16,-2 4 18 0,0 9 2 0,3 3-1 16,2-3 0-16,0 6-10 0,-3 7 0 0,3-5-1 15,3 2 1-15,-1 3-37 0,-2 0 1 0,0 0-1 16,5 0 1-16,0 3-13 0,-2 4 1 0,2 3-1 15,5 21 1-15,10 9-3 0,1-2 1 0,-3 2 0 16,-8 3 1-16,-3-3 10 0,4 1 0 0,-4-1 0 16,1 10 1-16,2-7 2 0,-5-3 2 0,3 3-1 0,-3 8 0 15,2-6 3-15,-1-2 0 0,-6-3-1 0,0 3 2 16,0 0-3-16,0-3 0 0,0-2 1 0,5 10-1 16,-3-3-4-16,-2-10 2 0,0 3-1 0,-5-2 0 0,5-6 8 15,3-8 0-15,-3 1 0 0,-3-3 1 0,1 3-6 16,2-5 0-16,-8-3 1 0,3 0 0 15,0-3-9-15,0 1 1 0,2 0 0 0,-2-6-1 0,0 1-9 0,2-8 0 16,-2 2-1-16,0-2 1 0,0-2-6 0,3 2 0 16,2 0-1657-16</inkml:trace>
  <inkml:trace contextRef="#ctx0" brushRef="#br0" timeOffset="143235.22">9166 14602 1381 0,'-5'0'0'0,"5"0"0"16,-5-3 0-16,3-4 80 0,2 2 0 0,0 5 1 16,7-5 0-16,-7 2-34 0,5-2 0 0,-2 5 0 15,15 0 2-15,5 0-28 0,-6 0 1 0,4 0 0 16,14-2 0-16,14 2-14 0,-6 2 0 0,5 3 0 16,-5-5 1-16,1 0-1 0,-1 0-1 0,5 0 1 15,8 0 1-15,0 0-6 0,-2-5-1 0,7 3 0 16,13-8 1-16,-11 0 5 0,3-3 1 0,3-2-1 15,5 0 1-15,5 2-4 0,-11-2-1 0,11-3 0 0,8 1 1 16,-3-3-4-16,-6-1 1 0,9 1 1 0,5 0-1 16,-14 5 5-16,4-5-1 0,2 0 1 15,15 4 1-15,-7-9 13 0,-6 8 1 0,6-1-1 0,12-5 1 16,-5-4-6-16,-7 6 0 0,4-1-1 0,9 2 1 0,-1-6-2 16,-12 9-1-16,9-3 1 0,14 2 0 15,-11 3-5-15,-7 2 1 0,2 3-1 0,11-7 1 0,-4 6-4 16,-9-1 0-16,12-1-1 0,8 6 2 0,-12-3-7 15,-6-3 1-15,5-2 0 0,11 2 0 0,-11 6-1 16,-12 2 0-16,7 2 0 0,0 3 0 0,0 0 1 16,-7 3 2-16,2 9-2 0,5-7 1 0,-7 3-2 15,-13-1 0-15,7 1 0 0,8-3 0 16,-2 5 0-16,-11 5 0 0,8-5 0 0,0 5 0 16,0-4-1-16,-7-1 1 0,4 0 0 0,11 10 0 0,-5-5-1 15,-13 3 1-15,10-3 0 0,7 7 0 0,-4 4-3 0,-6-6 1 16,6-3 0-16,5 9 1 0,-6 1 0 0,-4-6 0 15,7 1-1-15,2 6 1 0,-4 0 1 16,-13-8 0-16,7 7 0 0,14-4 0 0,-9 2 0 0,-4-4 0 0,9 6 0 16,-4 1 1-16,2 0 2 0,-7-3-1 15,4 0 0-15,6-5 0 0,-8 0 6 0,-8-2 0 0,11-5 0 16,5 2 1-16,-3-5 3 0,-8 5 1 16,3-5-1-16,8 3 1 0,0-1 0 0,-8 1-1 0,5-3 1 15,5 3 0-15,-2-1-5 0,-11-4 1 0,6 4 0 16,2-2 0-16,-3-2-9 0,-1 2 1 0,-1-2 0 15,12 7 0-15,-7-3-1 0,-5-4 0 0,3-8 0 16,2 0 0-16,-7 0-1 0,-1 0 1 0,8 0 0 0,8 0 0 16,-8-8-6-16,-10 1 1 0,10 2-1 15,0-10 1-15,-5 7-1 0,-5 3 1 0,5-3 0 0,8 1 0 16,-8-1 0-16,-7 1 0 0,7 2 0 0,2-8 0 0,-4 6 1 16,-8 1-1-16,7 4 1 0,6-6-1 15,-6 1 1-15,-7-3-1 0,2 7 1 0,6-12-1 0,-3 8 3 16,-5 2 0-16,2-3 0 0,3-5 0 0,-5 8 1 15,-8-5 0-15,0 5 0 0,-2-2 0 0,0-1 0 16,-6 1 0-16,6-9 0 0,0 6 1 0,-3 8 0 16,-7-6 1-16,-1-7-1 0,3 3 1 0,-8 4 4 15,-2 0 1-15,-5-2 0 0,5 0 0 0,-3 0 3 0,-4 3 0 16,-1-3 0-16,0 2 1 0,-5 3-5 0,-5-3 1 16,-5 3-2-16,8-5 2 0,-3 10-4 0,-2 0 0 15,-1-5 0-15,-4 3 1 0,-1 9-2 0,-2-4 1 16,0 4-1-16,-3 1 1 0,3 2-2 0,-5-2 1 15,2 2 1-15,3 0-1 0,-10 0-4 0,2-5 1 16,3 5 0-16,5 8 0 0,-3-6-4 0,-5-2 2 16,-4-2-1-16,4 4 1 0,-2 3-6 0,-3 3 1 15,0-3 0-15,0 0 0 0,0 8 3 0,-2-3 1 0,2 0 1 16,5 6 0-16,-7 4 1 0,-5 3 1 16,4-6 0-16,3 4 1 0,-2 1-2 0,-6-4 2 0,4 7-1 15,1 6 1-15,-2-6 0 0,-2 0 0 0,4 0 0 16,-1 13 1-16,-1-10 0 0,-3-3 0 0,-2 3 0 15,3-3 0-15,2 6 0 0,-5-6 1 0,-3 3 0 16,3 2 0-16,0 0 5 0,-5-4 0 0,0-1 0 0,5 13 1 16,0-5-3-16,-5-8 2 0,-3 5-2 0,3 3 2 15,-2-3-2-15,-6-4 2 0,0 4-2 0,1 3 2 16,-4 0-1-16,-4-3-1 0,0-5 0 0,2 1 1 0,-3-1 3 16,1-2 1-16,-3 2-1 15,-7 0 1-15,2-7-5 0,2 0 1 0,-2-1-1 0,-10 4 1 16,0 1-4-16,2-11 1 0,-10-1 0 0,1 2 0 15,-9 1 0-15,3-8 0 0,0 3-1 0,-10 2 1 0,3-10-2 16,2 0 1-16,-8 5 0 0,-7-7 1 0,2-3-2 16,1 2 1-16,-6 9-1 0,-5-9 1 0,0 1-1 15,3-3 0-15,-6-3 0 0,-4 3 1 0,-1 5-1 16,6-5 0-16,-11 0 0 0,-4 3 0 0,-3 0-3 0,10-1-1 16,-8 6 1-16,-5-3-1 0,0 0-1 0,8-3 0 15,-13 3 0-15,-7 8 0 0,7-10 0 0,5-1 0 16,-5 1 0-16,-10-1 0 0,5 1-4 0,3 2 1 15,-13 0-1-15,2 5 1 0,3-5 6 0,8-2 0 0,-11 2 0 16,-12 8 1-16,7-6-2 0,11-2 2 16,-11 3 0-16,-12 9 0 0,2-9 0 0,15-5 0 0,-9-1 0 15,-9 11 1-15,4-11-3 0,11 1 1 0,-11 0 0 16,-14 4 0-16,13-9 0 0,8 4 1 16,-15 3 0-16,-11 0 0 0,13-5-2 0,10 3 0 15,-17-6 0-15,-9 9 1 0,14-9-6 0,10 3 1 0,-16-5-1 16,-5 0 2-16,14 0 0 0,4 0 2 0,-13 8-1 15,-12-8 1-15,20 0-5 0,8 0 0 0,-11-5 0 16,-12 2 1-16,15 3 2 0,10-5 2 16,-10 3-1-16,-7 4 1 0,12-2-5 0,5-2 0 15,-2-6 0-15,-5 5 1 0,7 1 6 0,3-3-1 16,-6 2 1-16,1-4 1 0,10-3-3 0,2 0 0 0,-4-5 0 0,-6 2 0 0,8 0 4 16,5-2 2-16,-5 8-1 0,-8-1 0 15,16-4 4-15,9-4 2 0,-12 4-1 0,0-3 0 0,0 5 9 16,13 0 1-16,-6-3-2 0,1 0 2 0,-3 3-15 15,8-2 0-15,-6-3 0 0,-12 2 2 0,8 5 3 16,12-4 2-16,-7-1-1 0,-13 3 1 0,10-2-8 16,10 4 1-16,-5 0-1 0,0 1 1 0,3-3-1 0,10 7 1 15,-8-2-1-15,-5 3 1 0,8-3-1 0,15 5 0 16,-8 0 0-16,6-3 0 0,-1 3 0 0,3 0 0 16,-2 0 0-16,-1 0 0 0,1 8 0 15,12-8 0-15,-5 7 0 0,-5-2 1 0,8 3-1 16,0-1 0-16,-11 1 0 0,-12 5 2 0,2 4-4 15,6 1 1-15,-9 2-1850 0</inkml:trace>
  <inkml:trace contextRef="#ctx0" brushRef="#br0" timeOffset="146335.69">7887 9177 703 0,'0'0'0'16,"0"0"0"-16,0 0 0 0,0 0-528 0</inkml:trace>
  <inkml:trace contextRef="#ctx0" brushRef="#br0" timeOffset="147168.57">17694 9378 752 0,'0'0'0'0,"0"0"-565"16</inkml:trace>
  <inkml:trace contextRef="#ctx0" brushRef="#br0" timeOffset="150866.29">8487 9446 1180 0,'0'0'0'0,"0"0"0"0,0 0 0 0,0 0-885 0</inkml:trace>
  <inkml:trace contextRef="#ctx0" brushRef="#br0" timeOffset="161762.84">18902 9545 1419 0,'0'0'0'16,"0"0"0"-16,0 0 0 0,0 0 66 0,0 0 2 15,0 0-2-15,0 0 1 0,34 0-3 0,-27 0 0 0,1-5 0 16,10 10 1-16,7 2-58 0,-2-2 1 0,-5 3 0 16,15-8-1-16,-3 7-7 0,1-7 0 0,-1 8 0 15,-4-8 0-15,2 7-4 0,-3-2-1 0,1-2 1 16,4 2 1-16,-9-5-4 0,4 8 1 0,3-8 0 15,3 0 0-15,-1-8 4 0,-10 8-1 0,3 8 1 16,8-8 1-16,-11-8-1 0,1 8 1 0,1 0-2 16,6-5 2-16,-7 2-4 0,-6-2-1 0,-15 5-1425 15</inkml:trace>
  <inkml:trace contextRef="#ctx0" brushRef="#br0" timeOffset="162059.06">19409 9358 1494 0,'0'0'0'0,"0"0"0"0,0 5 0 0,2 3 55 16,3 2 0-16,0 7 0 0,-2 11 0 0,2 10-13 16,0-3-1-16,-2 6 1 0,-3 6 0 0,-3 6-20 0,1 0 0 15,-1 8 0-15,-2 2 0 0,0-3-22 16,2-9 0-16,3-1 0 0,0 5 0 0,-5-2 0 0,5-17 1 15,8 4 0 17,2-7 0-32,-10-33-1481 0</inkml:trace>
  <inkml:trace contextRef="#ctx0" brushRef="#br0" timeOffset="164151.76">20124 9434 1381 0,'0'0'0'0,"0"0"0"0,0 0 0 16,0 0 67-16,0 0 2 0,2 0-2 16,6 0 1-16,-6 0-29 0,-2 5 0 0,0 2-1 0,5 3 1 15,3 16-26-15,0 1 0 0,-1 4 1 16,-4 11-1-16,-1 11-13 0,1-10 0 0,-3 5 0 0,-3-8 0 0,-2 3 0 16,5-8 0-16,-5 1 0 0,3-4 0 0,-1-4-1 15,3 0 1-15,0-5 0 0,5 4 0 0,-5-12-1 16,-2 1 1-16,-1 1 0 0,3-9 0 0,0-8-1 15,-2 2 1-15,-1 1 0 0,3-3 0 0,0 0 0 0,0 0 1 16,0 0 0-16,0-5 0 0,0-3 2 0,-3 3 1 16,3-2-1-16,0-9 1 0,0-4-3 0,-5-2 1 15,3-4 0-15,2-16 0 0,2-6 0 0,3 5-1 16,1 3 0 0,-1-3 1-16,2 0-2 0,1 3 1 0,-3-3 0 0,3-3 0 0,2 4-1 0,-3 6 2 15,-1 1-2-15,6-8 1 0,-4 3 0 0,2 12 1 16,-5 5-1-16,5-9 1 0,-2 4-1 0,0 8 1 0,-6 5-1 15,8 7 0-15,-7 1 1 16,-1-1 1-16,-2 8 0 0,6 0 0 0,-1 0 0 0,-3 0 1 0,-2 0-1 16,8 8 2-16,2-1 7 0,0 6 0 15,-2 2 1-15,12 8 0 0,-2 12-9 0,-3 3 0 0,0-3-1 16,-2 0 2-16,-3 0 8 0,1-7 2 0,4 7 0 16,-2 13-1-16,2-10-11 0,-3 0 1 0,4 5-1 15,-11-16 2-15,5 4-1 0,5 1 2 0,-2-1-1 16,-5 1 1-16,-1-9 2 0,1 2 1 0,2-10 0 0,3 8 0 15,-6-10-5-15,1-6 1 0,5 3-1 0,-6-2 1 16,-1-8 8-16,-1 0 1 0,-3 0-1 0,3 7 2 16,3-7-15-16,-1-5 0 0,-4 3 0 0,2-6 0 15,3-2-1-15,2 0 0 16,0 0-1-16,5-20 2 0,3-10-3 0,-3-8 0 16,-4 5-1-16,-4 8 2 0,-2 7 0 0,0-2 0 15,3 9-1-15,0-4 2 0,-6 5-6 16,1 5 1-16,2 7-1 0,-3 1 0 0,1 2 6 15,-3 2 1-15,0 3 0 0,0 0 0 0,2 0-1 0,4 0 1 0,-1 0 0 0,-3 3 0 0,3 4-1 16,0 3 1-16,-2 6 0 0,7 16 0 0,8 11 0 0,-8 0 0 16,3 0 0-16,-3 0 0 0,-2-8 1 15,-1-5 0-15,6-2 0 0,0 2 1 0,5-5 10 16,-11-2-1-16,3-10 0 0,6 4 0 0,-4-4 2 0,-2-6-1 16,1-2 0-16,1-2 2 0,-1-3 4 0,-6-3 1 15,0 3 0-15,7-7 0 0,1-1-18 16,-3-2 0-16,-2 0 0 0,15-25 1 0,2-3 2 15,1-5 1-15,-3 3-1 0,-16 5 1 0,6-1-4 0,0-1 1 16,-1 4 0-16,-1-2 0 0,-1 4 2 0,-3 14-1 0,1 2 0 16,-3-11 1-16,0 9-1 0,0 4 2 0,-2 6-2 15,-3 2 2-15,0 2 2 0,0 3 1 0,0 0 0 16,0-8 1-16,0 8-1 0,0 0 0 0,0 0 0 16,5 8 1-16,-2-5-7 0,2 9 0 0,-5-7 0 15,0 20 1-15,0 16-2 0,0-1 1 0,0 3-1 16,0-3 1-16,2-5-1 0,3-7 1 0,0 0-1 0,-5 2 0 15,-2-2-1-15,2-11 1 0,5 1-1 16,-3 7 1-16,3-12-1 0,-5-3 1 0,6 0-1 0,-4 5 1 16,3-5-1-16,0-5 0 0,-2-5 0 0,-3 0 1 15,2 0 1-15,6 0-1 0,-8 0 0 0,3 0 1 0,-1 5 0 16,1 3 2-16,2-8-2 0,-5-5 1 0,2 2 1 16,1 1 0-16,2-1 1 0,3 3-1 0,-1-5 1 15,-2 5-1-15,-2-7 1 16,2-3-1-16,3-3-3 0,-1-2 1 0,-4 2 1 15,4-12-1-15,4-5-2 0,-4 2 0 0,-2 3 0 0,0 2 1 0,-5 1-1 16,3 4 0-16,2 3 0 0,0 7 0 0,-5 1 0 0,3-1 1 16,-1 3 0-16,1 5 0 0,-1 0-1 0,1-2 2 15,-3 2-2-15,0 0 1 0,0 0-1 0,0 0 1 16,0 0-1-16,0 0 1 0,0 0-1 0,0 0 1 16,0 0-1-16,0 0 1 0,0 0-1 0,0 0 0 15,0 0 0-15,5 2 0 0,-3 6-1 0,3 2 0 16,1 0 0-16,-4 8 0 0,6 9-3 0,-1 3 1 15,-2-9 0-15,3 6-1 0,2-7 0 0,-2-4-1 16,0-4 1-16,4-2-1 0,-2 0 3 0,-4-2 0 16,-4-8-1-16,6 7 2 0,2-4 1 0,-8 2 0 0,1-5 0 15,10 0 0-15,-6 3 0 0,-2-6 0 0,-2 3 0 16,2-5 1-16,5-3 1 0,3 6 0 0,-8-6 0 16,5-4 0-16,5-6-2 0,-7 0 0 0,0 1 0 15,-1 2 1-15,1 0-1 0,-8-3 0 0,5 8 0 16,3 2 0-16,-6 3 0 0,1-5 2 0,-1 5-1 15,1-2 0-15,-1-1 4 0,-2 8 1 0,0-5 0 0,0 0 0 16,0 2-1-16,0 3 1 0,0-5-2 0,0 3 2 16,0-3-2-16,0 2 2 0,0 3-1 0,0-5 1 15,0 3-5-15,0-3 1 0,6 0 1 0,-4-3-1 16,-2 8-1940-16</inkml:trace>
  <inkml:trace contextRef="#ctx0" brushRef="#br0" timeOffset="164737.01">22121 9610 1004 0,'-5'-2'0'0,"-3"2"0"0,0 0 0 0,-2-8 126 0,0 0 0 16,0 3 0-16,5 0 1 0,0 3-73 0,0 2 1 0,-1 0-1 15,-4-8 1-15,-2 1-68 0,1 7 1 0,6-8 0 16,-2-2-1-16,-9 3-25 0,1 4 0 0,5 3 0 16,2-10 1-16,-4 7 2 0,-1 3 0 0,3 3 0 15,2-1 1-15,0 6 5 0,3-8 1 0,-5 3 0 16,3 9 0-16,-6 8 20 0,3-5 1 0,2 6-1 15,-5 14 1-15,-2 5 5 0,7-10 1 0,3-2-2 0,-2 5 2 16,-1-5 2-16,3-6 1 0,5 3-1 0,0 3 0 16,-3-13 20-16,3-5 0 0,6 8 1 0,-4-3-1 15,1-2-10-15,-1-6 2 0,1-2-2 0,2 3 1 16,0-6 4-16,0 3 1 0,0-2-2 0,10-3 2 0,-2 0 3 16,0 0 2-16,-1-3-1 0,11-4 0 15,-2-11 0-15,2 8 0 0,-6-2 0 16,1-9 1-16,0 1-9 0,-3 5 1 0,-2 3-1 15,0-11 2-15,-1 10 0 0,-1 1 1 0,-6 2 0 0,2 2-1 0,1-2 3 16,-5 7 0-16,-1 3 0 0,-2 0 1 0,0 0 2 16,0 0-1-16,0 0 0 0,0-5 0 15,3 5 5-15,2-2 0 0,-3-3-1 0,-2 5 1 0,3 5 4 0,2-3 0 16,0 3 0-16,-2-5 1 0,-1 3-3 0,1 2 1 16,2 0-1-16,0 3 1 0,8 4-8 0,-6 3 1 15,1-7 0-15,2-1 1 0,3-4-3 0,-1-1 1 16,-4 1-1-16,2 2 1 0,0-2-19 0,-5-3 2 15,1-3-1-15,1-7 0 0,-7 10-1784 16</inkml:trace>
  <inkml:trace contextRef="#ctx0" brushRef="#br0" timeOffset="164973.54">21373 9043 1834 0,'0'0'0'0,"5"0"0"0,2 3 0 15,6 9 29-15,5-12 1 0,5 5-1 16,25 5 0-16,3-5-38 0,-10-5 1 0,10 0-1 0,2-5 1 0,-53 5-1430 16</inkml:trace>
  <inkml:trace contextRef="#ctx0" brushRef="#br0" timeOffset="165345.54">23240 9698 1569 0,'3'0'0'0,"7"-5"0"0,10 3 0 0,-2 2 0 0,2 0 0 0,3 0 0 0,18 0 2 0,0-8 45 0,-8 3 0 0,-3 3 0 16,1-8 0-16,-3 7-67 0,-8 3 0 0,0-5-1 16,8 2 2-16,0-7-19 15,-10 10 0-15,-18 0-1165 0</inkml:trace>
  <inkml:trace contextRef="#ctx0" brushRef="#br0" timeOffset="165523.07">23439 9358 1520 0,'0'0'0'0,"0"0"0"0,0 5 0 0,0 3 44 16,0 2 0-16,0 0-1 0,2 18 1 0,1 7-10 0,-1-7-1 15,3 7 1-15,0 13 0 0,-2 0-21 0,-3-3 2 16,0-5-1-16,0 1 1 0,0 4-16 0,-3 3 0 15,3 0 0-15,5 5 1 0,-5 2 0 0,-2-2 0 16,4 2 0-16,6 6 0 0,-8-61-1414 0</inkml:trace>
  <inkml:trace contextRef="#ctx0" brushRef="#br0" timeOffset="175601.39">24034 9260 1117 0,'0'0'0'0,"0"0"0"0,0 0 0 0,0 0 88 0,0 0 0 0,0 0 1 16,-10-28 0-16,10 21-41 0,2-1 1 15,3 8 1-15,0-8-1 0,3-2-24 0,0 8-1 0,-3 2 1 16,2-5 0-16,4 5-25 0,-4 0 0 0,-4 0 0 16,4 7 1-16,6 3-1 0,-3 1 0 0,-5 1 0 15,3 8 1-15,2 16-1 0,-2-9 0 0,-3 9 0 16,0-4 1-16,0 6 0 0,-2-5 0 0,2 2 1 16,2 0 0 15,3 6 3-31,-7-6 1 15,0 0 0-15,7 13 0 0,-3-5 2 0,1-15 1 0,-5-1 0 0,4 6 0 0,1 0-1 0,-6-8 1 0,3-2 0 0,3 2 0 0,-5-10-5 0,-6 0 2 0,1 3 0 16,4-8-1-16,1 0-2 0,-3-2-1 0,-3-8 0 16,3 7 0-16,3-7-2 0,2 0 0 0,-3 0 0 0,-2 0 1 0,0 0-2 15,0 0 1-15,0 0 0 0,-2 0 0 0,-1-7 2 16,1 2 1-16,-1 0-1 0,1-33 1 16,-6-18 10-16,0-7-1 0,6 0 0 0,4 15 2 15,-2 8-7-15,-2 2 0 0,-3-2 1 0,0 5 0 16,-6-3 2-16,1 8 1 0,3-6 1 15,4 1-1-15,0 2-10 0,-4 3 1 0,2 5 1 0,0-3-1 0,-6 6 1 0,4-4 2 16,2 9-2-16,5-3 1 0,0-6-2 0,-3 6 0 16,3 3-1-16,3 4 1 0,-1 5 0 0,1-7 2 15,2 5-1-15,3 3 1 0,2-3 8 0,-3 5 0 16,-2 2 1-16,6 3-1 0,1-5 5 0,-1 5 0 16,-6 5-1-16,7 5 1 0,6 8-6 0,-3 4 1 15,-4-1-1-15,6 16 0 0,6 11-9 0,-2-2 2 0,-9-4-1 16,-4 4 0-16,2-8 0 0,3-3-1 0,2 3 0 15,0 7 2-15,1-7 2 0,-4-5 1 0,1-1 0 16,0-9 1-16,5 5-5 0,-6-13 2 0,6 5-1 16,-5 0 0-16,5-7 9 0,0-3 0 0,-1 2 1 15,-1-6-1-15,-6-4-9 0,3-2 0 0,-8 0-1 16,7-5 2-16,4 5 17 0,-6-3 1 0,-5 3-1 16,0-12 1-16,0 2-21 0,0 0 1 0,0 0 1 15,5-16-1-15,3-9 3 0,0 0 0 0,0 0 0 16,-3-1 1-16,-3 4-5 0,-4 1 0 0,2-4 0 15,0-3 2-15,3 3-4 0,-1 7 0 0,-4 6 0 0,-1-1 1 16,-2 5-2-16,0 1 1 0,0-1 0 0,3 5 0 16,0 11-2-16,-3 2-1 0,0 0 1 0,0-8 1 15,0 8 1-15,0 0 1 0,0 0 0 0,0 0 0 0,0 0 9 16,0 0 2-16,0 0-1 0,5 20 0 16,-3 6-3-16,3-1 1 0,-2-2-1 0,4 14 1 0,1 9 1 15,-3-6 0-15,3 0 0 0,2-4 1 0,3-1-6 16,-8-5-1-16,5 0 1 0,5 1 0 0,-2-4 0 15,-3 1 0-15,0-8 1 0,8 10 0 0,-3-4-2 0,-2-6 1 16,5-5-1-16,-3 8 1 0,-2-6-5 16,0-2 1-16,2-5-1 0,10 8 1 0,-4-5-2 15,-1-6 0-15,0-4 0 0,-4 4 1 16,1-2-12-16,-1-5 1 0,-1 0 0 0,3 0 1 0,0 0-16 16,-8-5 1-16,-5 3-1 0,5-3 2 0,3 2-27 0,-3 3 2 15,-5-7 0-15,0 4-1 0,-2-7-23 0,-1 2 0 16,1 3 0-16,-3-2 2 0,0-6 5 0,0 3 2 15,0-7 0-15,2-6 1 0,3-5 6 0,0-5 1 0,-5 3 0 16,-5 10 1-16,5-5 54 0,5 2 1 16,-5 0 0-16,-5-2 0 0,5 5 8 0,0 5 0 0,-5 2 0 15,3 3 1-15,-1-10 20 0,-2 13 1 0,0 2-1 16,2 2 2-16,-2 3-1 0,0-8 0 0,0 6 0 16,0 2 2-16,-3 0 5 0,1 0 1 0,-3 0-1 15,-8 10 1-15,-8 5-5 0,3-2-1 0,6 2 1 16,-1 13 1-16,-2-6-5 0,7 3 0 0,-2-2 0 0,2 0 0 15,3-6-28-15,7-6 2 0,3 6-1 0,-5 3 0 16,5-2 0-16,3-8 2 0,2-2-1 0,-3-1 0 16,3-7-3-16,-5 3 0 0,3-1 0 0,2 6 2 15,3-6-4-15,-1-2 2 0,1 0 0 0,-3 0 0 16,8-2 0-16,-1-3 0 0,-4 2 0 16,7-2 0-16,6-2 5 0,-4-6 1 0,-4 5-2 15,-3-7 2-15,-2 8 8 0,0 2 1 0,-1-3-1 16,-2 3 1-16,-2 3-12 0,-1-6 2 0,-2 6-2 0,3 2 2 15,2 0 5-15,-2-3 0 0,-3 3 0 0,0 0 0 0,0 0-10 16,0-8 0-16,0 8 0 0,0 0 0 0,0 0-3 0,0 8 1 16,0-8-2-16,0 3 2 0,0-1-3 0,2 1 1 15,3 2-1-15,3 2 1 0,5 6 5 0,-1 4 1 16,-2-9 1-16,1 2-1 0,-1-2-2 0,0-1 0 16,0-4 0-16,10-1 0 0,-2 6 4 0,-2-8 1 15,-4-5-1-15,6 0 2 0,-3 2 7 0,-4-12 1 16,4 2-1-16,0-2 2 0,5-2-15 0,-4-1 0 0,-4 0 0 15,4-2 1-15,-6 3-2 0,-5 4 1 16,0 5-1-16,5-17 1 0,0 10-1 0,-5 8 0 0,-2-1-1 16,5 3 2-16,-6 2-6 0,1 3 0 15,-3-5 0-15,0 5 1 0,0 0 3 0,0 0-1 0,0 0 1 16,0 0 0-16,0 0 1 0,0 0 1 0,0 0 0 16,0 0 0-16,-3 0 1 0,1 0 0 0,2 0 0 15,2 5 0-15,1 3 6 0,-3 5 1 0,-3 2 0 16,3 2 0-16,3 4 0 0,2-4 1 0,-3-2 0 15,1-2 2-15,-1-6-4 0,1 1 2 0,0-8 0 0,4 0 0 16,-4 3 0-16,-1-1 0 0,3-2 0 0,5-2 1 16,-2-1-7-16,0 3-1 0,-1 0 0 0,6-13 0 15,5 1-1-15,-3 2 2 0,-5-5-2 0,-2 2 1 16,0-5 4-16,-3 8 0 0,-3 3 0 0,3-6 1 0,0 6-3 16,-2 7 1-1,0-8-1-15,-1 3 1 0,-2 2-1 0,0 3 1 0,0 0-1 0,0 0 2 0,0 0-5 16,0 0 1-16,0 0 0 0,0 0 1 0,0 0-2 15,0 0 0-15,0 0 0 0,0 8 0 0,0 15-1 0,0 9 1 16,3-4 0-16,2 15 1 0,0 5-2 16,0-10 1-16,0-1-1 0,-2 1 1 0,2-5-1 15,0-3 0-15,0 3 0 0,0 7 1 0,0-2-1 16,-3-5 0-16,4-5 0 0,-1-1 1 0,0 1-1 0,-5-8 0 16,0 3 0-16,0 5 1 0,-8-1 0 0,3-12 0 15,0 3 0-15,0 0 1 0,-3-6-2 0,1-4 1 16,-1 5 0-16,-2-8 0 0,0 5 1 0,2-5 2 15,3-3-2-15,-5 3 1 0,-3-5 1 16,0 8-1-16,1-8 0 16,-6-8 2-16,-8 8 7 0,6-5 0 0,5 3 1 0,2-8 0 15,-2 0 11-15,-3 2 1 0,0-5-2 0,5 1 2 16,1 2-7-16,1-3 0 0,6-2 0 0,3 2 0 0,-3-7 0 0,0 5 1 0,2-5 0 16,6-8 0-16,-6 6-1 0,-2-4 0 0,2 6 0 15,11-3 1-15,0-4-19 0,-6 7 0 0,-2-3 0 16,5-2 1-16,3 2-3 0,2 0 0 0,3 3 0 15,7-8 1-15,-20 28-2284 0</inkml:trace>
  <inkml:trace contextRef="#ctx0" brushRef="#br0" timeOffset="175883.34">25777 9129 1859 0,'-3'-3'0'0,"0"-4"0"0,-2-3 0 0,5 0 93 15,0 2 0-15,-5 3 0 0,0-3 2 0,0 3-37 16,0 5 0-16,2 0 1 0,-4 0 0 16,2 0-51-16,-3 0 1 0,0-2-1 0,-32 17 1 0,-14 15-9 0,3 3 0 15,6 0 0-15,4 2 1 0,5-12 0 0,3-1 0 16,-2 4 0-16,-6 1 2 0,3-7-21 0,5-2 1 16,0 0-1838-16</inkml:trace>
  <inkml:trace contextRef="#ctx0" brushRef="#br0" timeOffset="176298.23">26150 9608 1520 0,'-2'2'0'0,"-1"3"0"0,3 8 0 16,0-6 46-16,-2 1 1 0,-1 4 0 0,8-1 0 0,-2 1-13 15,-1 1 1-15,-2-6-1 0,6 1 0 0,-4-1-24 16,1-2 1-16,-1 3-1 0,6-5 0 15,-1 9-12-15,-1-7 0 0,-4-2 0 0,6 2 1 0,4 0 1 16,-1-3 1-16,-1 3-1 0,0-5 1 0,0-5 2 16,-2 3-1-16,2 2 0 0,3-13 1 0,2 8 10 0,-2-5 0 15,-6 5 1-15,1-8-1 0,-3 1 5 16,-2 2 0-16,2-3 0 0,0 6 0 0,0-1-8 0,-3-7 0 16,1 2 0-16,-6-2 1 0,1 3 13 0,2-4 0 15,0 4-1-15,-5 4 1 0,2-4-3 0,3 4 0 16,0 1 1-16,-5 2-1 0,-5 2 4 0,0-5 1 15,2 3-2-15,3 5 2 0,3-12-7 0,-4 4 1 16,-4 3 1-16,-2 5-1 0,-4 0-1 0,4 0 0 16,-1 0 0-16,-2 0 0 0,-1 0-7 0,4 0 1 0,-1 10-1 15,-2 5 2-15,-3-2-14 0,0-3 0 16,3 3 0-16,7-1 0 0,6-2-4 0,-1 3 1 0,-2 0-1 16,5-11 2-16,0-2-1897 0</inkml:trace>
  <inkml:trace contextRef="#ctx0" brushRef="#br0" timeOffset="176621.91">26125 9343 1796 0,'0'0'0'0,"0"0"0"0,-5-8 0 15,2 1 46-15,-2-3 0 0,5 2 0 0,5-4 0 0,-5-3-9 16,0 4 1-16,3 6-1 0,5-2 2 0,2-8 4 16,-3 5 1-16,-2 7 0 0,6-4 0 0,1-1-33 15,-1-5 1-15,-6 8-1 0,2 3 2 0,6 2 7 16,0-5 1-16,-3 5-1 0,13 7 2 0,7 3-20 0,-2-2 0 16,-7 0 1-16,2 4-1 0,7 3-2 0,-7-2 1 15,2 2 0-15,1 3 0 0,-26-18-1838 0</inkml:trace>
  <inkml:trace contextRef="#ctx0" brushRef="#br0" timeOffset="177931.39">25909 8978 1419 0,'0'0'0'16,"0"0"0"-16,0 10 0 0,5-10 28 0,-3 2 1 15,1 3 0-15,5 3 1 0,2 4 10 0,-3 4 0 0,1-4 1 16,5 18 0-16,0 11-23 0,-3-11 1 16,0 3 0-16,-5-6 1 0,-3 6-20 0,1 2 1 0,2 8-1 15,-5-2 1-15,0 1 8 0,-8-4 0 0,3 8 0 16,3 9 1-16,-6-12 12 0,-4-8 1 0,-1 8-1 15,5 5 1-15,3-5-20 0,-5-3 0 0,5 3 1 16,0 2 0-16,0-10 16 0,0 1 2 0,-1-9-2 16,4 4 1-16,2-4-11 0,0-1 0 0,-3 1 1 15,6-9 0-15,-3 0 4 0,-3-3 1 0,6-8 0 0,-1-2 0 16,-2-5-1595-16</inkml:trace>
  <inkml:trace contextRef="#ctx0" brushRef="#br0" timeOffset="178319.15">26789 8995 1269 0,'0'0'0'15,"0"0"0"-15,0 0 0 0,0 0 79 0,0 8 2 16,0-1 0 0,3 14 0-16,4 6-55 0,-4-7-1 0,-6 1 1 15,-4 64 7-15,2-42-28 0,-3 2 1 0,0-2 1 0,1 0-8 16,-1 0 1-16,3 2-2 0,0 1 2 0,-5-1 0 0,5-7 0 0,-6 10 0 15,9 5 0-15,-3-11 3 0,0-1-1 0,2-6 0 79,3 3 2-79,0-3 3 0,0-7 2 0,3-3-1 0,-1-2 1 0,1-6-7 0,-1 1 1 0,3-10-1 0,0 2 1 0,1-3-2 0,-6-7 2 0,0 0-2 0,0 0 1 0,0 0-1 15,0 0 0-15,0 0-1336 0</inkml:trace>
  <inkml:trace contextRef="#ctx0" brushRef="#br0" timeOffset="178727.72">26575 9628 1105 0,'-2'0'0'0,"-1"-5"0"0,1-5 0 0,-1 5 72 16,1-3-1-16,-1 8 1 0,1-5 0 0,-1 2-24 15,0-2 1-15,1 0-1 0,2 3 1 0,2-6-20 16,4 8 1-16,-1-7-1 0,5 2 0 0,3-3-25 0,2 1 1 16,0 2-1-16,5 2 2 15,1 3 4-15,-3 3 0 0,-1 2 0 0,4-5 0 0,-9 7-2 16,-1-2 1-16,-4 10-1 0,6-12 1 0,2 4-4 15,-5 3 0-15,-2-2 1 0,2 7-1 0,3 5-2 0,-3 0-1 16,-2-4 0-16,2 4 0 0,3-5 0 0,-1-3 0 16,-7-1-1-16,6 6 1 0,-1 3 0 0,-3-10 2 15,1-2-2-15,2 2 1 0,0-7-1 0,-2 2-1 16,0 2 0-16,-1-4 0 0,1-3 9 0,0 0 0 16,-1 0 0-16,6 0 0 0,2-3-2 0,-2 3 0 0,0-7 0 15,2-8 1-15,3 2 12 0,-3-2 2 0,-5 5-1 16,0-10 0-16,1 2 5 0,-1-2 0 0,0-5 0 15,0 7 0-15,-5 5 2 0,3 1 1 0,-1-3-1 16,-4-1 1-16,-1 4-5 0,1 4-1 0,-3-4 1 16,-3-1 0-16,3 3-5 0,-2-3 1 0,-1 6 0 15,-2-6 0-15,0 6-8 0,0-1 1 0,0 1-1 16,-5 2 2-16,0 0-1 0,0 2 2 0,2 3-1 0,-5 0 0 16,-5 0-8-16,1 0 1 0,1 0 0 0,-9 13 0 15,-6 4-6-15,3 1 1 0,5 5 1 0,3-6-1 16,5 6-3-16,2-8 0 0,0 5 0 0,-2 0 0 15,5-7-3-15,7-3 0 0,3 3 0 0,0-1 1 0,0-12-1923 16</inkml:trace>
  <inkml:trace contextRef="#ctx0" brushRef="#br0" timeOffset="179136.23">27038 9162 1369 0,'0'0'0'0,"0"0"0"16,0 0 0-16,3-5 60 0,2-3 1 0,0 3-1 15,0 2 2-15,-2-9-13 0,-1 9 1 0,1-2-1 16,7-2 1-16,5-8-28 0,1 7 2 0,-4-2-1 16,19 0 1-16,2 0-16 0,-5 7-1 0,2 3 1 0,-7 0 1 15,0 5 17-15,-2-2 0 0,-1 2 0 16,0 2 0-16,-5 1-2 0,1-3 1 0,-1 5 0 0,5 5-1 15,1 3-1-15,-9 0 0 0,1-1 1 0,5-2-1 16,-3 5-17-16,-5 1 1 0,1-11-2 0,-1 2 2 16,-10-12-1699-16</inkml:trace>
  <inkml:trace contextRef="#ctx0" brushRef="#br0" timeOffset="179835.42">27644 9781 1595 0,'5'0'0'0,"8"0"0"15,12-5 0-15,8 5 60 0,0-2 0 0,-2-6 1 16,4 11 0-16,1-3-36 0,-5-3 2 0,-1-2-1 16,3 3 1-16,-5-3-25 0,-8 5 2 0,-2-5-2 15,5 2 1-15,-2-2-8 0,-6 5-1 0,-2 0 0 16,4-10 1-16,-17 10-1444 0</inkml:trace>
  <inkml:trace contextRef="#ctx0" brushRef="#br0" timeOffset="180041.51">27824 9527 452 0,'0'0'0'0,"0"0"0"0,0-3 0 0,0 3-340 0</inkml:trace>
  <inkml:trace contextRef="#ctx0" brushRef="#br0" timeOffset="180225.02">27875 9499 527 0,'0'0'0'0,"0"0"0"0,0 5 0 0,0 0-1 16,0 10 1-16,3-12-1 0,5 15 1 15,-1 9-3-15,-2 1 1 16,-2 0 0-16,4 15 1 0,-1-8 29 15,-6-7 1-15,0 4 0 0,5 4 0 0,0-1-8 0,0-7 0 0,0-1 0 0,-3 1 1 0,-2-28-561 0</inkml:trace>
  <inkml:trace contextRef="#ctx0" brushRef="#br0" timeOffset="-123565.33">14046 5122 1306 0,'0'-7'0'16,"-5"7"0"-16,-8-25 0 0,5 2 88 0,-2 8 1 15,-3-5 0-15,-4-6 0 0,4 4-41 0,0-1 0 16,-5 3-1-16,-4 0 1 0,-6-8-26 0,0 0 0 0,2 6 0 16,1-6 1-16,-6 8-23 0,3 2 1 0,-2-5-1 15,-3 3 1-15,2 0-1 0,0 5 0 0,1 0 0 16,-1 2 0-16,6 6 0 0,-3-1 0 0,3 8 0 16,-14 0 0-16,9 0 0 0,-1 8 0 0,1 12 0 15,-6 0 0-15,1 0-3 0,2 3-1 0,2 7 1 16,-7-5 1-16,7 8 0 0,3 2-1 0,-2 16 1 15,-1-3 1-15,1-3-2 0,2 8-1 0,5 10 1 0,0 15-1 16,3-5 4-16,-6-10 2 0,8 3-1 16,1 7 0-16,-1-3 4 15,5-12 2-15,5 8-1 16,-2 14 1-16,3 1 3 0,7-3 0 0,0 5 0 0,0 3 0 0,0-6-2 16,2-9 1-16,11 7-1 0,0 3 1 0,2 2-7 0,0-15 0 0,13 3 0 0,3-1 2 15,-1-2-3-15,1-12 1 0,2-4-1 0,13-11 1 0,-8-1 1 16,-3-2 0-16,9-8 0 0,1-2 1 15,1-5 16-15,-3-11 1 0,3-4-1 0,0-1 2 0,-3-4 4 16,-5-3-1-16,3-15 1 0,0-5 0 16,-1 2 0-16,4-10 0 0,-6-7-1 0,3-3 2 0,-3-10-10 15,-3 3 1-15,-4-8-1 0,5-5 1 0,-3 3-5 0,-8 2 2 16,0-13 0-16,-2-9-1 0,0 12 0 0,-7 2-1 16,-1 3 1-16,-2-12 0 0,-8 1-1 0,2 9 0 15,-7-3 0-15,3-2 1 0,-1-1 7 0,-4 3 2 16,-6 5-1-16,1-13 1 0,-4 3-17 0,4 10 2 15,-6 3-1-15,0 0 1 0,-5-1 4 0,6 3 0 16,-6 3 1-16,0-13-1 0,0 15 1 0,-2 5 0 0,-3-2 0 16,0-6 1-16,3 9-2 0,-6 6 1 15,3-4-1-15,-2 5 0 0,0 2-4 0,-1 10 1 0,-4 11 0 16,-3 2 0-16,-1 2-9 0,-6 16 0 0,-6 9-2153 16</inkml:trace>
  <inkml:trace contextRef="#ctx0" brushRef="#br0" timeOffset="-122780.45">18032 4719 1457 0,'-15'-5'0'15,"-15"3"0"-15,-6-3 0 31,5 5 141-31,1 5 0 0,-11 2-1 0,-5 6 2 16,-284 208 162-16,274-168-277 0,5 8-48 0,5 2 1 0,-2 15 0 16,-1 5 0-16,6 0 18 0,5-2-1 0,0 10 1 0,-3 14 1 15,11-1 0-15,-1-19 0 0,6 16 0 0,-6 10-1 16,13-3-24-16,6-14 0 0,6 4-1 0,12 0 1 16,1-5 23-16,6-9-1 0,10 4 1 0,7-5 1 15,3-7-2-15,0-13 1 0,6-5 0 0,4-6-1 0,5-6 1 16,3-8 1-16,8-3-1 0,9-7 1 0,-7-13 2 15,0-8 0-15,0 1 0 0,8 4 0 0,-8-7 0 16,-7-10 0-16,7-7 0 0,2-11 1 0,3-2-1 16,-7-5 1-16,-1-6-1 0,4-4 1 0,-12 0 4 15,-4 2 1-15,5-7-1 0,-3-8 1 0,1 12 12 16,-9-1 1-16,1-11-1 0,0-5 1 0,0-8-5 0,-1 13 1 16,-2-12 0-16,3-1-1 0,-3 3 14 0,-12-5 1 15,-1-2-1-15,-4-8 2 0,-6 2-1 0,-5 0 0 16,-5 6 0-16,-5-13 1 0,-5 10-3 0,0 7 1 15,-8-10-1-15,-5-2 1 0,-5 3-4 0,3 14 1 16,-8-2-1-16,-2-2 1 0,4 4-5 0,6 11 0 0,-11 2 1 16,3-5-1-16,3 8-12 0,-1-1 1 15,1 1 0-15,-3 5 0 0,-3 4 2 0,1 9 1 0,-3-1-1 16,-3 0 2-16,3 8-1 0,-2 5 2 0,-9 0-1 16,-7 5 1-16,-2 2-14 0,-3 8 0 0,-10 13 0 15,2 9 0-15,1 11-2 0,-1 0 2 16,-2 10-1-16,-3 15 1 0,8 2-1 0,5 3 0 0,8 5-2194 15</inkml:trace>
  <inkml:trace contextRef="#ctx0" brushRef="#br0" timeOffset="-121886.7">24805 5042 1646 0,'0'-3'0'0,"2"-9"0"0,8-6 0 16,3-2 113-16,-10 2 0 0,-1 8 1 0,1-8-1 15,-6 8-61-15,-2-2-1 0,0-3 1 0,-3 4 0 16,-4 1-22-16,-4 3 0 0,4-6 1 0,-26 1-1 0,-11-3-31 15,1 2 1-15,2 10-1 0,-10 6 1 0,5 2 0 16,3 8 0-16,-3 4 0 0,3 11 1 0,-1 5-1 16,4-6 0-16,1 9 0 0,4 12 0 0,-1-8 0 15,3 10 1-15,5 1-1 0,0 9 1 0,10-2-4 16,5-5 0-16,-5 13 1 0,5 7 0 0,3 0-3 16,5 10 1-16,5 5-1 0,7 3 1 0,1-3-5 0,2-2 0 15,2 4 0-15,9 14 1 0,2-14 2 0,2-6 2 16,0 6-2-16,6 3 2 0,-3-4-2 15,2-21 2-15,8 2-2 0,13-14 2 0,-3-8 6 0,-2-13 0 16,10-5 0-16,0-5 2 0,-3 3 8 0,3-8 2 16,7-10-1-16,3-5 1 0,-7-5-7 0,-1-7 1 15,3-6 0-15,8-7 1 0,-11 5 1 16,-7-18 1-16,7-2 1 0,1-13-1 0,-1 3-3 16,-2 4 0-16,0-19-1 0,2-11 2 15,-4 6 10-15,-6-1 1 0,3-12-1 0,5 0 1 0,-11-3-10 16,-6 3 0-16,1 3 0 0,3-4 0 0,-5-1 13 0,-5 14 0 0,-2-4 1 15,-6 2-1-15,-2-3-5 0,-8 3 0 0,3 5 0 16,-3-5 1-16,-2 18-6 0,-3-6-1 0,-3 1 0 16,-4-1 1-16,-1 1 7 0,-2 12 0 0,-5-2 0 15,-8-6 0-15,0 4-8 0,-7 4-1 0,-6-5 0 0,-4 5 0 16,-6 0-1-16,-2 0 1 0,-13 3-1 0,-3-3 1 16,-2 10-1-16,-7 1 0 0,-14 6 0 0,-7 6 0 15,-5 0-2-15,-3 13 1 0,-15 2-1 0,-2 17 1 16,7 1-7-16,5 12 0 0,-10 15 1 0,-7 23 0 0,7 5-3 15,13 8 0-15,-6 25-2312 0</inkml:trace>
  <inkml:trace contextRef="#ctx0" brushRef="#br0" timeOffset="-106329.43">21655 7917 791 0,'0'0'0'0,"-38"-25"0"16,7-11 0-16,-7 1 60 0,-2 5 2 16,-1 0-1-16,-2-1 0 0,-1-4 3 0,4 7 0 0,-6 1 0 15,-8-1 0-15,1 0-28 0,5 3 0 0,-1-3 0 16,-4 1 0-16,2 1-9 0,3 9 1 0,-3-1-1 16,-10 0 1-16,-3 6-17 0,3 2 0 0,-2 10 0 15,-9 0 1-15,4 7-1 0,7-4 0 0,2 7 0 16,-2 5 1-16,-5 5-10 0,2 0 0 0,-4 6 0 15,-9 6 2-15,3 9-3 0,6-6 1 0,2 13-1 16,-6 0 1-16,11-6-2 0,5 6 0 0,-2 0 0 0,-1 5 0 16,8 0-1-16,8-13 1 0,0 3 0 0,0 13 0 15,12-6-2-15,11-2 0 0,-1 2 0 0,9 11-1 16,2-13 3-16,10-3 0 0,5 8 0 0,5 2 0 16,10 1 3-16,3-11 0 0,8 8 0 0,7 5 1 15,5-5 0-15,5-5 2 0,3 0-2 0,10-3 2 16,-2-2-2-16,-1-3 2 0,14-4 0 0,6 4-1 15,9-5 7-15,-6-7 2 0,11 0-1 0,5-6 1 0,-8-2 3 16,-5-2 0-16,17 2-1 0,6-5 1 0,-5-5-6 16,-8 0 1-16,3-2-1 0,7-8 0 0,0 0 5 0,-7-5 1 15,7-8-2-15,8-4 2 0,-20-3-10 0,-6-8 0 16,6 0-1-16,7-15 2 0,-10 3 15 0,-12-3 0 16,1 8 1-16,-4-13-1 0,-10 0-11 0,-6 5-1 15,-4-17 0-15,-1 2 0 0,-5-3 13 0,-2 3-1 16,-2-5 1-16,-6-5 0 0,-5-2-7 15,-3 9 3-15,-2-9-2 0,-10-13 1 0,-3 12-1 0,-4 6 0 16,-6-6-1-16,-8-7 3 0,1 2-3 0,-11 11 1 0,-5 4 0 16,-7-7 0-16,-3 10-5 0,-3 3-1 0,-2-1 0 15,-13 1 1-15,0 7-8 16,-5 8 1-16,-2 10 0 0,-11 4 0 0,-2 9-7 0,3 12 1 0,-1 10-1858 16</inkml:trace>
  <inkml:trace contextRef="#ctx0" brushRef="#br0" timeOffset="-105390.83">30867 7123 1381 0,'0'0'0'0,"0"0"0"16,-51-48 0-16,11 20 102 0,-4 8 0 0,-4 0 0 16,-10 0 2-16,-1 5-69 0,0 0 2 0,-4 10 0 15,-6-3 1-15,3 3-40 0,2 10 1 0,-9 3 0 16,-6-8 1-16,-3 12-31 0,6 6-1 0,2-5 1 15,-15 4-1-15,10 6 17 0,3-3 0 16,-10 0-1-16,-1 8 2 0,8 0-3 0,5-6 0 0,1 6 0 16,-1 0 1-16,8-6 8 0,5 6 1 0,-5 7 0 15,2-4 0-15,10-1-4 0,1 3 1 16,0 4 0-16,-1 6 0 0,3 3 4 0,8-4 2 0,0-1-1 0,-5 7 1 16,9 2 4-16,9 0 0 0,2 11 0 0,2 2 0 15,9 0 4-15,6-8 2 0,6 8-2 0,3 8 2 16,7 2 4-16,2-2 0 0,6-8 0 0,2 15 0 15,11-3-1-15,2-7 0 0,2 10 0 0,4 6 2 0,1-9 2 16,3-4 2-16,8 4-1 0,7-4 1 0,-4-8-14 16,2 0 0-16,12 0 0 0,1 0 1 0,2-3 16 15,0-12 0-15,8 8 0 0,10-6 0 0,-3-10-10 16,1-4 1-16,12-6 0 0,8 5 0 0,-8-2 17 16,-5-5 1-16,10-6 0 0,8-2 0 0,-10-2-6 0,-11-3 1 15,6-2 1-15,-1-3-1 0,-7-3-13 0,-10-2 0 16,5-10 0-16,10-2 1 0,-8-1 10 0,-9 1 2 15,4-6-1-15,5-2 0 0,-4 0-9 0,-4-5-1 16,4-5 0-16,9-1 0 0,-7-4 5 0,-8 2 0 16,6-2-1-16,1-5 1 0,-6 0-5 0,-11 7 2 15,2-15-2-15,9 3 1 0,-9-3 3 16,-7 3-1-16,3-11 1 0,-1-7 0 0,-2 5-7 16,-10 5-1-16,-3-4 1 0,0-6 1 0,-4-3 17 0,-9 11 0 0,-4-11 0 15,-9 3 1-15,-4-5-6 0,-8 8 0 0,-2-6 1 16,-1-2-1-16,-4 0-2 0,-6 5 0 0,-2-5 0 15,-5-2 0-15,-3 7-5 0,-2 2-1 0,-3 1 1 16,-5-13 0-16,5 10 1 0,0 5 0 0,-8 0 0 16,-2 0 1-16,-2 3-10 15,-1 10 2-15,0-3 0 0,-2 2 0 0,-5 1 2 0,-3 10 1 0,-2-5 1 16,-13 7-1-16,2-5-11 0,1 10 1 0,-11 3-1 16,-7-5 1-16,-6 7 0 0,-2 6 1 0,-7-1 1 0,-8 6-1 15,10 2-2-15,-1 0 0 0,-16 0 0 0,-14 10 1 16,3 0-9-16,3 0 0 0,-11 7 0 15,-18 8 2-15,-4 3-18 0,-8 5 2 0,-16 5-2088 0</inkml:trace>
  <inkml:trace contextRef="#ctx0" brushRef="#br0" timeOffset="-7971.49">27097 13755 1206 0,'0'0'0'0,"0"0"0"0,0 0 0 0,0 0 71 16,0 0-1-16,0 0 1 0,0 0 0 0,0 0-57 15,0 0 1-15,0 0-1 0,0 0 1 0,0 0 19 16,-5 25-1-16,5-17 1 0,5 12 1 0,5 13-34 15,3 2 1-15,-3 3 0 0,-5 2 1 0,-2-4 3 16,2-1 2-16,0 5 0 0,-3 1 0 0,1 4 2 16,-1 0 0-16,6-2 0 0,-5 5 1 0,-1-3 11 0,1 1 0 15,-1-4 0-15,-2 6 0 16,3-7-2-16,2-4 0 0,0 4 1 0,-5-8 0 0,-3-1 0 16,3-4 1-16,0 0-1 0,-5-3 1 0,3-5-7 0,2-5 0 15,0-2-1-15,-5 2 1 0,2-2-1 0,1-6 2 0,-4-7-1 16,4 8 0-16,2-6 7 0,-3 1-1 0,1-3 0 15,-3-3 2-15,0 1-5 0,2 2 0 0,1-5 0 16,-14-13 0-16,1-15-6 0,0-2 0 0,0-8 1 16,2-5-1-16,5 5 4 0,3 3 0 0,0 0 0 15,-3-3 1-15,3 0-6 16,5 0 0-16,-2-2 1 0,-3 2-1 0,0 0-1 0,2 8 0 16,6-5 0-16,-1-3 0 0,3 5-1 0,3 5 1 0,2 0-1 15,-7-7 1-15,4 2-5 0,3 8 1 0,1 0-2 0,-4 0 2 16,6-3 3-16,2 5 0 0,0 5 0 0,-4-2 1 15,1 3-3-15,4 6 1 0,-1 6 0 0,-2 0 1 16,2-2-4-16,0 4 0 0,0 8 0 0,-4 0 0 16,4 8 0-16,-2-3 0 0,-1 10 1 0,11 5 0 15,3 3-5-15,-6 4 1 0,-2-4 0 0,5 5 1 16,-3-3-5-16,-7-5 2 0,-1 0 0 0,9 3 0 0,-6-3-2 16,-5 0 1-16,0 6-1 0,1-9 1 0,-4 3-7 15,-2-5 0-15,-2-2 0 0,-1 2 1 0,1-2-2 16,-3-6 0-16,-5 1 0 0,5-1 2 0,-3 6-2 0,-2-5 0 15,0-1 0-15,-8 6 1 0,-4 2 2 0,-1-8 1 16,0-1-1-16,-2 1 2 0,-3-4 1 0,0 2 1 16,0-5 0-16,-3 0 0 0,-1-5 2 0,1 2 0 15,8-4 0-15,-2-1 0 0,0 3 1 0,4-3 1 16,6 1-1-16,-3-1 1 0,1 3 5 0,4 5 1 0,5-5-1 16,1 3 0-16,-1 2 1 0,1-5 1 15,2 2 0-15,0 3 0 0,0-5-4 0,0 5 0 0,0 0 0 16,0-2 0-16,0 2 0 0,0 0 1 0,0 0-1 15,2 0 1-15,3 0-5 0,1 0 1 0,-1 2 0 16,5 11 1-16,8-1 0 0,2 6 0 0,-5 0 1 16,3-3-1-16,8 12-2 0,-4-12 1 0,-1 3 0 15,2-3 0-15,-3 0-2 0,-5 5 1 0,3-9 0 16,8 14 0-16,-4-13-1 0,-4-4 1 0,3 5 0 0,4 2 1 16,-10-3-2-16,1 3 1 0,1-2-1 15,4 5 1-15,-1-1-1 0,-2-2 0 0,0 0 0 16,-3 6 1-16,-2-6-1 0,-3 0 0 0,0-5 0 0,0 0 1 15,0-2-1-15,-2-3 0 0,0 0 0 16,-1-3 1-16,1 3 0 0,0 3 0 0,-1-8 1 0,1 2-1 16,-3 1-1-16,-3-3 1 0,1-3 0 0,2-4 0 0,-5 7-2023 15</inkml:trace>
  <inkml:trace contextRef="#ctx0" brushRef="#br0" timeOffset="-7463.33">27545 13843 1494 0,'0'0'0'0,"0"0"0"0,2-5 0 0,3-2 49 0,0-3 0 15,3 2-1-15,2-4 2 0,-2 4-20 0,-3-2 1 16,3 7 0-16,2-4 0 0,0-6-29 15,-2 6 0-15,-3 4 1 0,2-2-1 0,1 5-2 16,-3-5 0-16,-2 3 0 0,4-6 0 0,3 8 0 0,-2-5 1 0,-3 2 0 16,3 1 0-16,4-1 5 0,-1 3 0 0,-4 0-1 15,6 0 2-15,2 3 7 16,-2 2 2-16,0 0-1 0,2 3 0 0,3-1-4 16,-6 1 0-16,-1-1 0 0,-4 6 0 0,-2-6 8 15,-2-4 2-15,2 2-2 0,3 8 1 0,-3-1 9 0,-5-4 1 0,0-1-1 0,0 1 2 16,0-1-2-16,0 1 1 0,0-3-1 0,-8 8 2 15,0 2-3-15,3-3 0 0,3 3 0 0,-3-4 0 16,0-1-7-16,2-3 1 0,0-4-1 0,-2 4 1 16,3-2-3-16,-1 0 2 0,1-2-2 0,2 2 1 15,0-5-8-15,0 2 1 0,0 3-1 0,0-5 1 16,0 0-3-16,2 0 1 0,3 0-1 0,6 3 0 0,1 5-5 16,1-8 1-16,0 0 0 0,10 0-1 0,5-8 4 15,-3 5 1-15,-5-4-1 0,11 2 1 0,-3 5-2 16,-8-3 0-16,1-2 0 15,7-2 1-15,-5-1-5 0,-3 1 2 0,0 4-1 0,11-2 0 0,-1-5 4 16,-4 2 0-16,-3 1 0 0,2 7 1 16,-2-3-10-16,-3 1 0 0,-2-1 0 0,2 8 0 0,-2-2-3 15,-5 2 1-15,0 5-2 0,-3 8 2 16,-10-18-2082-16</inkml:trace>
  <inkml:trace contextRef="#ctx0" brushRef="#br0" timeOffset="-5740.88">26954 15315 916 0,'0'0'0'0,"0"0"0"0,-5 0 0 16,5 0 62-16,5 0 0 0,1 0-1 0,4 8 1 0,5-8-43 16,0 0 1-16,-2 0 0 0,17-10 0 0,11-1-26 15,-3 4 1-15,-5-1-1 0,3 3 0 0,-3-2 9 16,-7 7 0-16,2-5 0 0,7 2 1 0,1-9 15 15,-6 4 0-15,3 3 0 0,8 5 1 0,-3 0-10 16,0-3 0-16,6-7 0 0,1 8 2 0,-1-6 18 0,-6 1 1 16,3-1 1-16,-3 3-1 0,5 5-8 0,0-7-1 15,0-1 1-15,6 3 0 0,-9 0 15 0,-4-3 2 16,0-2-2-16,4 3 1 0,-6-6-1 0,-7 6 1 16,4-1 0-16,-3-5 0 0,-5 8-9 15,-5 3 0-15,0-6 1 0,-3 1 0 0,-10 2-12 0,0 5 1 16,0-5-1-16,-2 2 2 0,-1 3-2 0,1 0 0 15,-3 0 0-15,-3 0 1 16,1 0-8-16,-1 0 1 0,1 0-1 0,-14 0 0 0,-14 0-6 0,-6 0 0 16,-2 0-1-16,-10 0 1 0,-1 0-8 15,6 0 1-15,5 0-1 0,2 0 1 0,1-5-11 16,-4 3 1-16,1-9-2 0,-2 9 2 0,-1 2 11 0,5-5 0 0,1 2 0 16,-6-2 0-16,5 5 0 0,3-2 0 0,-5-3 0 15,-3 2 1-15,1-2 7 0,2 0 0 0,2 3 0 16,-2 4 1-16,5 3 5 0,5-5 1 0,0 5 0 0,-3 3-1 15,6-1-3-15,-1-4 2 0,1 4-2 0,-3 4 1 16,5-1-9-16,5-3 0 0,0-2-1 0,1 3 2 16,4-1-3-16,5-2 1 0,3-5 0 0,0 5 0 15,0-2-2-15,2 2 0 0,3-5 0 0,-2 0 0 0,2 0-13 16,0 0 1-16,0 0-1 0,0 0 1 16,0 8-3-16,2-6 2 0,3-2-1 0,18 0 1 0,16 5 4 15,-4-2 1-15,3-3-1 0,6 0 1 0,-6 0 7 16,0 0 0-16,3 0 0 0,-1 0 0 0,-2 0 1 15,-2 0 0-15,2-3 0 0,8 3 1 0,-5 0 3 16,-6 0 1-16,1 0-1 0,2 5 2 0,0-2 3 16,-5 2 1-16,0-3-1 0,8 3 1 0,-5-2 4 15,-6 4 0-15,1-7 1 0,7 5-1 0,-8-2-2 0,-4-1-1 16,-1-2 0-16,6 0 0 0,-8 0 4 0,-8-2-1 16,0-1 1-16,3 1 0 0,-3 2-3 0,-7 0 0 15,0 0 1-15,-6 0 0 0,1 0-11 0,-1 0 1 16,-2 0-1-16,0 0 1 0,0 0-2 0,0 0 2 15,0 0-1-15,-2-3 0 0,-1 3-2 0,-2 0 0 16,0 0 0-16,-23-7 1 0,-23-1-1 16,-7-2 0-16,4 5 0 0,11 0 0 0,5 3 2 0,2-3 1 0,3-3-1 15,-5 0 1-15,7 1-3 0,1-1 0 0,-3 1 0 16,-5 2 1-16,7 5-1 0,6 0 0 0,-3 2 0 16,-3 8 0-16,1-10-1 0,2 0 1 0,2 0 0 15,-2 8 0-15,-2-1 0 0,4 1 0 0,6 0 0 16,2-1 0-16,3-2 0 0,2 3 0 0,0-3 0 15,1 2 0-15,-1 3 1 0,5-10 1 0,6 0-1 16,2 3 1-16,0 2 0 0,0 0 1 0,0-5 1 16,2 5-1-16,3-2 5 0,-2 2 0 0,-3-3 0 15,15 3 1-15,11 0-1 0,4-2-1 0,3 2 1 0,13 2 1 16,0-12-4-16,-8 3 0 0,3-3 0 16,2 2 1-16,-2 3-6 0,-11-2 1 15,-2-1-1-15,0-4 1 0,0 2-1 16,-10 2 1-16,-5-2-1 0,5 5 1 0,-3 0-1 0,-8-3 0 15,1 3 0-15,-5 0 0 0,-1 0-3 0,-2 0-1 0,0 0 1 0,0 0 0 16,0 0 0-16,0 0 1 0,0 0 0 0,-2-2 0 0,-1-1 0 16,-2 3 2-16,0 0 0 0,-31-2 0 0,-15-1-1 15,-5 1 0-15,6-6 0 0,4 3 0 0,2 3 4 0,4-6 2 16,-3 3-1-16,-1 0 1 0,1 3 4 0,2-3 1 16,1 10-1-16,-4-3 1 0,1-2-1 15,10 0 0-15,0 0 0 0,-3 8 1 16,8-3-8-16,8 0 0 0,2 2 1 0,0 3 0 0,3 0-2 15,8-2 1-15,4-5 0 0,-2 2 0 0,0-3-2 0,5 3 0 16,2-5 0-16,3 3 0 0,-2-1-1 0,-3 1 1 0,0 2 0 16,10-5 0-16,10 2-1 15,3 3 1-15,3-5-2 0,25 0 2 0,5 3-3 0,-8 2 1 16,0-5 0-16,3 0-1 16,-8-5 1-16,-2 5 1 15,2 0 0-15,3-3 0 0,0-2 0 0,-5 3-1 16,-3-3 1-16,3 5 1 0,-3 0 0 0,-8-3 0 0,-2 1 0 15,0-1 0-15,-2-2 0 0,-9 3 0 0,-1-3 0 0,-6 5 0 0,0 0 0 0,-2 0 0 16,-6 0 0-16,3-3 0 0,3 3 0 0,-8 0 1 0,0 0 1 0,0 0-1 16,0 0-1-16,0 0 0 0,0 0-1993 0</inkml:trace>
  <inkml:trace contextRef="#ctx0" brushRef="#br0" timeOffset="-2991.4">27130 15151 564 0,'0'0'0'0,"0"0"0"15,0 0 0-15,41 8 58 0,-18-3 1 0,-1-3-1 16,4 3 2-16,-3-2-41 0,0-3 1 0,5-5 0 0,10 2 0 16,-3 3 5-16,-1 0 1 0,4 0-1 0,5 0 1 15,3 0-26-15,-6 3 0 0,-1-3 0 0,1 0 0 16,-2 5 0-16,-2 5 0 0,0-2 0 0,7-1 0 0,-2-2 0 15,-8 3 0-15,-3-1 0 0,8 1 1 16,-7-3 2-16,-6-3 0 0,1-2 0 0,2 5 1 16,-8-5 0-16,-5 0 1 0,-2-5-1 0,2 5 1 0,-4 0-4 15,-9-2 1-15,1-1 0 0,2 3 1 16,-3 0-2-16,-4 0 0 0,2 0 0 0,0 0 1 16,0 0 4-16,-3 0-1 0,1 0 1 0,-11-2 0 0,-12-11 6 15,-6 1 0-15,-2 2 1 0,-26-6 0 16,6 6 11-16,5-5 0 0,-3 5 1 0,0 5 0 0,10 0-4 0,6-2 0 15,-1-1 1-15,-5 0 0 0,3 1 1 0,5 7-1 16,0 0 0-16,0-8 1 0,0 3-8 0,5 3-1 16,5 4 1-16,5 6-1 0,0-3-4 0,3-3 0 15,2-2 1-15,3 5-1 0,0 0 12 0,0 3 1 16,2-8-1-16,6 0 2 0,-3 8-18 0,-1-6 1 16,4-2 0-16,2 0 1 0,0 0 8 0,0 0 2 15,0 0-1-15,10 10 1 0,8 5-12 16,5 0 1-16,2-2-2 0,11 2 2 15,2-2-5-15,-5-6 2 0,0 1-1 16,-2-6 0-16,-3 1-2 0,-3-1 2 0,1 3-1 0,-1-5 0 16,-2 0 5-16,-5 0 0 0,-3 0-1 15,-2 0 1-15,-6 0-4 0,-2 0 2 0,0 0-1 16,-2 0 1-16,0 0 3 0,-1 0 1 0,-2 0-1 0,0 0 1 0,0 0 21 0,0 0 1 0,0 0 1 16,-2 0-1-16,-1 0-8 0,0 0-1 0,1 0 0 15,-16-5 1-15,-12-2-4 0,-6-1 1 16,0 1 0-16,-15 2 1 0,1 2-8 15,1 3 2-15,1 3-1 0,-3 2 1 0,0 2-13 16,3 1 0-16,2 7-1605 0</inkml:trace>
  <inkml:trace contextRef="#ctx0" brushRef="#br0" timeOffset="-318.46">9909 3525 1721 0,'0'0'0'0,"0"0"0"0,-18-31 0 0,1 6 22 15,-4 5 2-15,-2 2-2 0,-2-14 2 0,-1 17 38 16,-4-6 1-16,-6 6-1 0,-2-10 1 0,-3 7-59 15,3 6 0-15,0-3-1 0,-10-5 2 0,7 7-5 16,8 5 0-16,-8 1 0 0,-2-13 0 0,5 12-2 16,-3 1-1-16,3-1 1 0,-10-5 1 0,-1 6 0 0,4-3 1 15,1 7 0-15,-9-12 0 0,10 5-8 0,-1 3 1 16,1-4 0-16,-5-6 0 0,4 7 11 0,6-3 2 16,3 1-1-16,-14-1 1 0,6-5-6 0,0 6 1 15,0 7 0-15,-6 5 0 0,1 5 14 0,5 0 0 16,-13 2-1-16,0 1 1 0,7-6 5 0,9 11 1 15,-6 0 0-15,-2 7 0 0,-1-5-18 0,6 5 1 16,0 0-1-16,-18-2 0 0,5 2 18 0,0 5 0 0,2-10 0 16,-2 8 0-16,8 2-10 0,5-2-1 15,0 2 0-15,2-2 1 0,3 4-1 0,0-1 0 0,7 4 0 16,-5 0 0-16,1-2 5 0,2 2 1 0,-3 5-2 16,-2 8 2-16,2-5-5 0,6 0 0 0,-6-3 1 15,-2 0-1-15,2 6-9 0,3 1 1 0,3-1 0 16,-6 2 0-16,6-3 2 0,4 3-1 0,3 0 1 15,-2-3 0-15,-1-5-5 0,9 0 1 0,-6 1-1 16,2-3 1-16,4-3-1 0,-1-8 0 0,0 4 0 16,5 4 0-16,-5-2-4 0,6 4 1 0,-1-11-2 0,0-1 2 15,3 2-6-15,7-1 0 0,-2-6 0 0,5 2 1 16,0-2-21-16,0-12 1 0,-5 2 0 0,5-10 0 0,0 5-1743 16</inkml:trace>
  <inkml:trace contextRef="#ctx0" brushRef="#br0" timeOffset="-55.63">6569 3835 1369 0,'-3'-10'0'0,"-2"-1"0"0,-5-6 0 0,7 7 34 16,-2 2 2-16,0 8 0 0,3 0 0 0,-3 0-17 15,5-5 0-15,0 3 0 0,-5 9 0 0,5 1 8 0,0-1 0 16,-6-4 0-16,-19 55 0 0,0 12-19 0,-1 1 1 16,-2-3-1-16,3-5 1 0,4 0 11 0,-2-8 0 15,3 3 0-15,2-2 1 0,0-3-3 0,6-10 1 16,2-6-1-16,2 9 1 0,0-19-19 0,8-4 0 15,0 2 0-15,-2-7 1 16,7 0-1-16,5-18 1 0,-7 7 0 0,2-4 0 0,2-3-1 0,3 0 1 0,-4 0 0 16,19-3 1-16,13-12 15 0,11 2 1 0,-1-2 0 15,13-5 1-15,0 0-5 0,-5 5 1 0,10 5-1 16,8 7 1-16,7 3-2 0,-2 0 2 0,-5 8-1554 16</inkml:trace>
  <inkml:trace contextRef="#ctx0" brushRef="#br0" timeOffset="1359.88">29343 14345 1332 0,'0'0'0'15,"0"0"0"-15,0 0 0 0,0 0 93 0,0 0 0 16,0 0 0-16,0 0 0 15,0 0-28-15,0 0 0 0,0 0 0 0,0 0 0 0,0 0 5 0,0 0 1 16,0 0-1-16,0 0 1 0,0 0-66 0,0 0-1 0,0 0 1 16,26-23-1-16,-19 18-4 0,4 5 1 0,-4 0 0 15,6-2 0-15,2 2-1 0,-2 0 0 0,-3 0 0 16,8-5 0-16,7 5 0 0,-2 0 2 0,-2 5-2 16,14-15 1-16,3 7-1 0,-5-5 0 0,0 8 0 15,-2 0 1-15,0-7 10 0,-1 7 0 0,1-5 0 16,-1-3 1-16,-4 1 6 0,-4-1 1 0,1 8 0 15,0-12 0-15,-2 7-3 0,-9 2-1 0,4-2 1 16,-4-3 0-16,-7-2-14 0,-2 5 0 0,-3 5 0 16,0-7 2-16,0-1-29 0,-3 3 0 0,-2-2 1 0,-5-8-1 15,-10-3-59-15,-3-2 0 0,0 2 0 0,-8-2-1 16,1-8 4-16,2 8 0 0,3 5 0 0,2-3 0 16,5 8 7-16,5-2 1 0,5 4-1 0,3 0 1 15,3 1 48-15,-1 7 2 0,-2-5-2 0,3 5 2 16,2 0 29-16,0 0 1 0,0-3 0 0,0 1 0 0,0 2 32 15,0 0 1-15,0-3 1 0,5 6-1 0,2 7-5 16,4-3 1-16,-1 4 0 0,13 6 0 0,5 3-6 16,-3 1 1-16,-5-6 0 15,1 5 0-15,-6-10-5 0,-2 0 0 0,-3-2-1 0,8 7 1 0,0-3-19 16,-6 3 0-16,1-7-1 0,2 5 1 0,-5 2 0 16,-4-3 1-16,-4 3-2 0,3-7 2 0,0 7 14 15,-2-2 0-15,-1-1 1 0,-2 3-1 0,-2 5-7 0,-3-4 0 16,0 4 0-16,-8 7 1 0,-7 4-18 0,2 1 2 15,2 1-1-15,-4-3 1 0,0 6-6 0,-3-1 0 16,0-2-1540-16</inkml:trace>
  <inkml:trace contextRef="#ctx0" brushRef="#br0" timeOffset="1696.61">30414 13823 1431 0,'0'-2'0'0,"0"-6"0"0,0-4 0 16,3 4 58-16,2 0 0 0,-2 6 0 0,-3 2 1 15,0 0-19-15,0-3 1 0,0 3-1 0,0 0 1 16,0 5 3-16,0 3 0 0,0-8 0 0,2 8-1 15,8 12-25-15,0 0 0 0,1 5 0 0,-1 8 0 16,0 7-5-16,-2-5 0 0,-1 1 1 0,-2-9-1 0,0 4 4 16,3-1 1-16,2 5-1 0,-2 8 1 0,-6-5-8 15,1 0 1-15,2 4 0 0,3-6 0 16,-3-3 12 0,-3-8 0-16,3 5 0 0,3 5 0 0,-3-7-5 0,-2-5 0 0,2 7 0 0,2-5 0 0,4 3-11 15,-4-8 1-15,1 8 0 0,-3-8 0 0,-5-20-1834 16</inkml:trace>
  <inkml:trace contextRef="#ctx0" brushRef="#br0" timeOffset="4593.87">27191 15630 1847 0,'0'0'0'0,"0"0"0"16,0 0 0-16,0 0 79 0,0 0 1 0,0 0 0 15,0 0 0-15,18 33-25 0,-13-18 2 0,0 0-1 16,15 33 0-16,-2 15-42 0,3-3 1 0,-6 1 0 16,-2-3-1-16,-3 0-15 0,-3-3 1 0,-2 1-1 15,-2 2 1-15,-3-3-1 0,0-2 0 0,2-5 0 16,4 7-1-16,-4-4 1 0,-4-11 0 0,-6-2 0 0,3-5 0 15,5-6 0-15,-3-14 1 0,-2-3-1 0,0-5 1 16,3-3-3-16,2-2 1 0,-3 0 0 0,1 0 1 16,2 0-3-16,0 0 1 0,0 0 0 0,-6-2-1 0,1-6 3 15,0-4 1-15,3-3 0 0,-8-46 0 0,-6-14 0 16,4 4 0-16,6 8 0 0,1-5 0 0,-2 2 11 16,4 11 1-16,3 0-1 0,0-8 0 0,3 10 3 15,4 7 0-15,-4 1 1 0,5 0-1 0,-1 7-13 16,3 0 2-16,6 5-2 0,4 3 1 0,-2 2-2 15,-3 8 1-15,8 0-1 0,-3 0 1 0,1 0-1 0,-4 7 0 16,-1 3 0-16,2 2 1 0,-1 8-1 0,-4 3 0 16,-3 2 0-16,3 3 2 0,-3 4-5 0,-5-4 2 15,-2 2 0-15,2 7 0 0,0 4-7 0,-5-1 1 16,-5-5 1-16,-3 5-1 0,-2-2 5 0,0 2-1 16,-3-8 1-16,-7 9 0 0,-1-6-3 0,1 0 1 15,-3 2-1-15,0-6 2 0,0 6 3 0,3-2 0 16,5-2 0-16,2 2 0 0,0-2 1 0,3 2 0 15,3-3 0-15,1 6 1 0,6 2 4 0,0-2 1 0,0-3 0 16,0 5 1-16,6 8-4 0,1-11 2 0,3 4-2 16,6 4 2-16,-4 3-2 0,1-8 2 0,5 2-2 15,2-2 2-15,-2 1-1 0,-3-4-1 0,3 3 0 16,8 6 1-16,-6-11-1 0,-5 0 1 0,3 0-1 16,10 5 1-16,-5-2-5 0,-5-11 1 0,2 1-1 15,0-1 1-15,1-1-1 0,-6-4 0 0,-2-2 0 16,4 5 0-16,1-5-4 0,-8-5 0 0,-2 3 1 0,0-11 0 15,-8 13-1920-15</inkml:trace>
  <inkml:trace contextRef="#ctx0" brushRef="#br0" timeOffset="4906.57">27802 15524 1796 0,'0'-5'0'0,"0"3"0"0,-5-19 0 0,-3 1 52 16,3 8 0-16,7 4 0 0,1-4 1 0,-3 9-17 15,-3-10 0-15,1 6 0 0,-1 2-1 0,6 5-17 0,2 0 2 16,-3 0-1-16,4 0 0 0,1 0-25 16,1 0 2-16,-3 5-2 0,8 2 1 0,4 6 2 0,-1-5 1 15,-9 2-1-15,1 7 0 0,-3-7-5 0,-2 3 2 16,-3 0-1-16,-3 7 0 0,-2-3 3 0,0 1-1 16,0-3 1-16,0 5-1 0,-3 8-14 0,0-8 1 15,1 0-1-15,2 3 1 0,2-3 17 0,3-10 0 16,0 3 0-16,3 2 1 0,-1-5-1 0,1-2 0 15,-1-6-1-15,3 3 1 0,3 0 8 16,0 3 0-16,-3-8 0 0,15 2-1 0,11 6 10 0,-1-3 1 16,-2-10-1-16,15 2 0 0,-2-2 1 0,-5 3 1 15,-1-6-1-15,3-4 1 0,6 4-15 0,-6 3 2 0,-2 5-1682 16</inkml:trace>
  <inkml:trace contextRef="#ctx0" brushRef="#br0" timeOffset="5249.92">28773 16099 1871 0,'3'0'0'0,"7"0"0"0,21-3 0 0,-3-2 50 0,5 5 0 16,13 0 1-16,2-2-1 0,3-3-13 0,-3 5 0 16,3 0 0-16,2-10 0 0,-2-1-28 0,-7 4 0 15,1-3 0-15,6-8 1 0,-13 3-11 0,-5 0 0 16,1 0 0-16,1-3 0 0,1 6 1 0,-11-4 1 15,-2 6-1-15,-3-7 1 0,-2-1-3 0,-5 5 1 0,-3-4-2 16,-10-1 2-16,-2 6-26 0,-1-4 2 0,3 16-1623 16</inkml:trace>
  <inkml:trace contextRef="#ctx0" brushRef="#br0" timeOffset="5519.28">29412 15527 1356 0,'0'0'0'0,"0"0"0"15,0 0 0-15,-5 5 38 0,2-3 1 0,3 3-1 16,0 3 0-16,-2-8-13 0,2 2 0 0,0 1 0 15,-3-1 1-15,3 3-22 0,0 3 2 0,-2-8 0 16,7 20-1-16,0 3-4 0,0 2 0 0,0-2 1 0,3 4-1 16,-1 1 7-16,-2 0 0 0,1-8 0 0,-1 0 1 15,-5 3-1-15,-3-3 1 0,1 3 0 0,4 9 0 16,-4-1-3-16,-9 1-1 0,1-4 1 0,3 2 0 16,-4 3-1-16,-4-5 1 0,0 0-1 0,5 2 1 0,10-30-1319 15</inkml:trace>
  <inkml:trace contextRef="#ctx0" brushRef="#br0" timeOffset="5867.35">29990 15748 1507 0,'-3'0'0'0,"0"0"0"0,6 0 0 0,0 3 39 0,-1 2 1 15,1 3 1-15,7 17-1 0,0 2-11 0,-5 1 0 16,0 0 1-16,8 7 0 0,0 11-13 0,-3-9 1 16,0-1-1-16,3-6 0 0,-3-5-15 0,-3 3-1 0,6-11 0 15,5 9 0-15,0-6 18 0,-3-10 1 0,3 7 0 16,0-4 1-16,-3-3-18 0,-2-5 0 0,-1-5 1 16,4 0-1-16,-1 0 8 0,-2 0 1 0,2-5-1 15,5-5 0-15,6-3-3 0,-3-2 1 0,-3-5-1 16,5-13 1-16,-2 3 25 0,-2 0 1 0,-4-5 0 15,-1-11 0-15,-1 9 0 0,-2 1 1 0,-3-2-1 16,-3-9 1-16,4 4-6 0,-4 2-1 0,-7 6 0 0,-2 7 1 16,-3-4-2-16,0 9 1 0,-1-2 1 0,-4 7-1 15,3-2-8-15,-1 5 0 0,-5 2 1 0,1 6-1 16,-1-6-6-16,0 6-1 0,-2-1 1 0,-8 0-1 16,-8 16-5-16,1 0 0 0,-6 7 0 0,-7 10 1 0,0 5 1 15,-3 5-1-15,-2 11 0 0,4 4 1 0,-4-2-12 16,0 7 1-16,-1 3-2076 0</inkml:trace>
  <inkml:trace contextRef="#ctx0" brushRef="#br0" timeOffset="22200.1">9810 17245 1847 0,'0'0'0'0,"0"0"0"0,0 0 0 0,0 0 73 0,0 0 1 16,0 0 0-16,0 0 0 0,33 18-8 0,-20-11 1 16,2-4 0-16,10 7 0 0,-2 0-46 0,3 3 0 15,-1-3 1-15,6 10 0 0,-1 5-20 0,-7-5 1 16,3-5-1-16,4 8 0 0,-4 2-1 0,-6-5 2 15,3 3-2-15,7 10 1 0,1 2 4 0,-1 0-1 0,-4-4 1 16,4 1 1-16,6 4-3 0,-5-1 2 0,-1 0-1 16,3 6 1-16,3-14 12 0,-11 1 1 0,6 2-1 15,4 3 1-15,-4-10-15 0,-8 2 2 0,5 3 0 16,0-1-1-16,-3-6 2 0,-2 1 0 0,-3 1-1 16,3 2 2-16,-5-5-9 0,2-5 1 0,-7-7-1 15,-3-8 1-15,3-3-10 0,-10-2 1 0,-3 5-1985 16</inkml:trace>
  <inkml:trace contextRef="#ctx0" brushRef="#br0" timeOffset="22454.68">11001 17250 1545 0,'0'0'0'0,"5"0"0"0,-3-12 0 16,1 9 82-16,-3 3 1 0,2 0 0 0,3 0 0 16,-5 0-47-16,-5 0 1 0,5 0-1 0,0 0 1 0,0 0-20 15,0 0-1-15,0 0 1 0,-5 15 0 0,-2 13-17 16,-1 5 1-16,3-3-1 0,-5 18 1 0,-1 0 5 15,6-10 1-15,0 14-2 0,-2 4 2 0,2-1 8 16,-8-4-1-16,3 7 1 0,-6 7-1 0,6-9 8 16,-2-1-1-16,-1 3 0 15,0 3 1-15,0-6 5 0,8-5-1 0,-7-2 1 0,1 3 1 0,4-4 2 0,2-4 0 16,-3 0-1-16,-2 3 1 0,2-11-5 0,8 0 0 16,0 5-1-16,-7-4 1 0,2-1-14 0,5 0 1 15,0 0-1-15,-6 6 0 0,6-6-4 0,0-7 1 16,0-6-1994-16</inkml:trace>
  <inkml:trace contextRef="#ctx0" brushRef="#br0" timeOffset="22995.09">10975 17223 703 0,'0'0'0'0,"0"0"0"15,-5-13 0-15,2-2 119 0,3 0 0 0,0 15-826 16</inkml:trace>
  <inkml:trace contextRef="#ctx0" brushRef="#br0" timeOffset="23686.26">11894 18077 1620 0,'-3'0'0'0,"-5"-8"0"16,1 3 0-16,-3-7 48 0,2 4 2 0,8 3-1 16,-5-5 0-16,-3-5-15 0,3-3 1 0,-5 1-2 0,2-16 2 15,3-8 3-15,5 6 2 0,0-3-1 0,0 6 0 16,0 4-32-16,0 0 1 0,-2 0 0 16,4 1 0-16,1 2 9 0,-1 7 1 0,3-2 0 0,3 0 0 0,-3 4-1 15,0 1 1-15,3 5-1 0,2 0 1 0,3 3-1 16,-8 2 1-16,2 5-1 0,1-5 0 0,2 2-4 15,3 3-1-15,0 3 1 0,7 4-1 0,8 11 4 16,-3-6-1-16,-7 3 1 0,8 6 0 0,-1 1-5 16,-2 1 1-16,0 2-1 0,-8-2 2 15,8 2-4-15,-5-2 1 0,0-1-1 0,2 4 1 0,-2 1-8 16,0-4 2-16,0 2-2 0,2-2 1 0,-7-3 2 0,4 0-1 16,1 0 1-16,0-2-1 0,0 0-4 0,-3-3 0 15,0-3 0-15,6 3 1 0,-9-9 3 0,1-4 0 16,-3 3 0-16,3-5 0 0,0-7-1 0,-8 4 2 15,2 0-1-15,6-4 1 0,-3-6 3 16,-2 1 0-16,-3-6-1 0,3-15 2 0,2-2-1 0,-2 2 1 16,-3 3-1-16,0-5 1 0,2-1 12 0,-2-1 2 0,-2 1-1 15,2-1 1-15,-5 4-6 0,-5 10-1 16,10 3 1-16,0-8 0 0,-2 3-12 0,-3 7-1 0,5 1 1 16,5 2-1-16,-10 15-2143 0</inkml:trace>
  <inkml:trace contextRef="#ctx0" brushRef="#br0" timeOffset="24031.5">13692 17243 1721 0,'0'-5'0'0,"0"2"0"0,0 3 0 0,0-5 92 0,0 5 0 0,0 0 0 0,5 0 1 0,-2 0-35 15,-1 0 1-15,6 0-1 0,12 8 1 16,11 12-36-16,-3 0 1 0,-3 0-1 0,6 15 2 0,-1-4-26 0,-9 1 1 16,-1-1 0-16,6 1 0 0,-1-4 0 15,-7 2 0-15,2 8 0 0,3-3 0 0,0 1 0 0,2-9 1 16,1 1 0-16,-1 7 0 0,1-2 9 0,2 2 0 15,-3 1 0-15,-2-9 1 0,2 4-7 16,-7-4 1-16,3 1-1 0,1-8 2 0,-6 0-6 16,-4-7 0-16,-1 2 0 0,-6-12 0 0,-5-3-1862 0</inkml:trace>
  <inkml:trace contextRef="#ctx0" brushRef="#br0" timeOffset="24286.35">14150 17056 1620 0,'0'0'0'0,"0"0"0"16,-5 5 0-16,-8 5 95 0,3 3 2 0,-3 2-1 15,-7 10 1-15,-5 6-43 0,2 1 0 0,2 6-1 0,4 0 1 16,-1 0-22-16,-5 2 0 0,3 3 0 0,-6 10 0 16,3-10-32-16,5 4 1 0,-7 1 0 15,-3 5 1-15,8-5 7 0,-3-3 0 0,2 6 0 0,4-3 1 0,-1-5 8 16,0-3 1-16,0-5 0 0,10 3 0 15,1 2-14-15,-6-7 2 0,3-5-1 0,2-1 1 16,8-27-1875-16</inkml:trace>
  <inkml:trace contextRef="#ctx0" brushRef="#br0" timeOffset="24648.44">14315 17883 1847 0,'0'0'0'16,"8"0"0"-16,-8 0 0 0,0 0 83 0,5 0 0 15,-2 0 0-15,7 0 1 0,-8 0-28 0,1 0 0 16,0 0 0-16,7 0 0 0,2 0-56 0,1 0 0 0,-8 2 0 16,8 3 0-16,5 0-22 0,-3-2-1 0,-5 2 1 15,-2-3 0-15,-3 3 5 0,0-2 0 0,0 2 0 16,-2-2 0-16,2 2 7 0,-5 0 1 0,2-5-1 15,1 10 1-15,-1 2-2 0,3 1 1 0,-5-3 0 16,0 8 0-16,-5 2 4 0,3 2 1 0,-3-1 1 16,0 6-1-16,-3 1 0 0,3-5-1 0,-5-3 1 15,7 0 0-15,-2-5 4 0,5 0 1 0,0-2-1 16,-2-1 1-16,-1-1 0 0,3-1 0 0,3-3 0 16,4 1 0-16,-4-3 3 0,-1 2 1 0,1-7-1 0,7 8 2 15,3-6 8-15,-8 3 0 0,8 1 1 0,7-4 1 16,8-2 8-16,-3-2 2 0,-4-1-2 0,14-5 2 15,-4-2-7-15,-1 0 0 0,1 0 0 0,-1 3 1 0,1-6-6 16,-8-2 1-16,10 0-1 0,-8 5 2 0,3-8-9 16,-2 0-1-16,-6 3-1828 0</inkml:trace>
  <inkml:trace contextRef="#ctx0" brushRef="#br0" timeOffset="24995.7">15124 17527 1947 0,'3'0'0'0,"2"0"0"15,8 0 0-15,5 0 85 0,-6 0 0 16,6 0 0-16,13 8 2 0,-11-8-29 0,3-8 2 0,-3 8-1 16,11 0 1-16,2 0-30 0,-5-5 1 0,-5 0 0 15,0 3 0-15,-3 2-32 0,-2 0 1 0,2 0 0 0,3 2 0 16,0 3 0-16,-5 0 1 0,-5-5 0 15,2 3 0-15,-2-3-2 0,-3 0 1 0,2 5 0 0,-6-2 0 16,-6-3-1988-16</inkml:trace>
  <inkml:trace contextRef="#ctx0" brushRef="#br0" timeOffset="25294.64">15341 17195 1632 0,'0'2'0'16,"0"3"0"-16,0 21 0 0,5 9 62 16,0 3 1-16,5 5 0 0,0 2 0 0,-5-2-26 15,-2 0 0-15,7 2 0 0,-5 5 1 0,8-2-25 0,-5-8 2 16,-1 3-1-16,-2 3 1 0,0 2-16 0,0-8 0 16,3 0 0-16,0-2 1 0,2-3-3 0,-3-4 2 15,6-1 0-15,-3 3 0 0,-2-8 0 0,2-8 0 0,-2-2-1558 16</inkml:trace>
  <inkml:trace contextRef="#ctx0" brushRef="#br0" timeOffset="25540.09">16020 17144 1897 0,'0'0'0'0,"0"0"0"0,0 8 0 0,0 0 51 16,0 2 0-16,8 0 1 0,9 5-1 15,1 13-7-15,-2-8 1 0,1 2-1 0,11 19 1 0,-10-6-6 16,0-7 1-16,2 4 0 0,3 11 0 0,-5-15-30 16,-3 0 0-16,3 2 0 0,13 10 2 0,-11-7 4 15,-2 2 1-15,5 1 0 0,0-1 0 0,2-7-9 0,0 2 1 16,-7 3-1-16,8-6 1 0,-3-4-4 0,-8-3 2 15,0 0-1-15,5-5 0 0,-2-2-6 0,-10 0 1 16,-8-13-1957-16</inkml:trace>
  <inkml:trace contextRef="#ctx0" brushRef="#br0" timeOffset="25782.4">16615 17006 1721 0,'0'0'0'0,"0"0"0"16,-7 0 0-16,4 0 73 0,1 0 0 0,-6 0 0 16,3 7 1-16,2-4-26 0,1 2 0 0,2-3 1 15,-13 16-1-15,0 2-38 0,-2 8 0 0,2 7 0 16,-7 11 0-16,-8 7-14 0,3-11 0 0,4 6 0 16,3 8 1-16,-4-8 1 0,1-1 2 0,-7-4 0 15,5 13 0-15,0-6 11 0,-5-5-1 0,8 6 0 0,-5-1 0 16,2-4 0-16,5-11 0 0,3 0 0 0,-3 0 0 15,0-4-4-15,5-6 1 0,3 3-2 0,3-1 2 16,7-27-1760-16</inkml:trace>
  <inkml:trace contextRef="#ctx0" brushRef="#br0" timeOffset="26350.09">16709 17792 1407 0,'-2'0'0'16,"2"0"0"-16,-5 8 0 0,2-8 115 0,3 2 2 16,0-2-1-16,0 0 0 0,0 0-42 0,0 0 2 0,0 0-1 15,0-2 0-15,3 2-41 0,2-5 0 0,0 2 0 16,3-5 1-16,-1-4-32 0,6 4 2 0,0-4-2 15,2 4 2-15,3 1-1 0,0 2 1 0,-6 2-1 16,1 3 2-16,0 8-6 0,-6-6 0 0,4 3 0 16,1 8 1-16,1 2-1 0,-5 0 0 0,-3 0 0 15,2 10 0-15,4-5-1 0,-11 3 1 0,0-3 0 16,0 0 0-16,-8 1 0 0,3-6 1 0,0-3 0 16,-8 3 0-16,0-7 5 0,1 0 0 0,6-3 0 0,-4 2 1 15,3 1 2-15,2-3 0 0,5-3 0 0,-6 3 1 16,4-5-6-16,-3 3 2 0,2-3-2 0,1 5 2 15,2-3-2-15,2 3 2 0,1-5 0 0,2 0-1 16,3 6 0-16,2 1-1 0,2-7 1 0,6 15-1 16,13 5-3-16,-6 0 2 0,-2-2-1 0,3 10 0 15,-14 0-3-15,1-3 1 0,0-3 0 16,-3-1 0-16,-2-6-12 0,-3 2-1 0,-3-2 1 0,3-2 0 0,-5 2-3 16,-5-7 2-16,3-1-1 0,-3 1 1 0,-1-3-2 15,1 0 2-15,-2 3-1 0,-6-6 1 0,-7 3 7 16,2 3 1-16,0-8 1 0,-12 5 0 0,-9 0 4 0,6-3 0 15,3 1 0-15,-1 2 0 0,-2-5 3 0,3-5 1 16,2 0 1-16,0 2-1 0,-3 3 15 0,1 0 2 16,-1-2-1785-16</inkml:trace>
  <inkml:trace contextRef="#ctx0" brushRef="#br0" timeOffset="28937.03">7813 16245 1381 0,'0'0'0'0,"0"0"0"16,0 0 0-16,0 0 58 0,0 0 1 0,-8 33-1 0,16-11 0 16,-3 9-15-16,3-1 0 0,2 3-1 15,2 4 2-15,1 6-26 0,0 3 1 0,5 1 0 0,0 4 0 16,-6-3-20-16,1 0 1 0,0 7 0 0,-3 0 0 16,3 8-1-16,-1-15 1 0,-7 3-1 15,3-3 1-15,-3-1-2 0,-2-4 0 0,2-12 0 0,-5 1 1 16,0-12 1-16,-8-2 0 0,8-5 0 0,-5 2 0 0,0-3 0 15,2-7 0-15,3-2 0 0,-5-3 1 0,5 0-1 16,0 0 0-16,0-3 0 0,-10-2 1 0,2-5 7 16,1 0 1-16,2 0-1 0,-13-25 1 0,-5-13-1 0,3 0 1 15,7-2 0-15,3 9 0 0,2-4 0 0,-2 2 0 16,-3-2 0-16,-2-3 1 0,5 0-2 0,2 5 1 16,-2 3 0-16,2 0 0 0,1 4-5 15,2 6 2-15,5 2-1 0,-5-9 1 0,-3 6-2 16,8 6 2-16,0 2 0 0,3 3-1 0,-3 3-4 0,0 4 2 15,5 6-1-15,-5-1 0 0,5 5 2 0,-3 1-1 16,1 2 0-16,4 0 1 0,6 2 8 0,-5 9 0 16,2 4 1-16,20 25-1 0,1 13-9 0,0-5 1 0,-6 0-1 15,0 0 2-15,-2-1 8 16,-5-6 2-16,0 2-1 0,2-1 1 0,-7-1-4 0,5-6 0 0,-5-5 0 16,4 3 1-16,-4-10-8 0,-5-3 2 0,2-5-1 15,-5 3 1-15,3-11-6 0,-8 1 1 0,5-6 0 16,-3 1 0-16,1-1-1 0,-1 3 1 0,3-5 1 15,-5 0-1-15,5-7-1 0,-5 2 0 0,3 5 0 16,7-41 1-16,-2-17-1 0,2-2 0 0,-10 2 0 16,0 3 1-16,0 9 10 0,0 8 0 15,0-2 1-15,0 5-1 0,0 2 7 0,0 10 1 16,0 1-1-16,0 2 1 0,0 2-9 0,0 10 0 0,3 1 0 16,2 4 1-16,-5 3 6 0,0 0 1 0,0-5-1 0,7 10 1 15,3 3-12-15,-2-8 0 0,-3 7 0 16,13 24 1-16,12 9 4 0,-4 0 0 0,-8-2 0 0,2 0 1 15,-5-8-5-15,1-2 1 0,-1 5 0 0,-2-6 1 16,-1 3-4-16,1-4 0 0,-5-6 1 0,2 3-1 16,-3-3 4-16,4-5 0 0,-4 0 0 0,-2 3 2 0,-2-1-10 15,-3-4 1-15,5-1 0 16,0-4 0-16,0-3-2 0,-2-2 0 0,2 2 0 0,0-5 0 0,-3 2-4 0,4-2 1 16,-6 0-1982-16</inkml:trace>
  <inkml:trace contextRef="#ctx0" brushRef="#br0" timeOffset="29149.99">8657 16416 1746 0,'0'-2'0'16,"0"-1"0"-16,0 1 0 0,0-3 86 0,0 2 2 0,0 3-1 15,0 0 1-15,0 0-43 0,0 0 1 0,0 0-2 16,13 10 2-16,5 8-29 0,-5 2 1 0,-1 3-1 16,6 25 1-16,0 15-19 0,-5-8 0 0,5-7 0 15,-11 2 0-15,-2-2-1 0,3-5 2 0,2 10-1 16,-7 0 1-16,2-5-2 0,0-8 1 0,2 0-1 15,1 3 1-15,2-5-1 0,3-5 1 0,-8-6-1747 16</inkml:trace>
  <inkml:trace contextRef="#ctx0" brushRef="#br0" timeOffset="30786.31">19536 16560 1695 0,'0'0'0'0,"0"0"0"0,0 0 0 16,0 0 69-16,13 35 0 0,2-10 0 0,-2 8 0 16,4 7 9-16,1-2 0 0,-2 10 0 0,4 5 0 15,0 2-59-15,-5 3 0 0,1 3 0 0,4 2 0 16,-5-8-17-16,-4-9 0 0,-1 2-1 0,2-3 1 0,-1-2 5 15,-4-8 0-15,1-5-1 16,-3 0 1-16,0-7-3 0,-5-3 0 0,0-12 0 0,0 4 1 0,0-4-5 16,0-5 1-16,0-3-1 0,0 0 1 0,0-3 7 15,0 3 1-15,0-5 0 0,-5-10 0 0,-3-13-2 16,1-7 1-16,-3-8-1 0,-3-30 1 0,-5 0-3 16,0 5 0-16,5 5 1 0,3-8 0 0,0 6-1 0,0 7 1 15,2-5-1-15,3 0 1 0,0 2-1 0,0 13-1 16,5 3 1-16,5-3-1 0,-5 8 1 0,0 7-1 15,5 3 0-15,0 7 1 0,0 11-1 0,-2-1 1 16,2 3-1-16,-2 5 1 0,-1 0-1 0,1 5 1 16,2 0-1-16,7 5 1 0,-4 2-4 0,2 6 1 15,-2 2 0-15,22 28 1 0,1 12-2 0,-6-2 0 0,-2 0 0 16,3 3 0-16,-3-3-1 0,-3-5 0 0,3 7 0 16,-5 0 0-16,-1-7 0 0,-1-5 0 15,2-5 0-15,-1-3 0 0,-4-10 0 0,0-2 0 0,0-5 0 16,-1-3 0-16,-2-8 0 0,-10 1 0 0,6-3 0 15,1-5 1-15,-2-5 0 0,-2 5 2 0,-1 5-1 16,6-10 0-16,0-5-1 0,-3-3 0 0,0 6 1 16,2-56 0-16,1-5 0 0,-3 5 1 0,-2 2 1 15,4 6-1-15,-7 9 1 0,0 6 0 0,0 5-1 16,0-3 2-16,-5 10-2 0,5 3 2 0,5 5-1 16,-5 2 1-16,3 8-1 0,-3 3 1 0,0-1-1 0,0 6 1 15,0-1-4-15,0 3 1 0,0 0 0 0,2 3 1 16,6 2 0-16,-5 0 0 0,-1-3 1 0,16 31-1 0,2 10 0 15,-2 0 2-15,0 5-2 0,0 2 2 0,-3-10 3 16,0 1-1-16,0-4 1 0,3 4 1 0,-5-1-4 16,-3-10-1-16,-2-2 1 0,5 5-1 0,-3-11-3 15,-5-1 2-15,2-1-1 0,9 0 0 0,-4-10-2 16,-1-5 0-16,-11-5-2084 0</inkml:trace>
  <inkml:trace contextRef="#ctx0" brushRef="#br0" timeOffset="31157.84">20795 16978 1834 0,'0'0'0'16,"0"0"0"-16,0-7 0 0,0 4 105 0,0 3-1 16,3 0 0-16,-1 3 1 0,-2-1-48 0,0-2 0 0,0 0 0 15,8-5 2-15,7-3-50 0,0 1 0 0,-2-1 0 16,18 1 1-16,-6-1-11 0,1 8 0 0,-9 0-1 15,-4 3 1-15,0-3-31 0,-3 0-1 0,-10 2 1 16,8 8-1-16,-1-2 6 0,-2-1 1 0,0 1 1 16,3 10-1-16,2 2 19 0,-7-3 0 0,-1 1 1 15,1 2-1-15,-3 3-2 0,-5 0 1 0,2-6-1 16,-7 14 1-16,-3 1 6 0,-2-9 0 0,-3 2-1 16,1 3 1-16,-1 0 2 0,0-8 0 0,0 5 0 0,5 0 0 15,6-2 7-15,-6-6 1 0,3 1 0 0,2 0 0 16,1-3-8-16,-1-3 1 0,0-4 0 0,3-5 0 15,5 2 9-15,0-3 0 0,0-2 0 0,0 0 1 16,0 0 2-16,0 0-1 0,0 0 0 0,10-2 2 0,8-3-13 16,3-3 1-16,4-5-1 0,34-17 2 15,-4-10 9-15,-1 5 1 0,7 2 1 0,0-2-1 0,-2-1-6 16,-3 1 0-16,5 0-1815 0</inkml:trace>
  <inkml:trace contextRef="#ctx0" brushRef="#br0" timeOffset="31563.84">22072 17389 1784 0,'0'0'0'0,"0"0"0"0,5 2 0 16,3 6 99-16,10 10-1 0,7 2 1 0,8 7 0 15,-2-1-42-15,-3-1 1 0,8 8 1 0,4 4-1 16,-2-4-50-16,-5-5 0 0,3 0 0 0,-3 2 1 0,-2 3-9 16,-3-13 0-16,-3 7 0 0,1 1 1 0,-4-10 0 15,-1-1 1-15,-1 1 0 0,3 0 1 0,-3-6 2 16,-4-2 2-16,-1-2-1 0,-2-3 0 0,-1-5 0 16,1-5 0-16,-8 2-1 0,3-12 1 0,-8 15-1881 15</inkml:trace>
  <inkml:trace contextRef="#ctx0" brushRef="#br0" timeOffset="31779.32">22691 17301 1709 0,'-6'5'0'0,"4"-3"0"0,-6 3 0 0,-2 3 90 0,5 4 3 16,-5 4-3-16,-5 16 2 0,-3 6-34 0,0 2 0 15,5 8-1-15,-2 0 2 0,2 3-39 0,1-4 0 16,1 9 0-16,1-1 2 0,-3 8-22 0,6-12 1 0,-1 4 0 15,-5 6 0-15,-2 2 7 0,3-13 1 16,6 3-1-16,-6-3 1 0,-1 6-2 0,3-1 2 0,2-12-1 16,3 0 1-16,0 2-7 0,0-9 2 0,2 1-2 15,8-4 1-15,-5-33-1855 0</inkml:trace>
  <inkml:trace contextRef="#ctx0" brushRef="#br0" timeOffset="32041.62">23146 18067 1972 0,'2'2'0'0,"6"6"0"0,-16-8 0 0,6-5 78 16,4 2-1-16,1 3 1 0,2 0-1 0,8 0-29 0,-6-2 1 15,1-1-1-15,15-4 1 0,10-6-31 0,0 0 1 16,-7 3-1-16,9 3 1 0,-4-3-19 0,-1 7 0 16,-7-4 0-16,-2-6 0 0,-6 5 0 0,0 1 0 15,-5-1 0-15,5 8 1 0,1-5 0 0,-6 3 2 16,0-1-1-16,3 1 0 0,-13 2-1922 0</inkml:trace>
  <inkml:trace contextRef="#ctx0" brushRef="#br0" timeOffset="32251.07">23413 18278 1821 0,'0'0'0'0,"0"0"0"16,0-7 0-16,0 7 82 0,3 2 0 0,4 3 0 16,9-5-1-16,-1 0-34 0,0 0-1 0,-5-5 0 15,28-10 0-15,3 0-46 0,-3 2 0 0,0 6 0 0,-5-8 1 16,8 2-22-16,-8-2 2 0,0 10-1 0,0-3 1 15,-5 1 8-15,-2-1 1 0,4 6 0 0,3-1 0 16,-5-4 2-16,-2 2 1 0,-11 2-1643 0</inkml:trace>
  <inkml:trace contextRef="#ctx0" brushRef="#br0" timeOffset="32737.34">24815 17419 1709 0,'2'0'0'0,"3"0"0"15,-2 0 0-15,-3 0 59 0,0 0 2 0,0 0-2 16,0 0 2-16,0 0-42 0,0 0 1 0,0 0-1 0,8 18 1 16,4 12-12-16,-1 3 1 0,-6-3 0 0,5 23 0 15,0-3-10-15,0-7 0 0,-2 5 0 0,2 2 0 0,0-2 1 16,0-7 0-16,3-1 0 0,10 3 0 0,-5-3 0 16,-6-5 0-16,6 1 0 0,-2-1 0 0,1 0 15 15,1-2 1-15,-3-5 0 0,1 7-1 0,-4-12 9 16,-1-3 0-16,1 0-1 0,-9-5 2 0,2-2-17 15,-2-6 1-15,-3-4-1 0,0-1 0 0,0 1 5 16,0 2 0-16,0-5-1720 0</inkml:trace>
  <inkml:trace contextRef="#ctx0" brushRef="#br0" timeOffset="33005.49">25011 17381 1758 0,'-3'3'0'0,"-4"2"0"16,-6 5 0-16,3 8 84 0,2 2 1 0,-2 7 1 15,-10 16-1-15,-3 5-31 0,2-2 1 16,1-1-1-16,0 5 1 0,-1 1-55 0,-2-6 1 16,-2 3 0-16,-3 2 0 0,0-7 0 0,2 0 1 0,1 5 0 15,-8 7 0-15,2-7 5 0,11-5-1 0,-3 5 1 16,-5 7 0-16,3-2-7 0,4-7 0 15,-1 1 0-15,-4 1 0 0,6-7-1 0,4-11 1 0,6-2-1764 0</inkml:trace>
  <inkml:trace contextRef="#ctx0" brushRef="#br0" timeOffset="33268.71">25303 18132 1960 0,'0'0'0'15,"0"0"0"-15,5 0 0 0,-5 3 80 0,-5 2-1 16,5 2 1-16,5 1 0 0,-2 4-38 0,0 1 1 16,-3-3 0-16,5 15-1 0,2 3-25 0,-2-3 0 15,-2-5 0-15,-3 6 0 0,0 1-23 0,0-4 1 16,0 5 0-16,0-1 0 0,0 1 1 0,0-3 1 15,0 1-1-15,5 1 1 0,-3-7 2 0,1 1 1 0,2-1 0 16,3-5 0-16,-3-2-1 0,-3-8 1 0,-2 2 0 16,5 1 0-16,-2-1 0 0,2-7 0 0,-5 0-1861 15</inkml:trace>
  <inkml:trace contextRef="#ctx0" brushRef="#br0" timeOffset="33783.43">26064 17792 1884 0,'0'0'0'0,"0"0"0"15,3 0 0-15,2 0 91 0,0-5 1 0,5 2 0 16,5 3 0-16,6-7-31 0,-4 2 1 0,-1 5 0 15,22-8 1-15,0 1-35 0,-5-1 1 0,0 3-1 0,0 8 1 16,0-3-30-16,-5-3 0 0,0 3 0 16,-2 3 0-16,2-1-1 0,-3-2 2 0,0 0 0 0,1 0 0 15,-1 0-1-15,-2-2 1 0,0-1 0 0,0-2 0 0,-23 5-1956 16</inkml:trace>
  <inkml:trace contextRef="#ctx0" brushRef="#br0" timeOffset="34019.33">26346 17611 1758 0,'0'7'0'16,"0"13"0"-16,-5 16 0 0,10-1 88 0,6 5 0 15,-4 6 0-15,1 1 0 0,-1 1-29 0,1-5-1 16,2 0 0-16,-7-3 1 0,4 1-33 0,1-11 1 15,-5 3-1-15,-3 2 1 0,2-10-23 0,3-2-1 0,0-1 0 16,-5 4 1-16,3-4 4 0,5-7 0 0,-3-2-1 16,-3 0 2-16,-2-13-1882 0</inkml:trace>
  <inkml:trace contextRef="#ctx0" brushRef="#br0" timeOffset="34264.67">26985 17371 1947 0,'0'0'0'0,"0"0"0"0,0 3 0 16,3 4 78-16,4 3 2 16,3 3-1-16,6 10 1 0,1 4-10 0,1 1 0 0,3 5 1 0,1 7 0 15,4-5-61-15,-1-4 0 0,3 1 0 0,-5 4 1 0,0-1-14 16,0-2 0-16,0 5-1 0,7-3 1 0,-7 0 1 15,-2-5 0-15,2 1 1 0,-1-4 0 0,-4 1-1 16,-2-3 1-16,-1-2 0 0,3-10 0 0,-1-3-1 16,-4-3 1-16,-3-2 0 0,-2-10 1 0,-8 5-1920 15</inkml:trace>
  <inkml:trace contextRef="#ctx0" brushRef="#br0" timeOffset="34501.04">27451 17291 1847 0,'-3'0'0'0,"0"0"0"15,-2 7 0-15,-5 8 86 0,-3 5 0 0,-2 8 1 16,-10 7-1-16,-3 6-42 0,5-6 1 0,3-5-1 16,-6 13 1-16,1 2-45 0,4-9 0 0,1 4 0 15,-8 5 0-15,2 1-16 0,6-3 0 0,0-1 0 16,-6 9 1-16,6-3 11 0,2-8 1 0,0 3 0 15,-7 0-1-15,-3-3-2 0,3-5 0 16,7-2-1705-16</inkml:trace>
  <inkml:trace contextRef="#ctx0" brushRef="#br0" timeOffset="35251.24">27555 18175 1796 0,'0'0'0'0,"0"0"0"0,7-8 0 0,6 1 39 16,-3-1 2-16,-2 8-2 0,5-5 1 0,5 0 9 0,-1 3 0 15,-4-6-1-15,12-4 2 0,1 4-28 0,-6 3 2 16,-4 5-1-16,-4 5 1 0,-4-5-25 0,-3 3 0 15,0 2 0-15,0-3-1 0,-2 3 4 0,-1 0 0 16,1-2 0-16,2 9 0 0,0 3-2 0,-2 1 1 16,-3-6-1-16,-8 15 1 0,-2 3-2 0,2-1 1 0,-2-2-1 15,-3-2 1-15,0-3-3 0,1-2 1 16,-1 0-2-16,0-1 2 156,3 1-4-156,2 0 2 0,3-1-1 0,-5 3 1 0,3 0-5 0,2-4 1 0,2 1-1 0,-2-2 1 0,0 0 7 0,2-2 1 0,6-5-1 0,2-1 1 0,-3 1 0 0,1-1 0 0,0-2 0 16,2 0 0-16,0-2 10 0,0 2 0 0,0-5 0 0,8 8 2 0,7-6-8 0,-2-2 2 0,0-2-1 0,12-4 1 0,3 4-1 0,3-6 1 0,-3-4 0 0,5-11 0 0,-2 5 8 0,-6 8 1 0,1-2-1 0,7-3 1 0,-5-5-10 0,-5 2 2 0,2 0-1 0,6-2 0 0,-36 20-1769 0</inkml:trace>
  <inkml:trace contextRef="#ctx0" brushRef="#br0" timeOffset="35831.71">28646 17840 1457 0,'3'0'0'0,"2"7"0"0,-3-7 0 0,3 0 103 0,3 3 1 0,2 2-1 0,6 3 0 0,1-8-30 0,4 2 0 0,-1 3 0 0,11 3 0 0,2-1-49 0,-5-2-1 0,2-2 1 15,-2-1-1-15,0 1-19 0,-2-3 0 0,-1-3-1 16,0 3 2-16,1 0 13 15,-3 0 0-15,0-2 0 0,-3-1 1 0,-2 3-18 0,-3 0 1 16,0 0 0-16,6-7 1 0,-21 7-1768 0</inkml:trace>
  <inkml:trace contextRef="#ctx0" brushRef="#br0" timeOffset="36062.1">28880 17606 1808 0,'0'0'0'0,"0"0"0"0,5 5 0 0,-2-3 46 0,-1 3 2 0,-2-2-1 0,0 14 0 0,6-2-19 0,-4-4 1 0,1 6-1 0,2 21 1 0,2 2-26 0,1-4 0 0,-3 1-1 0,-5 9 2 0,0-3-6 0,0-3 2 0,0 3 0 0,0 5 0 0,-2-6 6 0,2-1 1 0,2 2-2 0,-2 2 2 0,-2-7 3 16,2-6 0-16,2-1 0 0,-2-1 2 0,3-5-7 16,-1-5 1-16,-2-2-1 0,-5-3 2 0,5-15-1665 0</inkml:trace>
  <inkml:trace contextRef="#ctx0" brushRef="#br0" timeOffset="36261.84">29427 17464 1646 0,'0'0'0'0,"0"-5"0"0,3 5 0 0,4 5 72 0,1 3 1 0,-3 0-2 15,16 12 2-15,1 0-40 0,1 3 0 0,-2-3 1 0,2 7 0 0,-1 4-34 0,-1 1 0 0,2 6 0 0,-3 8 0 16,3-11-1-16,2 0 1 0,1 5 0 0,-6-4 0 0,3-1 5 16,0-5 1-16,0-2 0 15,2 0 0-15,3-3 26 0,-5-2 0 0,-5 2 1 0,7-10-1 0,-2 5-20 16,-5-7 0-16,3 2-1 0,1-5 1 0,-6-5 6 0,-6-5 0 16,-10 0-1746-16</inkml:trace>
  <inkml:trace contextRef="#ctx0" brushRef="#br0" timeOffset="36460.38">30107 17283 1796 0,'-3'8'0'0,"-2"-1"0"16,-5 16 0-16,-3 10 90 0,-7 2 0 0,-8 8-1 15,2 5 2-15,1-6-57 0,-3 6 1 0,-3 0 0 16,3 8-1-16,5-6-31 0,3 3-1 0,-3 5 0 16,-7 10 0-16,4-13-8 0,6-4 0 0,-1-1-1 15,-4 6 2-15,0-4-7 0,2-14 2 0,2-2 0 16,-4 1 0-16,-3-6 1 0,2-4 0 0,4-1 0 16,4-11 1-16,18-15-1645 0</inkml:trace>
  <inkml:trace contextRef="#ctx0" brushRef="#br0" timeOffset="36640.9">30262 18293 1960 0,'2'0'0'16,"3"0"0"-16,3-7 0 0,-3 2 33 16,0 2-1-16,3-4 1 0,10-13-1 0,4-8-3 0,1 0 0 15,-2 11 1-15,2 1 0 0,0 4-15 0,-8 2-1 16,3 2 1-16,-1 3-1 0,-1 10-14 0,-6-2 0 0,-3 2 0 16,1-3 0-16,-3 3 0 0,-2 0 0 0,-1 3 0 15,-2 12 0-15,0 3 1 0,-2-3 2 0,-3 0-2 16,-11 10 1-16,-1 3-1 0,-1-10 0 0,0-1 0 15,-2 4 2-15,7-11-3 0,0-3 0 0,0 1 0 16,-2 2 0 0,0-5-8-16,5 0 0 0,7-10 0 0,-4 8 1 0,-1-1-13 0,3-2 0 0,5-2 0 15,0-3 1-15,0 0 2 0,0 0 1 0,0 0-1 16,2 5 2-16,6 3 0 0,2 2 2 16,0 0-1-16,16 7 1 0,9 9 3 15,-4-4 1 1,-6 3 0-16,-2-9 0 0,-5-9 2 0,-5 1 1 0,-6 4 1 0,-1 1-1 15,-1-6 5-15,-3-7 0 16,-2 8 0-16,0-3 1 0,-5 3 0 16,3-1 1-16,2-7-1 0,-6 8 1 0,-4 4 18 0,-5-4 1 0,0-6 0 0,-26 8 1 0,-7-5-6 15,-1-5 2 1,6-2-1 0,0-6 1-16,-5 1-5 0,2-11 1 0,0-5-1632 15</inkml:trace>
  <inkml:trace contextRef="#ctx0" brushRef="#br0" timeOffset="39243.87">21459 16504 1180 0,'0'0'0'0,"0"0"0"0,0 0 0 0,0 0 31 16,0 0 2-16,0 0-2 0,26-5 2 0,-21-2-18 0,0 7 0 16,-5-5 0-16,0 5 1 0,0 0-10 0,0 0 1 15,0 0 0-15,0-3 0 0,0 3 16 0,0-5 1 16,0 3-1-16,-5-3 1 0,2-10-26 0,-2-6-1 16,0 4 1-16,-5-19 1 0,-8-9 7 0,3 5-1 15,2-1 1-15,3 11-1 0,2 2 16 0,-4-7-1 16,-6 0 0-16,-5-5 0 0,2 7-11 0,-1 3 1 0,1 2-1 15,-7-7 1-15,3 7 21 0,-1 0-1 0,-2-7 0 16,0-5 1-16,-2 7-9 0,4 3 0 0,-2 2 1 16,-2-7 0-16,-6 2-8 0,3 10 1 0,-7 3-2 15,1-15 2-15,1 7 6 0,-5 8 2 0,2-3-2 16,-7 3 2-16,5 0-12 0,5 0 2 0,-6 7-1 16,-4 3 1-16,-3-3-4 0,5 6 0 0,3-1 0 15,0 1 0-15,-3 2 9 0,0 5 1 0,-2 0 0 16,-3-8 0-16,5 3-20 0,5 3 1 0,-7 4 0 15,-5 3 0-15,7-2-1 0,5 2 0 0,0 0 0 0,6-3 0 16,-3 11 0-16,2-3 0 0,3 3 0 0,0-1 0 16,0 1-1-16,5-6 1 0,2 8 0 0,-4 1 0 15,-1 4 10-15,-4 2 0 0,2 4 0 0,-3 1 0 0,11 1-1 16,2 0 1-16,0-1-1 0,-8 1 2 0,11 0-1 16,-3 7 0-16,5-5 0 0,-2 3 0 0,0 0-8 15,4-3 0-15,4 3 1 0,-6 2 0 0,5 0-3 16,5-7 0-16,-4 5 0 0,1 2 0 0,4 1-7 15,2-1 1-15,0 0-1 0,2 5 0 0,-2 3-3 16,5-8 0-16,5 1 0 0,-5 12 0 0,5-13-5 0,3 5 1 16,-6 3-1-16,6 5 1 0,0-5 13 0,-1-8 1 15,6 5 0-15,0 1 0 0,-1-6 3 16,1-5-1-16,2 11 0 0,1-6 0 0,-1 0 3 0,0 0-1 16,1-2 1-16,-4 2 0 0,6-7 4 0,7 0 0 15,-2 2 0-15,5-2 1 0,0 5 8 0,-2-6 1 16,4 1 1-16,6 0-1 0,2-1-14 0,-2 1 1 0,7 0-1 15,5 7 1-15,3 0 5 0,-2-7 0 0,-1 5 1 16,3 2-1-16,-3 0-3 0,0-12 1 0,-2 2-1 16,13 1 1-16,-13-1-5 0,-1-5 2 0,-1 0-1 15,4 3 1-15,-2-16-4 0,-6-2 0 0,4 3 1 16,1-1-1-16,6-4 1 0,-5-6 2 0,0-2-2 16,5 3 2-16,0-6 1 0,-6 3 2 0,4-2-1 15,7-1 1-15,-8-9 4 0,-10-1 2 0,6-2-1 16,1-5 1-16,-1 2-8 0,-9 0 2 0,6-5 0 15,-3-4 0-15,0 1 2 0,-5-6 0 0,0 1 0 0,3-1 1 16,-6 1 3-16,-4 4-1 0,2-4 1 0,0-4 0 16,-5 5-10-16,-3 2 0 0,3 0 0 0,-5-5 0 15,-5 1 5-15,-6-1 1 0,3 0-1 0,-2-5 1 16,-3 3-2-16,-5-1 1 0,0-1-1 0,-5-1 1 16,-3-5-5-16,-4-2 2 0,-4-3-2 0,1-5 2 0,0 5 3 15,-5 2 0-15,-6-12 0 0,-10 3 1 0,6-6-2 16,4 11 0-16,-9 0 0 0,-3-1 1 0,0 3 4 15,2 15 2-15,-7-10-1 0,-1 6 1 0,1 9-12 16,-3 13 1-16,-4 5-1 0,-19 7 1 0,69 8-2187 0</inkml:trace>
  <inkml:trace contextRef="#ctx0" brushRef="#br0" timeOffset="40525.24">19012 16620 1369 0,'0'0'0'0,"0"0"0"15,0 0 0-15,0 0 92 0,15-30 0 0,-12 17 0 16,2-2 1-16,-3-5-47 0,-2 0 1 0,-2 2-1 16,-3-14 1-16,0-11-48 0,-6 2 1 0,-6-1 0 0,-4-1 0 15,1 2-1-15,0 6 0 0,-6 0 0 0,-2-5-1 16,-2-1 1-16,-1 6 0 0,1 5 0 0,-6-11 1 16,-2 6 0-16,5 0 0 0,0-5 0 0,-11-1 1 0,9 3 8 15,-1 6 1-15,-5-4-1 0,-4 1 1 0,-1 2 18 16,3 6 2-16,-6 4-1 0,-9-12 0 0,7 7-4 15,-8 8 0-15,-4 0 0 0,-9 0 1 0,4-1-9 16,4 4 0-16,-2-3-1 0,-8 2 1 0,3 3-2 16,-3 2-1-16,-2 3 1 0,-8-5 0 0,8 2-2 0,4 1 1 15,-6 4-1-15,-1 1 2 0,2 2-11 16,4 2 1-16,-6 3-1 0,-8-5 2 0,6 3-6 0,15 2 0 16,-13 0 0-16,0 0 0 0,3 7 0 0,2-4 1 15,-5 2 0-15,-8-3 0 0,9 8-3 0,1-2 0 16,1-1-1-16,-11 1 1 0,9-3-4 0,-4 3 2 15,-2-1-1-15,-15-4 1 0,7 2-15 0,14 2 0 16,-9 6 0-16,-5-11 1 0,3-2 18 0,8 0 0 16,-5 5 0-16,-11-5 0 0,8-5-8 0,10 5 1 15,0 5-1-15,-2-5 2 0,-3 3 5 0,0 7-1 0,-3-2 1 16,-7-1 1-16,8-2-1 0,12 3 1 0,-5 2-1 16,-5-3 1-16,3 3 0 0,7 6 0 0,-13-9 0 15,-2 6 0-15,13-6 2 0,5 1 2 0,-6 4-2 16,-7-1 1-16,3-1 11 0,5-3-1 0,-1 3 1 15,-9 3 0-15,7-6-14 0,5-2 0 0,8 3 0 16,-5-5 0-16,2-3-3 0,6 0 1 0,-4 2-1 0,-6-2 1 16,4 3-2-16,8 2-1 0,0-3 1 0,0 3-1 15,2 3 4-15,8-3 1 0,-2 2-1 0,-8-7 1 16,2 8-1-16,1 4 1 0,2-1-1 0,-8 1 1 16,3-4 0-16,8-3 0 0,2 5 0 0,-5 5 0 15,3-5 1-15,9-2 0 0,-4 4 0 0,-5-4 0 0,2-1 10 16,7 1 1-16,-4-3-1 0,0 5 0 0,5 3-3 15,4-8 0-15,-1 2 0 0,1 1 1 0,1 4-7 16,10 3 0-16,-2-4 0 0,2 1 2 0,0 3 4 16,2 3-1-16,-4-3 1 0,4-2 1 0,-4 2-8 15,2-3 2-15,-3 6-1 0,1 0 0 0,2 2-2 16,-3-5 0-16,1 0 0 0,-1 0 1 0,1 3-1 0,7-11 1 16,-3 8 0-16,-4 1 1 0,-1-4-2 0,8 1 0 15,3-1 0-15,-5 3 0 0,-3-2 0 0,2 2 1 16,6 0-1-16,5 5 1 0,-1-4 0 15,-1-4 1-15,-9 3 0 0,3 0 1 0,0 3-2 0,8-3 0 16,0-2 0-16,7-3 1 0,-5 0-4 0,3-2 1 16,3 2 0-16,2-3 0 0,5-2-27 0,0-5 1 15,0 0-1745-15</inkml:trace>
  <inkml:trace contextRef="#ctx0" brushRef="#br0" timeOffset="40866.84">9950 15751 1067 0,'0'0'0'0,"0"0"0"0,-5-3 0 16,0-4 78-16,0 2 2 0,2 2 0 0,-7 3-1 15,5 3-30-15,2-3 0 0,3 0 0 16,-10 5 1-16,8 2-27 0,-4 1 1 0,1 5-1 0,-20 22 1 16,-18 13-23-16,7-3 1 0,3-5-1 0,2-12 2 15,9 0 0-15,1 0 0 0,-2-1 1 0,-2-4 0 0,2 2 0 16,-2-5 0-16,7 1 1 0,-5 6-1 0,2-7-4 15,4 3 1-15,-6-3-1 0,2 8 1 0,1 0-1 16,2-8 0-16,0 5 0 0,6 8 1 0,-1 0 3 16,3-11-1-16,2 1 1 0,-2 5 0 0,5-8 8 15,5-3 1-15,0 1-1 0,2 2 0 0,6-2 12 16,0-3 1-16,2-5-1 0,8 8 1 0,0-3 2 0,-3-8 1 16,0-2 0-16,13 3 0 0,8-6-1 15,-6-2 0-15,1-2 0 0,4 2 0 0,3-5 0 16,-2 2 1-16,7-2-1 0,1 0 1 0,-9-5-8 0,3-2 1 15,6 4 0-15,4 1 0 0,-5-1-2 0,-7 3 0 16,2 2 0-16,3 3 1 0,-41 0-1796 16</inkml:trace>
</inkml:ink>
</file>

<file path=ppt/ink/ink14.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33:49.228"/>
    </inkml:context>
    <inkml:brush xml:id="br0">
      <inkml:brushProperty name="width" value="0.05292" units="cm"/>
      <inkml:brushProperty name="height" value="0.05292" units="cm"/>
      <inkml:brushProperty name="color" value="#FF0000"/>
    </inkml:brush>
  </inkml:definitions>
  <inkml:trace contextRef="#ctx0" brushRef="#br0">21136 16071 766 0,'0'0'0'0,"0"0"0"16,0 0 0-16,0 0 37 0,-10-25 1 0,10 25 0 15,-5-13 0-15,5 1 2 0,0-1-1 0,0 3 0 16,-8-18 1-16,6 8-3 0,-1-3 1 0,1 6 0 0,-6-6 0 16,3-2-7-16,2 2 1 0,-2 8-1 0,0-5 1 15,0 0-28-15,-3 7 2 0,1 3-2 0,-6-10 2 16,3 5 2-16,2 5 1 0,-4 2 0 0,-1-2 0 15,-2-3-1-15,-1-2 1 0,1 3 0 0,-8-1 0 0,-5-2-9 16,5 2 1-16,-2 6-1 0,-1 2 1 0,-2-3-1 16,3-2 0-16,-6 3 0 0,-2 2 1 0,8 5-1 15,5-5 0-15,-3 2 0 0,0 3 1 0,0-5 2 16,3 5 1-16,2 5-1 0,-3-5 2 0,-2 8 7 16,1-8 0-16,-4 0 1 0,3 5 0 0,-2 5-12 15,-1 2 1-15,3 3 0 0,6-2 0 0,-6 0-1 0,0-6 1 16,-3 1-1-16,9 4 2 0,-6 3-2 0,5 1 0 15,0-4 0-15,3 1 0 0,0 2-1 0,-1 5 1 16,4 0 0-16,1 5 0 0,4 3 21 0,-6-3-1 16,3 3 0-16,2 0 2 0,-2-1-9 0,8-6 2 15,2 6-1-15,0 1 0 0,-3 2-6 0,0-4 0 16,3-1 0-16,6 0 1 0,-4 3 14 0,3-6 0 16,3 3-1-16,2 3 2 0,-2 2-18 0,-3-2 0 0,5 0 0 15,5 5 1-15,0-6-1 0,-2-4 1 0,2 0-2 16,8 7 2-16,-10-2-2 0,0-6-1 0,5 6 1 15,7-5 0-15,-2 2 1 0,-8-7 2 0,8 9-1 16,5-1 1-16,0-6-1 0,-3 0 0 0,9-5 0 16,-4 0 1-16,3 0-1 0,0-2 1 0,0-1 0 15,-2 1 0-15,-1-5 0 0,1-6 0 0,-1 6 0 16,6-1 1-16,-3-4 11 0,-5-3 1 0,3-3 1 0,2 8-1 16,-8-10-5-16,-2-2 0 0,2-1 0 0,3 6 0 15,-5-6-13-15,-5 0 1 0,2-4-1 16,3-8 1-16,-2 0 11 0,-1-3 1 0,-2-5 0 0,5 0 0 15,-3-7-15-15,-2 0 2 0,0-11-2 0,-6 4 1 16,4-6 6-16,-1 5 0 0,-2-7 0 0,-1-3 1 16,-1 2-2-16,-4 3 1 0,6-2-1 0,-8-5 1 0,3 9 4 15,-3 8 2-15,-5-2 0 0,-5-8-1 0,0 5-3 16,0 8 1-16,-3 0-1 0,-5-3 0 0,0 0 4 16,1 5-1-16,-1 3 1 0,-2-3-1 0,2-2-13 15,3 5 2-15,0 2-1 0,-13 0 0 0,5-4-2 0,3 9 0 16,-3-2 0-16,0 2 0 0,18 23-1892 0</inkml:trace>
  <inkml:trace contextRef="#ctx0" brushRef="#br0" timeOffset="859.43">24377 14909 1332 0,'-2'0'0'16,"-1"0"0"-16,-12-2 0 0,-5-6 80 0,-1 1 1 16,6-3 0-16,7 2 0 0,1 6-32 0,-1-6 0 15,0 3 1-15,1-3-1 0,-3 8-41 0,-1 0 1 16,1 0 0-16,-5-5 0 0,-3 5-8 0,0 0 0 0,-2 0 0 16,-8 8 2-16,-5 12-4 0,5 0-1 0,3 0 1 15,2 3 1-15,2 5-3 0,1 2 0 0,-3-5-1 16,5 10 1-16,3 3-2 0,5 0 1 0,-3 0-1 15,-2 5 1-15,2 0 2 0,3-11-1 0,5 6 1 16,2 2 1-16,6 3-2 0,-1-2-1 0,-2 1 1 16,3 9 0-16,5 4 0 0,-6-2 2 0,6 3-1 15,2-11 1-15,0 3 0 0,3-3 0 0,-3-2-1 16,10 0 2-16,1-3 2 0,-1-10 0 0,3 3 0 16,5-3 0-16,0-2 11 0,-5-3 0 0,2 3 1 15,8 0-1-15,-2-1-13 0,-6-6 0 0,6 1 0 16,7-2 1-16,-2-4-1 0,-3-9 1 0,7 6 0 15,-1-13 1-15,-1 2-1 0,-3-2 1 0,1-2 0 0,2 2 0 16,-2 0 8-16,-1-15 2 0,1 2-1 0,-3-2 0 0,-5-10 16 16,-3 2 1-16,3-2-1 0,0-3 1 0,-2 0 0 15,-3-2 0-15,-3-3 0 0,6-4 1 16,-4 1-2-16,-6-1 0 0,-1-1 0 0,0-10 1 0,0 5-4 16,1 3 1-16,-1-3-1 0,-5-8 1 0,3 6-9 15,0 5 0-15,-3 2 0 0,-10-10 1 0,-3 8-4 16,3 5 2-16,-5-1 0 0,0 1-1 0,0 0-6 15,0-1 1-15,-3 1-1 0,-4 0 1 0,-1 2 7 0,0 0-1 16,0-2 1-16,-2 5 0 0,0-3-6 0,0 5 1 16,-1 6 0-16,1-1 1 0,0-2-7 15,-3 2 1-15,0 3-1 0,-5 2 1 0,-2-4 4 0,-3 2 0 16,-3 4 0-16,-7 9 0 16,0-8-5-16,-3 10-1 0,-7-3 1 0,-11 1-1 0,6 9-3 0,0 6 2 15,-21 4-1-15,0 11 0 0,74-23-2045 0</inkml:trace>
  <inkml:trace contextRef="#ctx0" brushRef="#br0" timeOffset="2424.29">25161 15139 1332 0,'0'0'0'0,"0"0"0"0,0 0 0 0,0 0 70 15,0 0 2-15,0 0-1 0,48-36 1 0,-17 19-29 16,-3-1 2-16,0 3-1 0,5-10 1 0,7 10 19 15,-6-3 0-15,1 0 0 0,6-9 0 0,0 12-53 16,-3-1 1-16,8-4 0 0,2-7 0 0,-2 1-3 16,-1 6 0-16,6 3 0 0,5-11 1 0,-5 8 7 0,-8-3 1 15,3 5-1-15,8-2 0 0,-11 0 1 0,-7 2 2 16,-1 8-1-16,3-7 0 0,3-1-8 0,-3 0 1 16,3 1-1-16,-6-1 2 0,1 6 9 15,-5-1 2-15,-1-7-1 0,-2 5 1 0,0 0-6 0,-2 2 1 16,-4 0-1-16,-4-9 1 0,-2 7-12 15,-4 4 1-15,-2 1-1 0,-4 3 1 0,-4-6-7 0,-2 6 2 0,0-1-2 16,-8-5 1-16,-2 1-9 0,-2-1 1 0,12 13-1883 16</inkml:trace>
  <inkml:trace contextRef="#ctx0" brushRef="#br0" timeOffset="2849.04">26143 14088 1482 0,'0'0'0'0,"0"0"0"15,-5 0 0-15,0 0 63 0,0 0 1 0,2 0 0 16,6 5 0-16,-1-5-25 0,1 0 1 0,-1 0 1 15,1 0-1-15,-1 0-26 0,1 0 0 0,-1 0 1 16,24 5-1-16,15 3-8 0,4-1 1 0,1 1-2 0,-3-6 2 16,-2 3 13-16,-3 0 2 0,6 5-1 0,-4 3 0 15,-2 0-1-15,-2 2 1 0,-3 0-1 16,-2 5 1-16,-3 0 4 0,-8 0 1 0,-5-2-1 0,0 7 1 16,1-5-3-16,-11 8 0 0,-3-8 0 0,-2 8 0 0,-5 0-23 15,-2-1 1-15,-4 1 1 0,-4 0-1 0,-5 9-1 16,-6 4 0-16,-4 2 0 0,-8-1 0 0,-3 4-1 15,0-3-1-15,-4 7 1 0,-11 11 1 0,0-6-8 16,2 3 2-16,3 5-1 0,-7 20 0 0,58-83-1727 16</inkml:trace>
  <inkml:trace contextRef="#ctx0" brushRef="#br0" timeOffset="3777.65">27667 12694 1847 0,'0'0'0'0,"0"0"0"15,-5 3 0-15,2 2 36 0,3 3-1 0,0-3 1 16,-5 10 1-16,8 5 9 0,-1-3 0 0,-2 4 0 15,5 39 0-15,8 3-40 0,2 0 0 0,3 5-1 16,-3-5 2-16,1 3-6 0,-1-3 1 0,3 5-1 0,2 5 2 16,0-8 2-16,-4-4 1 0,1 2 0 0,6 2-1 15,-7 1 16-15,-6-13 2 0,0 0-2 0,0 2 2 16,-2-7-12-16,-3-10 0 0,0-11 0 16,3-1 1-16,-6-11-1 0,-4-3 0 0,-4-2 0 0,9-5 0 0,0-2-6 15,-3-3 1-15,0 0-1 0,0 0 1 0,0 0-1 16,0 0 1-16,0 0 0 0,-8-18-1 0,-10-7 0 15,-2-5-1-15,-3-8 1 0,-8-35-1 0,6-3-3 16,2 8 2-16,3-2-1 0,-6-1 0 16,1 1 5-16,7 2 0 0,-2 0-1 0,-6-8 1 0,8 11-3 15,8 4 1-15,3-2-1 0,-4 0 1 0,4 8-1 16,4 7 1-16,3 5-1 0,0-7 2 0,3 4-1 16,4 8-1-16,4 3 0 0,-1-13 1 15,2 13-4-15,4 0 1 0,7 2 1 0,-1-2-1 0,1 7 1 0,0 5 1 16,0 3-1-16,0 0 0 0,5 0 10 0,-5 7-1 15,-3 3 0-15,6 10 1 0,-3 0-7 0,-6 0 1 16,1 10 0-16,0 0 1 0,-5 5-3 0,-3-5 1 0,0 3 0 16,3 12-1-16,-3 3 1 0,-7-5-1 0,-1 4 1 15,1 14 0-15,-8-6-5 0,-6 5 1 0,-1 3 0 16,-6-8 0-16,-2 1-2 0,2-9 0 0,0 1 0 16,0 0 2-16,0-8-4 0,3 0 2 0,-5-5 0 15,7-5 0-15,8 0-5 0,2-2 0 0,1-5 0 16,2 2 0-16,2 2 0 0,1-7 0 0,-3 0 0 15,0 0 0-15,0 0 3 0,0 0 0 0,0 0-1 16,15 5 2-16,16 3-1 0,4-1 1 0,3-7-1 16,13 15 0-16,-7-2 2 0,-9-3 0 0,1 10 0 15,-1 8 0-15,-2-3 0 0,-2 3 2 0,0-8-2 16,-9 8 1-16,-6-6 1 0,-6 1 0 0,0-5 0 0,-5 4 2 16,-2-6-1-16,-3-6 2 0,0 0-1 0,-5 2 1 15,0-7-4-15,-1 3 1 0,4-6 0 0,-8 3 1 16,-6-2 0-16,-1 2 0 0,1 0 1 0,-12 3-1 0,-12-1-2 15,2 1 1-15,4-8-1 0,9-5 2 0,-3 5-6 16,5 0 2-16,5-3-2030 0</inkml:trace>
  <inkml:trace contextRef="#ctx0" brushRef="#br0" timeOffset="4141.76">28789 12402 1733 0,'0'0'0'0,"0"0"0"16,2 0 0-16,3 0 71 0,0 0 0 0,-5 3-1 16,0 4 2-16,0 1-21 0,0 2-1 0,0-3 1 0,11 21 0 15,4 10-30-15,-2 2-1 0,-3 3 0 0,0 5 1 16,-2 2-22-16,-1-4 0 0,6-3 0 16,-3 4 1-16,-2-6 1 0,-3-3 0 0,0 7 0 0,-3 5 1 15,4 1 5-15,-1-11 1 0,0 3-1 0,-5 2 1 16,2-7 1-16,3-5 1 0,0 5-1 0,-7 7 1 15,2-45-1790-15</inkml:trace>
  <inkml:trace contextRef="#ctx0" brushRef="#br0" timeOffset="4538.16">29733 12420 1884 0,'0'0'0'0,"0"0"0"16,0-3 0-16,0 3 66 0,2-5 0 0,6 3 0 16,4-6 2-16,6 8-21 0,0-7 0 0,0 1 0 0,33-21 1 15,0-1-16-15,-3 5 0 0,0 3 1 16,6-7-1-16,-8 6-29 0,-6 6-1 0,6-5 0 0,2-5 0 0,-2 7 6 15,-3 6 1-15,6-3 0 0,-3-3 0 0,-3 3-9 16,0 7 1-16,0 1-1886 0</inkml:trace>
  <inkml:trace contextRef="#ctx0" brushRef="#br0" timeOffset="5304.52">30633 11480 1419 0,'0'0'0'0,"0"0"0"0,0 0 0 0,0 0 66 0,0 5 2 0,3-3-2 16,7 16 1-16,0-3-28 0,-2 5 1 0,-3-5-1 16,7 38 0-16,4 13-21 0,-4-6 1 0,1 3 0 15,2 0 0-15,-4-5-19 0,-4 5 0 0,6-2 0 16,5-3 0-16,-5 2 5 0,-6-12-1 0,6 8 1 16,-3-9 1-1,3-4-1-15,-3-2 1 0,-5 1-1 0,-2-11 1 0,2-4-6 0,-3-7 0 16,1-4 0-16,-6-4 0 15,1 3 0 1,-1-7 1-16,1-6-1 0,2-2 1 0,0 0 0 0,0 0 2 0,0 0-1 0,0-2 0 0,-3-6-1 0,0 6 0 16,1-6 0-16,-13-40 1 0,-8-27 0 0,2 4 1 0,6 1-1 0,2-3 2 0,3 7 8 15,0-4 0-15,-3 1 1 0,6-1-1 16,-6 7 5-16,3 15 0 0,5-7 0 0,2 2-1 0,-2 10 5 16,0 0-1-16,2 3 0 0,9-8 1 0,-6 10 1 15,-3 0-1-15,8 0 0 0,8 3 2 0,2-5-4 0,0 5 0 16,-2 2 0-16,10 3 0 0,-3 4-7 0,-2 4 2 15,5-1-1-15,0-2 1 16,-3 10 2-16,-2 0-1 0,-3 10 1 0,-2 5 0 0,0 5-13 0,-3-5 2 16,-2 0-2-16,-3 7 1 0,2 3 7 0,-2 3-1 15,-2-8 0-15,2 25 0 0,0 5-9 0,-5 1 1 16,-2-6 0-16,-3 5 1 0,-1-5-2 0,-1 3 0 0,-1-5 0 16,-7-5 1-16,0-1-2 0,2-4 1 0,0 2 1 15,-5-10-1-15,6 3 1 0,1-1 0 0,-1-4 0 16,-1 4 1-16,3 4-3 0,5-9 0 0,2 1 0 15,1 4 0-15,-1-4-1 0,3 4 1 0,0-9 0 16,0 10 0-16,5-1-3 0,3-2 1 0,0 3 0 16,19 15 1-16,12 7-12 0,-4-2 2 0,-4 2-1 15,-1-7 1-15,1 2 3 0,-3 3 1 0,-3-3-1 16,-4 8 1-16,-6-8-3 0,-7-2 0 0,-3 4 0 16,-8-4 0-16,-2-5 8 0,-5-1-1 0,-5-4 1 0,-8 2 1 15,0-2-3-15,0 0-1 0,-5-3 1 0,-5-3 0 16,5 3 3-16,-3-10 1 0,-4 5 0 0,4-4 0 0,3-4 0 15,5 3 1-15,3-5 0 0,2 5 1 0,0-5 1 16,0-5 0-16,3 5 1 0,8-7 0 0,-1 7-4 16,3-6 1-16,5 6-1811 0</inkml:trace>
  <inkml:trace contextRef="#ctx0" brushRef="#br0" timeOffset="5737.03">31508 11754 1884 0,'3'-2'0'15,"4"-1"0"-15,6 3 0 0,0 0 82 0,-3 0 0 16,3-5-1-16,17 5 2 0,3 8-26 0,-5 2 0 16,-5-7 0-16,3 9 0 0,-1-4-41 0,-7 4 1 0,-3 3-1 15,-5 1 0-15,-7 1-36 0,-3 6 1 0,-8-3-1 16,-4 8 1-16,-4-1-6 0,1 9 0 0,0 2 1 15,-8-1 0-15,3-1 4 0,2-9 0 0,0 1 0 16,-7 2 0-16,2-4 6 0,7 1-1 0,6-4 1 16,-3 2 0-16,3-2 11 0,8-3 1 0,4-5-1 15,1-2 1-15,-3 2-3 0,2-10 0 0,6 5-1 16,5-5 2-16,2-5 2 0,0 2-1 0,1 3 1 16,19-10 1-16,6-2 1 0,2-6 0 0,5-2 0 15,6-5 1-15,-8 2-1 0,-3-2 0 0,5 0 0 0,3-8 0 16,-3 8 0-16,-9 5 0 0,-6 2 0 0,-3 1 0 15,-4 4-14-15,-6 6-1 0,-2 2-1581 0</inkml:trace>
  <inkml:trace contextRef="#ctx0" brushRef="#br0" timeOffset="5990.09">29448 12926 1520 0,'0'0'0'0,"0"0"0"15,2-2 0-15,6-11 28 0,5 6 0 0,7-6 0 16,31-10 0-16,12-4 5 0,1-6 0 0,0 3 1 16,2 9 0-16,0-6-23 0,-5-1 0 0,5-5 0 15,5 3 1-15,3 5 12 0,-5 2 2 0,2-2 0 16,5 0 0-16,-4-1 1 0,-11 6 0 0,5-2 0 16,2 7 0-16,-7-3-7 0,-5 3 1 0,8 0 0 15,0-6 1-15,-6 9-11 0,-7 4 0 0,0 1 0 0,0-8 1 16,-51 15-1625-16</inkml:trace>
  <inkml:trace contextRef="#ctx0" brushRef="#br0" timeOffset="7022.02">28094 13924 1520 0,'-2'-5'0'0,"-6"-3"0"0,3-9 0 0,-5 2 69 0,-3 2-1 0,3 3 0 0,7 2 2 0,3 8-34 15,0 0 0-15,-5 0 0 0,3 0 0 0,2 3-8 16,2 2 0-16,3 5 0 0,5 46 1 0,-2 17-19 15,-3 0 1-15,0 10 1 0,5 5-1 0,1 3 1 0,-4-8 2 16,1 8-1-16,7-1 0 0,-7-12 7 0,-3-4 0 47,0-1-1-47,5 7 1 0,0-14-3 0,-5-13 1 0,-2-5-1 0,7 7 1 0,-5-12-15 0,-5-15 1 0,-2-1 1 0,7-7-1 16,-5-2 12-16,-3-8 1 15,1-2-1-15,7 2 1 0,-5-10-12 0,-3 0 2 0,1 0-1 0,2 0 0 0,2-3 4 0,1-2 0 16,-3 3 1-16,0-23 0 0,0-33-7 0,0-13 1 15,0-12-1-15,5 7 2 0,0-2-6 16,0 13 1-16,3-1-1 0,7-7 1 0,5 20-1 0,1 5 1 0,-1 3-1 16,3 2 1-16,2 13-2 0,6 2 0 0,-1 3 0 15,3 5 1-15,6 10-3 0,-1 2-1 0,2 3 1 16,4 10-1-16,-6 3 4 0,-3 7 2 0,1 5-2 16,2 8 1-16,-5 2 4 0,-7 3 1 0,-1-1 0 0,-2 11-1 15,-3-2 1-15,-4-6-1 0,-4 8 1 16,-1-8 0-16,-4 0-1 0,-4-7 1 0,-11 0-1 0,1-1 1 15,1-4-5-15,4-3 1 0,-3-5 1 0,-5 3-1 16,-1-8-2-16,1 0 0 16,-2-7 0-16,-4 2 1 0,-4-5-1 0,2 0 0 0,0 0 0 0,-5-8 0 0,-10-4 2 15,3-4 1-15,2-4-1 16,-3-5 1-16,6 5 1 0,5 2 0 0,-1-9-1 0,-2-6 2 16,13 3-1-16,5 2 1 0,5 3-1 0,0 2 2 15,0 5-5-15,5 3 1 0,10 5 1 0,11-10-1 0,-1 0-1 16,-2 7 0-16,5 3 0 0,8 5 0 0,-3-2 2 15,-5 7 0-15,5-6-1 0,5 6 1 0,-5 6 1 16,0 4-1-16,3 7 1 0,2 6-1 0,-5 2-6 0,-8-7 0 16,3 2 1-16,0 8 0 0,-5 4 0 0,-5-4-1 15,-3-5 1-15,-4 10 0 0,-1-13-7 16,-3 2 1-16,1-1 0 0,-3 1 0 0,-2-2 6 0,-3-5 0 16,0-2 0-16,0-5 0 0,0-3 1 0,0-5 1 15,-3 0 0-15,1 0 0 0,2 0 0 0,0 0 0 0,0 0 0 16,-5-8 1-16,-6-10-2 0,1-4 0 15,3-6-1912 1</inkml:trace>
  <inkml:trace contextRef="#ctx0" brushRef="#br0" timeOffset="7167.16">29051 14022 1494 0,'2'0'0'0,"3"0"0"0,-5 0 0 0,-2 3 92 0,-1 2 1 0,1-3 1 16,2 3-1-16,2-5-32 0,1 3 2 0,-3 0-1 15,0 12 1-15,2-5-31 0,3 7 2 0,1-2-1 16,6 13 0-16,9 0-36 0,4 0 1 0,3-8-2 15,3 0 2-15,-31-20-1676 0</inkml:trace>
  <inkml:trace contextRef="#ctx0" brushRef="#br0" timeOffset="7838.6">29557 14191 1583 0,'-5'0'0'0,"-5"-5"0"0,-3-2 0 0,-2-3 72 16,-1 2 0-16,1 3-1 0,5-3 2 0,2 1-29 0,1-1 1 16,-1 8 0-16,3 8 0 0,0-8-27 15,0 0 0-15,2 2 0 0,-2 11 1 0,-5 10-23 0,-3 9 2 16,3-1 0-16,-5 42 0 0,0-3 2 0,2-7 0 16,3 5 0-16,5-2 0 0,0-11 0 0,2-12 0 15,6-3 0-15,4-4 0 0,-4-4-8 0,-1-11 0 16,3-4 0-16,6-7 1 0,-4-2-7 0,1-8 0 15,-6 0 1-15,9-8-1 0,1-4 5 0,-2-1 1 16,1-2 1-16,14-35-1 0,1-16 8 0,-1 3 0 16,3-18 0-16,0-2 1 0,-5 8-1 0,-3 12 0 0,1 2 0 15,-4 6 1-15,1 12 11 0,-3 8 1 0,3 2-1 16,-5 10 2-16,0 8-2 0,-1 2 0 0,1 8 1 16,0 5 0-16,-6 0-14 0,-4 5 1 0,2-2-1 15,3 15 1-15,-1 2-1 0,-4-5 1 0,-3 0 0 16,-3 25 0-16,3 8-5 0,-2-5 1 0,-3-5-1 0,2-5 2 15,1 7-3-15,-1-10 1 0,1-2-1 0,-1 0 1 16,6-1 3-16,2-9 0 0,2 0 0 0,1-6 1 16,0 1 16-16,-1-13 2 0,3 2-1 0,1 3 1 15,-4-10 10-15,3 3 0 0,6-3 0 0,14-15 1 16,3-11-3-16,-2-4 2 0,-3 0 0 0,2-6 0 16,1-6-3-16,-6 4 0 0,1-10 1 0,2 2 0 0,-5 4-9 15,-6 4 0-15,4 0 0 0,-6-2 1 16,0 9-15-16,-5-2 0 0,-2 6 1 0,-5 9-1 0,2-2-4 15,-3 10-1-15,-4 7 1 0,-6 1 1 0,3 7-12 16,2 0 0-16,1 0 1 0,-3 7 0 0,-3-2-3 16,0-5 0-16,3 8 1 0,-7 9 0 0,-9 11 1 0,4-8 0 15,1 0 1-15,6 1 0 0,0-6 11 0,2-3 0 16,6 3-1-16,4 6 2 0,1-1-1 0,-1-5 0 16,3 0 0-16,16 13 1 0,4 2-6 0,1 3 1 15,4 12-1-15,3-10 2 0,3 6-1 0,-3 1 1 16,-3-6-1-16,-4 7 2 0,-3-3 1 0,-5-5-1 15,-6 0 1-15,4 6 1 0,-4-11 0 0,-4 3 1 0,-3-3 0 16,-5 5 0-16,-5-7 1 0,-3 0 0 0,-4-1 0 16,-9-1 2-16,6-4 0 0,0 4 1 0,-8-11 1 15,-15 5-1-15,2 0 10 0,0-5-1 0,-9-2 1 16,-4 2 0-16,1-8-7 0,-3-2 0 0,-7 3-1787 16</inkml:trace>
  <inkml:trace contextRef="#ctx0" brushRef="#br0" timeOffset="14368.96">1738 8489 1190 0,'0'0'97'0,"-13"-43"-33"0,5 15 0 0,8 16 0 16,0 7 1-16,0 5-16 0,0 0 0 0,0-3 1 16,0 3 0-16,0 0-39 0,0 0 1 0,0 0-1 15,-5 0 0-15,0 0 7 0,5 0 0 0,0 0 0 16,-2 13 0-16,-4 2-8 0,1 5 0 0,0 8 0 16,5 9 0-16,5 4-4 0,0 2 0 0,3-8-1 15,2 5 1-15,3 3-1 0,0 2 1 0,-1 1 0 16,-4 7 0-16,2 2 2 0,3-4 1 0,-13 9 0 15,5 3 0-15,3 0 9 0,-8 5 1 0,5-2-1 0,2 9 1 16,-7-4-4-16,0-3-1 0,0 7 1 0,0 8 0 16,5-12 4-16,-5-8 0 0,6 13 0 15,-6-6 0-15,0 6 4 0,2-13 2 0,-2 0 0 0,-2 5 0 0,4-18-6 16,3-2 0-16,-10 8 0 0,3-14 1 0,2 6-2 16,0-5 1-16,0-3 0 0,-6-9 0 0,1-4-11 15,5-1 0-15,-7-6 0 0,7-3 1 0,5 1 2 16,-3-16 0-16,-4 6 0 0,-3-5 1 0,5-1-11 15,0 3 1-15,0-5 0 0,0 0 0 0,0 0 2 16,0 0 0-16,0 0 1 0,0-5-1 0,0 3 0 0,-5-1 0 16,5 3 1-16,-18-38-1 0,5-17-1 0,-5-6 2 15,6 11-1-15,-1-5 1 0,5 7 3 0,3 5 1 16,0-8-1-16,-3-4 1 0,3 0-5 0,0-6 1 16,3 3-1-16,-8-10 1 0,2 5 2 0,-2 3 2 15,2-6 0-15,0-2 0 0,3-3-4 0,0 3-1 16,5-2 1-16,-7-6 0 0,2 6 3 0,-1 9 1 15,4-2 0-15,-8 0 0 0,7 5-4 0,-2 10-1 0,-5 1 1 16,2 4 0-16,3 2 0 0,5 6 0 16,-2 0 0-16,-3 7 0 0,5 0 0 0,-5 8-1 0,5-2 1 15,0 9-1-15,0 0-2 0,5 11 0 0,0 2 0 16,-3 0 0-16,-2 0-1 0,0 0 1 0,0 0-1 16,5 0 0-16,3 7-1 0,2 3 1 0,3 1 0 15,5 24 0-15,12 10-1 0,1 8 0 0,-11 3 0 16,-2-1 0-16,0-5 0 0,2 6 0 0,-2 12 0 15,0-3 0-15,-6 8-1 0,6-15 0 0,-5 13 0 16,-3 5 0-16,-2-8-6 0,-1 0 1 0,4 5 1 0,-4 15-1 16,3-10 4-16,3-2 0 0,-8 7-1 0,3 0 1 15,-3-7 0-15,-3-6 1 0,3 1-1 0,6-1 0 16,-4-4 1-16,6-13 0 0,-3 2 0 0,-2 0 1 0,-3-12 0 16,3-5 0-16,-1-10 0 0,-2 0 0 0,0-13 0 15,8-3 0-15,-8-4 0 0,-10-6 0 0,5 3 0 16,0-5 1-16,0 0 0 0,0-5 0 0,0 3 2 15,0 2 0-15,0-5-1 0,0-18 2 0,0-20-3 16,0 3 1-16,-5-13-1 0,5 0 1 0,5-7 2 16,-5 4-1-16,0-4 0 0,-8-6 1 0,3 3 8 0,0 0 0 15,5-7 1-15,-5-6-1 0,-2 8-5 16,-1 0 0-16,3-10-1 0,0-5 2 0,-3 12-2 0,8 3-1 16,-5-2 1-16,-8-11 0 0,8 8-1 0,3 2 1 15,-3 3 0-15,-8-2-1 0,0 4 0 0,8 6-1 16,-5 4 1-16,2 1-1 0,1 7 1 0,7 13-1 15,-5-6 1-15,-8 14-1 0,8-6 1 0,0 13-1 0,5 5 0 16,-3 12 1-16,-2-4-4 0,5 4 1 0,0 6 1 16,-5-3-1-16,5 0-1 0,0 0 0 0,0 0 0 15,5 10 0-15,0 7-1 0,-5 6 1 16,3-3 1-16,7 38-1 0,3 10-2 0,-1-12 1 0,1 7-2 16,0 5 2-16,-1-10-6 0,-1 2 0 0,1-2 0 15,1 10 1-15,5 0-1 0,-5-2 1 0,-1 2-1 16,-2 15 2-16,-2-15-2 0,-3 2 0 0,3 1 1 15,-8 7 0-15,0-7 1 0,5-16-1 0,-5 11 1 0,0-14-1 16,0 1 1-16,0-12-1 0,0 2 1 0,0-8-1 16,0-15 1-16,0-5-1 0,0-2 1 0,0-6-1 15,0 1 3-15,0-3 0 0,0-5 0 0,0-5 1 16,0 5-1-16,0 0 1 0,0 0 0 0,-5-13 0 16,-3-9 1-16,3-6 0 0,-3-7 0 0,-14-41 0 15,4-2 0-15,0 5 1 0,10 0-1 0,-4-3 1 0,-1-2 5 16,8 10 0-16,-3-3-1 0,-2-2 1 0,2 3 2 15,3 4 1-15,-2 1 0 0,-4-1 0 0,11 3-2 16,0 3 2-16,-5 2 0 0,-2 5 0 0,7 5 0 16,0 3 0-16,-5 4 0 0,2 6 1 0,3 7-5 0,0 8 0 15,-5-5 0-15,0 7 1 0,-3 1-2 0,8 9 2 16,0 6-1-16,-5-6 1 0,0 8-5 0,3 0 1 16,2 0 0-16,0 0 1 0,0 0-2 0,0 0 0 15,0 0 0-15,0 28 0 0,7 22-1 0,-2 8 0 16,3 10 0-16,-11 0 0 15,6-5 0-15,2-2 0 0,0 9 0 0,-5 1 0 16,0-1-1-16,0-2 0 0,0 0 0 0,3 3 1 0,2-6-4 0,-5-4 2 16,0 2 0-16,-8 5 0 0,8-10-1 0,3-8 2 15,2-2-1-15,-5 0 1 0,0-13 0 0,0-2 0 16,0 2 0-16,-8-12 0 0,16 2-3 0,-3-15 2 0,2 3 0 16,-12 0-1-16,3-13 2 0,-3 2 0 0,5-2 0 15,0 0 0-15,0 0 0 0,0 0 0 0,0 0 0 16,0 0 1-16,0 0-2232 0</inkml:trace>
  <inkml:trace contextRef="#ctx0" brushRef="#br0" timeOffset="38482.83">6579 11492 992 0,'0'0'0'0,"0"0"0"16,0 0 0-16,0 0 90 0,-28-5 1 0,25 10 0 15,3-2 0-15,-5-1-29 0,5 6 1 0,-5-8 0 16,5 0-1-16,5 0 0 0,-5 0 0 0,0 0 0 16,5 8-1-16,-2 19-24 0,2-7 1 0,0-4 1 15,3 16-1-15,5 4-18 0,2-1 1 0,0-7 1 0,-2-1-1 16,2 4-10-16,-2 1 0 0,-1 4 1 0,1-1-1 16,5-2 4-16,-5 2 2 0,5 8-1 0,-1 0 1 15,-4-1-7-15,5-1 0 0,-3 2 0 0,0-1 1 16,-2-1 8-16,0-8 2 0,5 2-1 0,-6-5 0 0,1-5-10 15,0-10 1-15,-6 0 1 0,4 3-1 0,-6-8 5 16,2-5 0-16,-7-2 0 0,5-1 1 0,-5 1-6 16,3 2 0-16,-3-5 1 0,0 0-1 0,0-5 3 15,0 5 2-15,-3 0-1 0,3-3 0 0,3-2 3 16,2 0 0-16,0 3 0 0,3-39 1 0,2-9-9 0,-8-5 2 16,4 2-1-16,-1 5 0 0,0 10 5 0,-3 3 1 15,3-11-2-15,0 3 2 0,3 1-6 16,-8 1 1-16,5 3-1 0,-5-9 0 0,5 11-1 0,-2 4 0 15,2 1 0-15,-5-4 0 0,0 5-1 0,0 5 2 16,0 4-2-16,0-6 1 0,0 7-6 0,0 4 2 16,0-1-2-16,0-1 2 0,0 6 7 0,0 4 2 0,0-2-1 15,0 2 1-15,0 1-12 0,0 4 1 0,0-7-1 16,0 0 1-16,0 3 0 0,0 2 2 16,0 2-1-16,8-2 1 0,2-3-2 0,-8 1 1 0,3-1-1 15,13 1 2-15,-18 7-2235 0</inkml:trace>
  <inkml:trace contextRef="#ctx0" brushRef="#br0" timeOffset="38824.43">7848 11467 1332 0,'0'0'0'0,"0"-2"0"0,-5-6 0 0,-7 1 39 16,4-1 1-16,3-2-1 0,0 0 2 0,0 10-37 16,2 0 2-16,-7 0-2 0,2-8 2 0,3 8-6 15,5 0 0-15,0 0 0 0,-5 0 0 0,3 0-2 16,2 0 1-16,0 0-2 0,-5 15 2 0,0 6 1 16,2 6 0-16,-2-7 0 0,-3 23 0 0,8 5 13 0,3-5-1 15,2-5 0-15,-5 7 1 0,5-7 6 0,-5-3 1 16,3 3-1-16,-3-3 1 0,0 3-8 15,0 0 0-15,0-8-1 0,0 5 1 0,0-2-1 0,0-5 0 16,5 0 0-16,0-6 0 0,-5 4-6 0,2-11 0 16,1 5 1-16,-1 0 0 0,3 3-1 0,3-3 1 15,-3-10-1-15,0-5 1 0,-2 0-6 0,2-5 1 16,0-5-1-16,-5-3 1 0,0 8-1328 0</inkml:trace>
  <inkml:trace contextRef="#ctx0" brushRef="#br0" timeOffset="39050.82">7525 11540 1255 0,'0'-7'0'0,"0"7"0"15,-12-8 0-15,-1 3 36 0,0 0 0 0,6 3 0 16,1-6 0-16,6 8 2 0,-5 0 0 0,5 0 0 16,0-8 0-16,0 6-4 0,0 2 0 0,0 0-1 0,0-3 2 15,8-2-25-15,2 5 0 0,3 0 1 0,23-7-1 16,7 4 10-16,0-2 1 0,-5 10 1 0,-2-5-1 15,-6 0-20-15,-4 8 1 0,2-6-1 0,0 3 2 16,0 0-3-16,-8 3 0 0,3-8 0 0,2 8 0 0,-7-6-3 16,-5 3 1-16,-13-5-1359 0</inkml:trace>
  <inkml:trace contextRef="#ctx0" brushRef="#br0" timeOffset="39267.24">7510 12201 1269 0,'3'0'0'16,"2"0"0"-16,0 0 0 0,-5 0 55 0,0 0 0 15,0 0 0-15,7 0 1 0,11-6-17 0,0 4 0 0,0 2 1 16,33-5 0-16,2-8-18 0,-2 1 2 0,-3 2 0 16,1 2-1-16,-11 1-15 0,-2-1 0 0,2 3 0 15,10-10 1-15,-12 10 10 0,2 0 0 0,-3 2 0 16,9-4 1-16,-6-6-20 0,-8 0 0 0,6 3-1389 15</inkml:trace>
  <inkml:trace contextRef="#ctx0" brushRef="#br0" timeOffset="39564.44">8571 11540 1344 0,'-5'0'0'0,"5"0"0"0,-8 0 0 0,6 0 59 16,-1 8 1-16,3-1-1 0,-5 1 1 15,5 5-31-15,-5-11 0 0,2 11 0 0,3 4 2 16,-5 6-10-16,5 5 1 0,0-6 1 0,0 19-1 0,0-1-23 16,0-2 1-16,0 2 0 0,0 3 0 0,5 10 0 0,3-3 0 15,2-2 0-15,3 0 0 0,-5-3 6 16,-1 1 0-16,3-3 0 0,3-1 1 0,0 6 15 0,-6-7 1 15,-1-6-1-15,4-5 1 16,-3-5-12-16,1-2 1 0,-3-3-1 0,0 0 2 0,0-7-8 0,-5-11 2 16,0 4-1-16,8-6 0 0,-8 0 1 0,5 0 0 15,-5 0-1498-15</inkml:trace>
  <inkml:trace contextRef="#ctx0" brushRef="#br0" timeOffset="39751.24">8614 11472 1407 0,'0'0'0'0,"0"0"0"15,3 0 0-15,7 0 78 0,-2-5 1 0,2 5-1 16,8-7 1-16,7 4-35 0,0 3 1 0,-4 0-1 16,12-12 1-16,5 4-27 0,-2 8 0 0,2-5 0 0,-3 2 0 15,-2 3-22-15,-5 3 0 0,3 2 1 0,2 0 0 16,3-2-13-16,-11 2 0 0,-7-5-1428 0</inkml:trace>
  <inkml:trace contextRef="#ctx0" brushRef="#br0" timeOffset="39969.65">8535 11848 1344 0,'0'5'0'15,"0"-3"0"-15,0 3 0 0,8-2 56 0,-3-3 0 16,0 0 0-16,13 5 1 0,2-5-15 0,-2 0-1 16,2 0 1-16,21-5 0 0,2 5-39 0,-12 0 1 15,7 0 0-15,3-8 0 0,2 6-2 0,-7-6 1 16,7 3-1-16,0-2 0 0,0-6 0 0,-4 5 1 16,4-4-1-16,5 4 1 0,-48 8-1331 0</inkml:trace>
  <inkml:trace contextRef="#ctx0" brushRef="#br0" timeOffset="40720.78">10001 11402 1569 0,'0'2'0'0,"0"3"0"0,5 0 0 0,2 3 31 15,1-6 0-15,2 11-1 0,11 7 2 0,12 0-6 16,0 0 0-16,-3-2-1 0,1 0 1 0,-1-3-11 15,6-3 0-15,2 4 0 0,-2-11 1 0,2 10-17 0,-2-3 1 16,-6 3 0-16,6-7 0 0,2 0 22 0,-13-1 0 16,6 6 1-16,-1-6 1 0,-4 1 2 0,-3-3 2 15,-6 2 1-15,9 1-1 0,-8-8-1 0,-6 0-1 16,1 0 1-16,-5 3 1 0,2-3-20 0,-7 0 1 16,-1 0-1-16,-2 0 1 0,3 0 12 0,2 0 1 15,0 0-1-15,-5 0 0 0,0 0-18 0,0 0 0 0,0 0 0 16,-5 5 1-16,0 7-4 0,5-4 1 0,-3 4 0 15,-12 11 0-15,-6 12 5 0,-4 1-1 16,-3-9 1-16,8 1 1 0,2-3-4 0,5-10 2 0,-5 5-1 16,-2 1 1-16,2-4 7 0,5-7 0 0,3 5 1 15,-2-4 0-15,-1-1-6 0,0-3 1 0,3 1-1 16,2-3 1-16,-2 2 7 0,2-7 1 0,3 8-2 16,3-6 2-16,-3 3-9 0,0-5-1 0,2 0 1 15,1 0 1-15,-1 0-8 0,3 0 1 0,-5 0 0 0,5 6 0 16,0 1-1-16,0-7 1 0,-5 0 1 0,2 0-1 15,3 0-1-15,0 0 1 0,0 0-1 16,0 0 1-16,0 0-1 0,0 0 1 0,0 0-1 0,0 0 1 16,0 0 0-16,0 0 2 0,0 0-2 0,0 0 1 15,0 0 0-15,0 0 2 0,0 0-2 0,0 0 1 16,0 0 5-16,0 0 0 0,0 0 0 0,0 0 1 0,0 0-5 16,0 0 1-16,0 0-1 0,0 0 1 0,0 0-1 15,0 0 2-15,0 0-2 0,0 0 2 0,0 0-2 16,0 0 1-16,0 0-1 0,0 0 1 0,0 0-1 0,0 0 1 15,0 0-1-15,0 0 1 0,0 0-4 0,0 0 1 16,0 0 0-16,0 0 1 0,0 0-2 0,0 0 0 16,0 0 0-16,0 0 0 0,0 0-2 0,0 0 1 15,0 0 0-15,0 0 0 0,0 0-10 0,0 0 1 16,0 0 0-16,0 0 0 0,-5 0-14 0,5-5 1 16,0 5-1910-16</inkml:trace>
  <inkml:trace contextRef="#ctx0" brushRef="#br0" timeOffset="41286.5">10497 11165 1482 0,'2'-5'0'0,"9"-8"0"0,-4-4 0 16,3 4 82-16,-7 0 1 0,7 3-1 0,-2-7 1 16,-3 7-29-16,-5 5 0 0,0 2-1 0,0-2 1 0,0 0-25 15,0 2 2-15,0 3-1 0,0-5 0 0,0 5-7 16,0-2-1-16,0-3 1 0,0 5 0 0,-5 0-3 15,2 0 2-15,3-3-1 0,-18 13 0 0,-7 16 2 16,-6 1-1-16,1 4 1 0,-6-4-1 0,6 6-3 16,4-10 1-16,1 2 0 0,2-2 0 0,0-3 1 15,3 0 2-15,-3-2-2 0,-3 2 1 16,3 5-4-16,3-7 1 0,-3 2 0 0,3 5 0 0,-8-10-6 16,2 5-1-16,6 0 1 0,-3-5 0 0,3-2 3 0,2 2 1 15,5 5-2-15,1-12 2 0,1 4-6 0,4 4 1 16,2-4-1-16,5 3 0 0,-5-5 4 0,2 3 0 0,6-5 0 15,2 4 1-15,0 3-13 0,-3-2 1 0,1-1 1 16,12 1-1-16,3 10 2 0,0-8 0 0,2 0-1 16,11 3 2-16,2-1-3 0,0 1 1 0,-3-6-1 15,6 4 2-15,-3 4 2 0,3-10 1 0,-6 2-1 16,6 4 1-16,-3-6-1 0,2-3-1 0,1 3 1 16,0 8 1-16,-3-3-1 0,-3-2 1 0,1-3 0 15,4 2 0-15,-4-4 0 0,-6 4 0 0,1-1 0 16,-1-1 1-16,-2 5-5 0,-2-3 0 0,1 3 0 15,-4 6 0-15,3-11-7 0,-4 7 0 0,1 4 0 16,-5-6 0-16,0 5-11 0,-3-10 1 0,3 0-1 16,-1 5 1-16,-12-15-2264 0</inkml:trace>
  <inkml:trace contextRef="#ctx0" brushRef="#br0" timeOffset="41952.24">11410 12029 1871 0,'0'-2'0'15,"5"2"0"-15,8-28 0 0,5-7 76 0,7-1-1 16,-7-1 0-16,-3-6 0 0,-2 7-23 0,2-6 0 16,-2-1 0-16,-5-3 1 0,2 6-32 0,-3 7 0 15,-1 1 1-15,-6-4 0 0,5 1-22 0,2 15 0 16,1 0 0-16,-8-3 0 0,5 10-1 0,0 6 1 15,-2-1 0-15,-1 3 0 0,-2 3-1 0,0 2 1 16,0 0 0-16,0-3 0 0,0 1 3 0,0 2 1 16,0-5-1-16,3 5 0 0,2 5 6 0,0-5 0 0,-5 2 0 15,7 36 1-15,11 15-2 0,-5 12 1 16,0-2 0-16,-8-12 0 0,0 2 6 0,3-8-1 0,-3 3 1 16,2-5 0-16,-2-3-9 0,0-5 1 0,3 1 0 15,5-1 1-15,-8-2-3 0,3-11 1 0,-1 4-1 16,-2-6 2-16,0-5-1 0,0 0-1 15,3-2 1-15,-3-1 0 0,3-4-2 0,-3-6 1 0,0 3-1 16,3-5 1-16,-3 3-1 0,0-3 1 0,-3-3-1 0,8-4 1 16,6-6-5-16,-1-2 1 0,-2-5-1 0,12-15 1 15,-4-18-1-15,1 10 0 0,-4 3 0 0,0 4 1 16,-5 6 0-16,-1 2 0 0,1 1 0 0,-3 9 2 16,3 0-3-16,-5 6 0 0,-3 7 0 0,0-5 0 15,3 10 0-15,-3 0 0 0,-5 0 0 0,7 0 0 16,-2 0 0-16,3 7 0 0,-3-4 0 0,8 14 0 15,10 19 0-15,2-6 1 0,1-5-1 0,-6 3 1 0,3-1-1 16,0 1 1-16,-5 0-1 0,7-8 1 0,0-5 1 16,-4 5 1-16,2-10-1 0,5 1 0 0,0-4-1 15,-5-7 0-15,-1 8 0 0,11-16 2 0,-7 1-3 0,-3 1 1 16,2-6 0-16,11-3 0 0,-11-5 3 0,-2-3 2 16,3-2 0-16,-3-6-1 0,5-1 3 0,-6 1 0 15,-4-4 0-15,0-5 1 0,-5 5-1 0,-1-1 1 16,1 1-1-16,-13-3 1 0,0 8 0 0,0 2-1 15,-7 1 1-15,-6-9 2 0,3 1-4 0,-3 7 2 0,0 8 0 16,-10-8 0-16,6 3-4 0,-1 8 0 0,-3-1 1 16,1 8 0-16,-3 2-2 0,-7 6 2 0,-6 4-1 15,-12 13 1-15,-3 13-6 0,-3 7 0 0,-7 8 0 16,-13 5 0-16,74-48-2215 0</inkml:trace>
  <inkml:trace contextRef="#ctx0" brushRef="#br0" timeOffset="48300.87">7230 12926 1168 0,'0'0'0'0,"0"0"0"16,0 0 0-16,0 0 65 0,0 0 1 16,0 0-1-16,0 0 1 0,0 0-17 0,0 0 0 0,0 0-1 15,0 0 2-15,0 0-22 0,0 0 1 0,0 0 0 16,0 0 0-16,0 0-21 0,0 0 0 0,0 0 0 15,0 0 1-15,13 48-7 0,-3-13 1 0,-2 1 0 16,-1 6 0-16,-2 4 5 0,1-11 1 0,-1 5-1 0,-3-2 1 16,3 3 3-16,0-11 1 0,-5 8 1 0,8-11-1 15,-3 9-6-15,-5-9 1 0,5 1-1 0,-2 0 0 16,2-6 19-16,-5-1 0 0,0-1 0 0,0 2 1 16,0-6-6-16,0-4 1 0,0 1-1 0,0-3 0 0,0-5-7 15,0 0 0-15,0-3 1 0,0 11-1 0,0-10-14 16,0 2 0-16,0-5 0 0,0 0 0 0,0 0 0 15,0 0 0-15,0 0 0 0,0 0 0 0,0 0-11 16,0 0 0-16,0 0 0 0,0-3-1 0,5-2-8 16,-3 5 1-16,-2 0-1529 0</inkml:trace>
  <inkml:trace contextRef="#ctx0" brushRef="#br0" timeOffset="49006.64">7187 13085 1080 0,'-8'-8'0'0,"-2"-7"0"0,-3-2 0 0,1-1 73 16,2 5 1-16,-6-4-1 0,1 2 1 0,2 0-23 0,6 7 0 15,-1-5 1-15,3 6 0 0,0-1-23 0,0 1 1 16,2-3 0-16,6 0 1 0,2 2-29 0,0-2 0 16,0 0 0-16,10-3 2 0,13-2 5 0,-2-5 0 0,9 5 0 15,11 7 1-15,0 1 23 0,-3 7 2 0,0 7-1 16,3-7 1-16,3 3-10 0,-6 9 1 0,5 9 0 31,6 1 0-31,-9 6-8 0,-4-3 0 0,-3 10 0 0,3 8 0 0,-3-7-9 0,-12-4 1 0,2 4-1 16,-3 6 1-16,-7-11 0 0,-5-4 1 0,-1 1 0 15,-4 5 1-15,-3-5-5 0,-5-8 1 0,0 2 0 16,0 4 1-16,-8-11-10 0,3 5 1 0,-2-10-1 0,-9 8 1 16,-4 2-2-16,2-3-1 0,-5 1 1 0,-10-8 1 15,-2 8-7-15,-1-3 0 0,-7-3 1 0,-1 4 0 16,6-14-3-16,-2 1 1 0,1-3 0 0,1-5 0 16,3-8 3-16,-1 5 2 0,3-7-1 15,-3-5 1-15,11 5-2 0,-3 2 0 0,2 1 1 0,6-1 0 16,-3 3 3-16,11 3 0 0,-1 2 0 0,8 2 1 0,-3-2 1 15,3 5 0-15,0 0 0 0,2 0 0 0,3 3 0 16,0-3 0-16,0 0 0 0,0 0 1 0,0 0 11 16,8 0 1-16,-8 0 1 0,13 0-1 0,5 0 5 15,2 2 0-15,8 6 0 0,15-6 1 0,0 3-12 16,-7-5 0-16,-3 0 0 0,3 0-1 0,-6 0 1 0,6 0 1 16,-6 0-1-16,1 0 0 0,7 0-4 0,-2-5-1 15,-6 3 0-15,1 2 0 0,-3-5-2 0,0 5 0 16,2 0 0-16,3-5 0 0,-2 2-1 0,-3 3 1 15,2 0 0-15,1 3 0 0,-6-1 0 0,1 1 1 16,-3 2 1-16,10-3-1 0,-3 3 1 0,-7 3 0 16,-3 4 0-16,3 3 2 0,-5-2-3 0,0-5 1 0,-3 2-1 15,1 0 1-15,-4-3 0 0,1-4-1 16,0 2 0-16,-1 2 1 0,-4-7 0 0,-3 5 2 16,0-5-2-16,-5 3 1 0,5 2 9 0,3-5-1 0,-8-5 0 15,5 2 0-15,-5 3-4 0,0 0 1 0,0 0 0 16,0-5-1-16,0-2 4 0,0 2-1 0,0 2 0 15,-10-22 0-15,2-5-2 0,-5-3 1 0,3 5-1 16,-2 6 1-16,4-1-5 0,3 10 2 0,-3-2-1 16,-10 3 1-16,6-6 7 0,7 8 2 0,-3 2 0 0,-2-2-1 15,-3 8-4-15,5-3 1 0,-7 2 1 0,8 3-1 16,-1-5-2-16,-2 5 0 0,2 5 0 0,-2-5 1 16,2 3 0-16,-4 4 0 0,7 6 0 0,-8 5 0 0,-5 4-5 15,5-2-1-15,6 1 1 0,2-4 0 16,5 3-7-16,0-2 0 0,0-3 0 0,5-7 1 0,-5-8-1977 15</inkml:trace>
  <inkml:trace contextRef="#ctx0" brushRef="#br0" timeOffset="49230.64">8113 13128 1520 0,'0'0'0'15,"0"-3"0"-15,0-4 0 0,-5 2 60 0,2-8-1 16,3-2 0-16,3 0 1 0,2-5-23 0,-5 2 0 15,0 8 0-15,5-3 0 0,-2-2-13 0,-1 8 0 16,1-1 1-16,2-2 0 0,0 0-26 0,-3 2 1 16,4 8-2-16,-6 0 2 0,5 0-1 0,2-5 1 15,3 5 0-15,3 13 0 0,-13-13-1501 0</inkml:trace>
  <inkml:trace contextRef="#ctx0" brushRef="#br0" timeOffset="49396.2">8401 14058 1784 0,'0'0'0'0,"0"0"0"16,0 2 0-16,0 3-1 0,0-5 1 0,0-7 0 0,5 7 0 16,-5 0-1338-16</inkml:trace>
  <inkml:trace contextRef="#ctx0" brushRef="#br0" timeOffset="49612.06">8914 12687 1808 0,'0'0'0'15,"0"0"0"-15,0 10 0 0,3 15-29 0,7-2 1 16,-7 17-1-16,7 16 1 0,3-6 72 0,-6 10 0 16,6-2-1-16,2 3 2 0,0-3-27 0,1-5 1 15,-9 0 0-15,4 0 0 0,1-13-42 0,-4-2 0 16,0-3 0-16,2 0 0 0,-5-7 4 0,-3-8 1 16,-4 5 0-16,4-15 0 0,-2-10-1318 0</inkml:trace>
  <inkml:trace contextRef="#ctx0" brushRef="#br0" timeOffset="50689.01">8909 13168 1332 0,'0'0'0'0,"0"0"0"0,0 3 0 16,0 2 20-16,5 0 1 0,3-3 0 0,-3 6 1 15,8-1-10-15,0-2 0 0,-1 0 1 0,11 3-1 16,3 10 43-16,-3-6 0 0,2 6 0 0,6 10 1 0,-6 2-29 15,-7 3 0-15,7 2 0 0,-2 3 0 0,-3-1-2 16,-2-1 0-16,0-1 1 0,0-5 0 0,-5-2-4 16,-1-3 1-16,6-2-1 0,-5-11 1 0,0 1-19 15,-1-3 2-15,1-10-1 0,5 5 1 0,-5-10 14 16,-1 3 2-16,-2-6-2 0,3 3 1 0,-5-15-21 16,2 5 1-16,-2-10 0 0,9-6 1 0,1-12-1 15,-5 3 0-15,0-3 0 0,-1 3 1 0,-1 7 1 16,-4 6 1-16,1-1-1 0,-3 0 1 0,0 10-4 0,0 6 0 15,-5 4 0-15,3 3 1 0,-3 3 0 0,0 2 0 16,5 0 0-16,0 0 0 0,-3 7 5 0,-2-7-1 16,0 0 1-16,3 8 0 0,5 12-6 0,-1 0 0 15,-2-5 0-15,-5 26 0 0,5 1 1 0,-5-4 1 16,8 0 0-16,-3-3 0 0,-2-12 10 0,-1 2-1 0,1-7 0 16,-3 2 0-16,5-7-4 0,0-1 1 0,-5-4 0 15,7-6 0-15,-7 3-3 0,6-5 1 0,-4 3 0 16,8 2 0-16,-5-5-4 0,3 0 1 0,-8 0-1 15,10-15 1-15,5-3-3 0,3 3 0 0,0-3 0 16,2-9 1-16,3-4-2 0,-10 6 1 0,-3 5 0 16,5 2 0-16,-4 3-2 0,-4 8 1 0,3 2-1 15,3 2 1-15,-5-4-4 0,-3 7 2 0,0 0-2 16,3 0 2-16,-1 0-2 0,3 0 1 0,-10 0-1 16,8 7 1-16,5 3-1 0,2 0 1 0,-7-7-1 0,-1 2 1 15,3 2 2-15,-4 6 0 0,1-5-1 0,-2-1 2 16,8-4-2-16,-8-1-1 0,3 6 1 0,-3-1 0 15,8 1 3-15,-1-1 1 0,-4-2 0 0,2-5 0 0,3 3 10 16,0 2 0-16,-8-5 1 0,-3 0-1 0,1 0 1 16,-1 0 2-16,3 0-1 0,3 0 1 0,2-8 5 15,-2 3 0-15,-3 0 0 0,-5-5 0 0,2-5-12 16,1 3-1-16,-1-6 1 0,-4 0 0 16,-3-2 4-1,0 5 0-15,0 2 1 16,-3 6-1-1,-5-11-3-15,1 8 1 16,-6 5-2-16,0 3 2 0,-7-11 0 16,-1 8 0-16,8 5 0 0,-5-3 1 15,3-4-5-15,5 7 1 0,7 0-2 0,1 0 2 0,1 0-4 0,1 0 0 0,3 0 0 0,2 0 1 16,0 0 3-16,0 0 2 0,0 0-1 0,0 0 1 0,0 0-8 0,0 0 0 0,0 0 0 0,7-5 1 0,1 2-1 0,2 1 0 0,3 2 0 0,12-8 1 16,14 6-1-16,1 4 0 0,-4 6 0 0,-3 2 0 15,-3-3-1-15,-2 6 1 0,-2 2 0 0,-1-2 0 0,-2 2-2 0,-2 0 1 0,2 5-1 16,2 0 1-16,-7-5-2 0,-3 1 0 0,0-1-1 15,1 2 2-15,-1-2 1 0,-8-7 1 0,1 5 0 16,-5 7 0-16,-1-10 0 0,-2-5 0 0,0 0 0 16,-2 2 0-16,-1-4 0 0,1 5 0 0,2-3 0 15,-6 2 1-15,-1 6 0 0,-3-6 1 0,2 6 0 16,-2-11 0-16,2 11-7 0,-2-10 2 0,2 2 0 16,1-5-1-16,2-3-22 0,-3-2 1 0,8 5-1 0,-5-15 1 15,-5-3 4-15,2-4-1 0,1-1 1 0,-6-17 0 16,3-8-5-16,5 15 0 0,2 8 0 0,-7-3 1 15,2 8-15-15,3 0 1 0,3 5 0 0,-4 7 1 16,1 3 5-16,0 5 0 0,3 0 1 0,-3-5-1 16,-3 2 3-16,3-4 1 0,0 7 0 0,-3-5 0 0,-2 0 9 15,2 2 1-15,-4-4 0 0,-6-8 1 0,-5-3 16 16,5 3 0-16,5 0 0 0,6-5 0 0,-6 4 1 16,0 6 0-16,-2 0 0 0,7-5 1 0,-4 3-1 15,4-4 1-15,3 6-1 0,-5 3 1 0,2-3 0 16,1 0 0-16,4 0 0 0,0-1 0 0,3 4 0 0,-5-3 0 15,3 2 0-15,2-2 1 0,-3 8 0 16,1-3 1-16,-3 5-1 0,5-10 2 16,0 2-1-16,0-2 1 0,0 7 1 0,0-12-1 0,0-5-3 0,0-8 0 15,0 3-1326-15</inkml:trace>
  <inkml:trace contextRef="#ctx0" brushRef="#br0" timeOffset="50847.11">10296 12465 1457 0,'0'-5'0'0,"5"5"0"15,0-2 0-15,-2-4 69 0,2 4-1 0,-5-1 1 16,5 1-1-16,-5 2-21 16,2 0 0-16,1 0 0 0,7-8 1 0,8 3 19 0,5 5 1 0,-5 0 0 15,17 0 0-15,3 0-32 0,-5 5 1 0,-5 3-1 16,-7 5 1-16,2-6-3 0,-11 6 0 0,-1 2 0 0,1 5 1 16,-12-20-1891-16</inkml:trace>
  <inkml:trace contextRef="#ctx0" brushRef="#br0" timeOffset="51317.09">7248 14496 2009 0,'0'0'0'0,"0"0"0"0,0 0 0 0,5 0 30 0,-2 0-1 0,2 0 0 16,7-5 0-16,1 3-2 0,0 2 0 0,2-6 0 15,23-1 0-15,6-1-28 0,4 3 1 0,-5 5-1 16,0-10 1-16,-4 3 1 0,1 2 0 0,9-3 0 15,2 3 0-15,-3 3 17 0,0-6 1 0,-5 3 0 16,6 0 0-16,-6 2-2 0,-5-4 1 0,0 2-1 16,3 0 1-16,-5 5-16 0,-11-3 0 0,1-4 1 0,-1-1 0 15,-2 8-4-15,-10 0 1 0,-13 0-1793 0</inkml:trace>
  <inkml:trace contextRef="#ctx0" brushRef="#br0" timeOffset="51510.57">7419 14773 1695 0,'-6'3'0'0,"-4"4"0"0,3 6 0 15,7 0 75-15,0-11 1 0,0 3-1 0,0 3 0 0,5-6-21 16,-5 1 0-16,5-3-1 0,20-5 2 0,8 0-55 0,3 2 0 16,-6-4 0-16,9-6 2 0,1-2-24 0,-2 2 2 15,-2 6 0-15,0-8 0 0,-6 2 4 0,-2-2 0 16,0-3-1559-16</inkml:trace>
  <inkml:trace contextRef="#ctx0" brushRef="#br0" timeOffset="51722.18">7775 14045 1695 0,'-5'5'0'0,"5"3"0"15,0 2 0-15,-5 10 25 0,2 5 0 0,-2 3-1 0,5 7 2 16,0 5-2-16,0 3 0 0,-5 0 1 0,2 5 0 16,1 0-6-16,2 0 0 0,0 2 0 0,0-2 1 15,-3 2-23-15,3-2 0 0,3 0 0 0,-1 3 1 16,1-1 4-16,2 3 1 0,-5 2 0 0,5 1 0 16,-2-1 7-16,7-12 0 0,-3 5 0 0,3-8 0 0,-10-40-1518 15</inkml:trace>
  <inkml:trace contextRef="#ctx0" brushRef="#br0" timeOffset="52209.9">8487 14121 1243 0,'0'0'0'0,"0"0"0"0,0-5 0 0,5 2 66 16,-2 3 1-16,2 3 0 0,5-3 0 0,-2 5-20 15,-8-5 0-15,0 0 0 0,5 7 2 0,7 8-27 16,-4 3 2-16,2 5-2 0,8 25 2 0,-3 7-24 15,-5-7 1-15,3 5 0 0,-5 0 0 0,2-5 14 16,-2 7-1-16,2 0 1 0,-3-2-1 0,-2-7-7 0,-5-3 0 16,6 4 0-16,1-6-1 0,1-3 4 0,-3-6 2 15,-5-9-1-15,0-3 0 0,0 0-10 0,-5-15 1 16,5-5-1448-16</inkml:trace>
  <inkml:trace contextRef="#ctx0" brushRef="#br0" timeOffset="52362.01">8390 14594 1583 0,'0'0'0'0,"0"0"0"16,0 0 0-16,0 0 63 0,3 0 0 0,5 0-1 15,-8-5 1-15,5 3-23 0,2 2-1 0,-2 0 0 16,21-25 0-16,17-3-25 0,0-2 0 0,-2 2 1 16,-8-2 0-16,3 4-11 0,-11 6 2 0,6 5-1552 15</inkml:trace>
  <inkml:trace contextRef="#ctx0" brushRef="#br0" timeOffset="52960.39">9080 14864 1658 0,'0'0'0'0,"0"0"0"0,0-5 0 0,7-3 89 15,-7 1-1-15,6-1 1 0,6-19 1 0,1-21-34 16,0 5 0-16,-3-5 0 0,-3 0 0 0,-1 5-30 15,-6 3 0-15,0 5 0 0,-6-6 0 0,-1 6-28 16,2 7 1-16,-8 6 0 0,0 7 1 0,3 2-11 0,-3 8 0 16,-4 5-1-16,4 5 1 0,5-5-20 0,-4 7 1 15,1-1-2-15,-1 11 2 0,-1 8-3 0,3-2 2 16,2 2-2-16,-2 3 2 0,7 2 5 0,-2-5 0 16,5-2 0-16,0 5 2 0,-5-8 2 0,5-7 1 15,10 2 0-15,-2 2-1 0,2 1 22 0,3-5 2 16,0-3-2-16,4 5 1 0,9 2 1 0,-3-4 1 15,-3 5 1-15,6 7-1 0,2-10 2 0,2 0-1 0,-4 3 1 16,-1 4 0-16,-2-6 1 0,-8-1-1 0,8 2 1 16,0-9 0-16,2-1 1 0,-12 1 2 0,0-3-1 15,5 3 1-15,-6-6-4 0,-1 3-1 0,-4 0 1 16,1-5-1-16,2 0 14 0,-5 0 1 0,3-5 0 16,4-2 0-16,6-6-4 0,-5 0 0 0,5 3-1 15,0-17 1-15,-3 1 3 0,-5 4 1 0,-2-1 0 16,2-5 0-16,-8 1-12 0,1 1 1 0,-1-1-1 15,-2 4 1-15,0 5-7 0,-2 1 0 0,-1-1 1 0,1 3 0 16,-3 0-2-16,-3 7 0 0,3 1 0 16,5-1 0-16,0 6-2 0,0-1-1 0,-5 3 1 0,2-5 1 15,-2 5-1-15,5 0 1 0,0 0-2 0,-5 5 2 16,-2 8-3-16,-6 2 0 0,8-3 1 0,-8 16 0 16,-5 7 0-16,8 1 2 0,7-1-1 0,3-12 1 0,0 2 1 15,0-5 0-15,8-2 0 0,-8 7 1 16,5-5 0-16,3-5 1 0,2-2 1 0,5-6-1 15,1 3 2-15,-4 0 1 0,-7-7-1 0,11-3 1 16,1 5-1-16,1-3 1 16,0 4-1-16,13-12 1 0,-1-4-4 0,-4-2 1 0,-4-3 0 0,4-5 1 15,-6-6-7-15,-2 4 1 0,5-9 0 0,-5 1-1 16,-3 0-16-16,-2 2 1 0,2-7-1610 0</inkml:trace>
  <inkml:trace contextRef="#ctx0" brushRef="#br0" timeOffset="53191.24">9548 14010 1646 0,'-3'0'0'0,"1"-5"0"0,-6 2 0 0,1 3 50 0,1 0 1 0,6 0-1 16,0 3 1-16,0-3-20 0,0 0 1 0,0 0-1 16,0 0 2-16,0 0 20 0,0 0 2 15,0 0 0-15,0 0 0 0,8 0-28 16,2 0 0-16,-7 0 0 0,2 0 0 0,5 0 1 15,-2 5 0-15,2-3 0 0,-2 8 0 0,-1 5-5 0,-2-2-1 0,0 2 1 16,-10 0-1-16,0 8-12 0,0 2 0 0,-3-5 0 0,1 8 1 16,-6 7-8-16,3-12 0 0,2 2 1 0,3 10-1 15,-2-14-12-15,7 1 1 0,0 4-1897 0</inkml:trace>
  <inkml:trace contextRef="#ctx0" brushRef="#br0" timeOffset="54061.33">10197 14879 1569 0,'0'0'0'16,"0"0"0"-16,0 5 0 0,0-2 78 0,0-3 0 15,0 0 0-15,12 5 0 0,-4-5-29 16,2 0-1-16,-10-5 0 0,13-3 2 0,5-7-31 15,0 2 1-15,-6-7-1 0,6-23 1 0,-3-4-22 0,-2 4 0 0,-3 0-1 16,3 5 2-16,-8 0-4 0,-2 3 0 0,2 0 1 16,0 2-1-16,-5-2 1 0,0 7-1 0,0 3 1 15,-5 2-1-15,2 8 1 0,1-3-1 0,-1 8 1 16,-2-2-1-16,-3 4 3 0,3 8 0 0,-5-5 0 16,2 2 0-16,1 3 4 0,2 0-1 0,0 0 0 15,-3 3 0-15,-10 10 6 0,5 7 0 0,1 0 1 16,-6 15 0-16,5 6-3 0,3 1 0 15,7-4 1-15,-7 8 0 0,8-6-1 0,2-5 1 0,0 0-1 16,0-4 1-16,0 1-5 0,7-9 1 0,-2 2 1 16,8-2-1-16,0-3-2 0,0-7 0 0,-6-6 0 0,3 1 1 15,3-8-1-15,-8 0 1 0,0 0 0 0,8 0 0 16,0 0 18-16,-8 0 0 0,2 0 1 0,1-8-1 16,5-4-17-16,0 4 0 0,-3 1 0 0,8-26 2 0,-1 3 1 15,4 2 1-15,-4 0 0 0,1 3 0 0,0 2-1 16,0 1 0-16,2 4 1 0,-2 3 0 0,-5 2-5 15,0 3 1-15,4 5 0 0,1 5 0 0,0 0 0 16,-5 3-1-16,-6 7 0 0,3 0 0 0,3 7 18 16,-8-7 0-16,3 3 0 0,0 15 1 0,2-8-11 0,-8 0 0 15,1-2 0-15,4-1 1 0,-7-7-3 0,0 1 0 16,0-4 0-16,0 1-1 0,0-8-3 0,0 2 0 16,0 1 0-16,0-3 1 0,0 0-1 0,0 0 2 15,0 0-1-15,0 0 1 0,0 0-2 0,0 0 1 16,0 0 0-16,0-5 0 0,0 0-3 0,3-3 2 15,7-2-2-15,-5-3 1 0,0-7 1 0,3 5 1 16,-5-3-1-16,2 8 0 0,5 0-3 0,-3 8 0 16,4-6 0-16,1 1 2 0,-4-1-2 0,0 3 0 0,2 5 0 15,-3 0 1-15,6 0-2 0,-3 5 1 0,-5-2 0 16,8 4 0-16,-5 6 0 0,-3-11 0 0,0 3 0 16,3 3 0-16,4 5-3 0,-7-8 2 0,0 2-1 15,3-7 1-15,5 3-4 0,-8 2 2 16,0-5 0-16,3 0-1 0,4-8 2 0,1 8 1 0,0-10-1 15,5-8 0-15,-1-2 0 0,4-5 1 0,-3 2 0 16,4-4 0-16,-4 12 0 0,-5-1 0 0,0 6 0 16,-1 3 1-16,-4 4-2 0,2-2 2 0,-2 5-1 0,2 0 1 15,-5 0 6-15,-2 0-1 0,2 0 1 0,2 13 0 16,4 2-1-16,-9 5 1 0,1 0 0 0,4 0 0 16,-4 1 0-16,-1-4 0 0,1-2-1 0,2 3 1 15,-5-10 3-15,5-3 0 0,-5 2 0 0,0-7 1 0,3 3-9 16,2 2 1-16,0-5-1 0,-5 0 1 0,0 0 0 15,0 0-1-15,0 0 0 0,0-8 1 0,0 8-1956 16</inkml:trace>
  <inkml:trace contextRef="#ctx0" brushRef="#br0" timeOffset="54782.44">12079 13911 1985 0,'0'0'0'0,"0"0"0"0,0 0 0 0,0 0 74 0,0 0 1 0,5 3 0 0,8 2 0 0,0-2-21 0,-3-1 1 15,-2-2 0-15,27 3 0 0,8-1-36 0,1-2 1 0,-6 0-1 16,-3 5 2-16,-1 3-21 0,6-1 1 0,-2-2 0 16,11 8 0-16,-1-3 4 0,-10 0-1 0,6 8 0 15,-1-1 2-15,-3 4 3 0,-1 1 0 0,1-7 0 16,-2-2 1-16,-4 2-2 0,-6 0 1 0,2-5 0 15,-4 0 0-15,-9 3 0 0,-4-6 0 0,0 6 0 16,-1-5 1-16,-1-8-6 0,-11 0 2 0,2 0-1 16,-2 2 0-16,0-2-3 0,0 0 1 0,0 0-1 15,-2 10 0-15,-9 5 2 0,-1 0 0 0,-1 3-1 0,-17 32 2 16,-6-14 2-16,5 4 0 0,3-2 0 0,0 7 1 16,3-7-3-16,0 2-1 0,-3 1 0 15,-3 4 2-15,0-7-1 0,3 5 0 0,6-3 0 16,-4 3 0-16,-4-5 0 0,2-6-1 0,2 4 1 0,6 4-1 0,2-5-4 15,-5-7 0-15,8-5 0 0,5 2 0 0,-3-10-6 16,0-2 0-16,13-13-2118 0</inkml:trace>
  <inkml:trace contextRef="#ctx0" brushRef="#br0" timeOffset="55434.59">13392 14322 1646 0,'0'0'0'16,"0"0"0"-16,5-7 0 0,0 7 110 0,-5-5 0 0,0 0 0 15,5-3 0-15,-2 5-69 0,2-4 1 0,-3 2-1 16,4-3 1-16,-1 1-42 0,-5 2 1 0,0 2-1 16,0 3 1-16,0 0-8 0,0 0 1 0,0 0-1 15,-5 8 0-15,-1 7 7 0,4 5 0 0,2 8 0 16,-8 27 1-16,3 13 6 0,-5-12 0 0,2-1-1 15,3-4 1-15,5-14 9 0,0 1 1 0,0 0-2 16,-2-5 2-16,2-3 0 0,2-2 1 0,3-1-1 16,-2 6 1-16,-3-10-7 0,2-6 0 0,6-1 0 15,-8-4 1-15,0-4-2 0,0-8 0 0,0 0 0 0,0 0 1 16,0-5-1-16,0 5 0 0,5 0 0 0,0-8 1 16,8-7-26-16,0-3 2 0,-6-4-1 0,11-21 1 15,2-10-12-15,-2 15 1 0,5-2 0 0,-5 10 0 16,2 4 2-16,-2 11-1 0,0-5 1 0,0 5-1 15,2 7 3-15,3-2 0 0,-5 0 0 0,-3 3 0 16,0 9 14-16,-2-2 1 0,2-2 0 0,8 4 0 16,0 6 3-16,-10-1 1 0,0 3 0 15,9 8 0-15,4 2 1 0,-11 0 0 0,6 1 0 16,4-1 0-16,0 0 12 0,-4-3 2 0,2 4-1 0,-6-4 0 16,6-2 5-16,-2-2 1 0,-1-5 1 0,3-1-1 15,-5-4-16-15,0-3 1 0,-1-3 0 0,9-2 0 16,-8 3 13-16,-3-14 0 0,0 4 0 0,3-6 0 0,2 1-12 15,-2-4 1-15,0-4 0 0,0-5 0 0,-3 2 4 0,-5 1 0 16,-10-9 1-16,3 1 0 16,-1 2 10-16,-2 3 2 0,-5-5-2 0,0-6 1 0,-3 6-12 15,-4 2 2-15,-1-2-1 16,-5-8 0-16,0 10 9 0,1 11 0 16,-1-6 1-1,-8-7 0 1,-2 10-10-16,8 9 2 15,-5 9-2-15,-6-1 1 16,1 8 4-16,-6 0 0 0,-2 10-1 0,-11 3 1 0,-1 10-9 16,-4 9 1-16,-12 16-2 0,-3 0 2 0,69-48-2106 15</inkml:trace>
  <inkml:trace contextRef="#ctx0" brushRef="#br0" timeOffset="55887.81">9871 15685 1620 0,'0'0'0'16,"0"0"0"-16,8 0 0 0,-3-5 30 15,7 3 1-15,1 4-1 0,23-9 0 0,7-3-6 0,0-3-1 16,1-2 1-16,-1 2 1 0,5 1-25 0,0 4 1 16,3-12 0-16,10 5 0 0,6 7-4 0,-6 1 0 15,15 2 0-15,13 0 1 0,3 2 2 16,-3 3 0-16,7 3 0 0,14-3 0 0,-1 0 0 16,-5-3 0-16,8-2 0 0,5 3 1 0,0-6-1 0,-7-2 1 15,4-8-1-15,6 8 1 0,-6 0 5 0,-15-10-1 0,13-3 1 16,8 3-1-16,-11 0 13 0,-7 5 2 0,8 2-3 15,4-7 3-15,-2 5-1 0,-10 0 0 0,10 5 0 16,5 0 1-16,-13 0 17 0,-7 0 0 0,2 2 0 16,10-2 0-16,-9 0-5 0,-9 2 0 0,1 3-1 15,-6 0 2-15,-7 3-4 0,-5-3 0 0,0 5 1 16,4-3-1-16,-9 3-5 0,-18-5 1 0,-3 5 0 16,-2 5 1-16,-8-5-3 0,-7 0 1 0,-6 0-1 0,-7-5 1 15,-5 3-22-15,-3 2 0 0,0-8 1 0,-5 6 0 16,0 2-1-16,-5 0 2 0,0-3-1 0,-5-4 0 15,5 7-1965-15</inkml:trace>
  <inkml:trace contextRef="#ctx0" brushRef="#br0" timeOffset="56352.78">15328 13859 1758 0,'0'-3'0'0,"-5"3"0"0,-3-40 0 0,-4-3 88 0,-1-5 0 15,8 0 0-15,-3-2 0 0,3 9-48 0,0 11-1 0,-5-3 0 16,7 1 2-16,-4 4-39 0,2 10 1 0,-8-2-1 15,8 13 2-15,5-3-8 0,0 7 2 16,0-2 0-16,-5 2 0 0,2 3-3 0,1 0 1 0,-1 0-1 16,3 0 1-16,0 8 4 0,-5 5 1 15,2-6-1-15,-4 41 1 0,-3 15 15 0,4 0-1 16,1 0 1-16,3-8 0 0,-1 1 7 0,3-1 2 31,0 3-1-31,0 5 0 16,0 10-19-16,0-15 0 0,0 3 0 15,5 9 1-15,0-2 6 0,-2-2 0 16,0 4 1-16,4 6 0 0,-7-5-10 0,3-11 2 0,-3-2-1 16,0 0 1-16,0-8 3 0,-3-7 1 0,3-2 0 0,-7 1 0 15,1-6 3-15,-4-9 1 0,8-9 1 0,2 0-1 0,-5-6-9 0,-3-4 0 0,3-1 1 16,0-2-1-16,0-2 5 0,2-3 1 0,-2 0-1 0,-3-3 1 16,-4 3-10-16,2-5 2 0,10 5-1987 0</inkml:trace>
  <inkml:trace contextRef="#ctx0" brushRef="#br0" timeOffset="56927.21">6309 13816 1281 0,'0'0'0'16,"0"0"0"-16,0 0 0 0,0 0 77 0,3-3 2 16,7 3-2-16,-2-5 2 0,2 5-32 0,-3 5 1 15,1-2 1-15,28 17-1 0,4 10-25 0,-7-2 2 16,3 10-1-16,0 4 0 0,-6-1-24 0,1 9 2 16,-6 8-1-16,13 10 0 0,-7 10 13 0,-1-2 1 0,1 5 0 15,-1-1-1-15,1 1 6 0,-6-11 1 16,-2 8-1-16,3 6 1 0,-8-9-1 0,-6-7 2 0,1-5-1 15,-3 8 0-15,3-8-16 0,-5-10 0 0,-3-8 1 16,2 0 0 0,-2-14-6-16,0-6 0 0,3-10 0 0,-8-2 0 0,0-13-1600 15</inkml:trace>
  <inkml:trace contextRef="#ctx0" brushRef="#br0" timeOffset="59435.81">6174 13198 791 0,'0'0'0'0,"0"0"0"16,0-10 0-16,0 3 70 0,0-6 1 0,0 6 0 15,0-6-1-15,0 10-26 0,0-2 0 0,0 5 0 16,0 0-1-16,0 0-20 0,0 0 1 0,0 0-1 16,0-5 1-16,0 3-14 0,0 2 0 0,0-5 0 15,-5 5 0-15,5 0 11 16,0 0 2-16,0-3-1 0,-5-2 1 15,3 3-3-15,2-3 1 0,-5 0-1 0,-13-13 20 0,10 8-21 0,-2 0 0 0,2-3 0 16,-2 1 6-16,-2-3-1 0,4 7 1 0,-2 0 1 16,7 3 2-16,-2 5 1 0,0-7 0 0,5-1 0 15,-3 1 2-15,-2 2-1 0,0 2 0 0,5 6 1 0,0 2-3 16,0-5 0-16,0 0 0 0,0 7 0 0,0-2-7 16,0 5 0-16,0-2 1 0,0 20-1 0,0 7-2 15,5 3 1-15,3 0-1 0,2-3 2 0,-2 0-9 16,-3-2 0-16,0 7 1 0,8 6 0 15,-6-1 3-15,-2-2 0 0,8 7-1 0,0 11 1 0,5-11-9 16,-6 3 1-16,6 5-2 0,0 2 2 0,0 3 8 16,-3-7 1-16,8 7-2 0,-3-8 2 0,3 1-7 0,-5-11 0 15,0 10 1-15,7-2 0 0,-4-5 3 0,-4-5 2 16,6 5-1-16,-2 0 0 0,-4-5-2 0,1-13-1 16,0 3 0-16,0-3 1 0,-5 0 0 0,-6-7 2 15,3-8-1-15,3 0 1 0,-8-5-3 0,-2-2 1 16,2-1-1-16,-5-4 1 0,0 2-4 0,0-3 0 0,0-2 0 15,0 0 2-15,0 0-6 0,5 0 1 0,3 0-1 16,-8 0 1-16,0-7 3 0,-5-3 1 0,2 2-1 16,-2-37 1-16,-3-11-5 0,-7-2-1 15,2-2 1-15,1 2-1 0,-1 5 4 16,0 8 1-16,0-8 0 0,1-3 0 0,-1 6-1 0,-2 7 1 16,-1-2-1-16,1-6 1 0,2 8-5 15,6-2 2-15,-6 0-2 0,0-8 2 0,1 2-2 16,1 1 2-16,-1 2-1 15,4 0 1-15,-2-5-1 16,2 11-1-16,3 1 0 0,-2 3 1 0,7 3-1 16,0 2 1-16,0 6-1 0,-6 7 1 0,6 2-1 15,0 8 1-15,0 7-1 0,0-2 1 0,6 5-1 0,-6 0 1 0,2 0-1 0,3 5 1 16,0 5-4-16,-2 3 1 0,2 0 0 0,13 37 1 0,7 18-2 0,-2 0 0 16,-5 3 0-16,-5-8 0 0,-6 12-2 0,6 1 1 0,5 9 0 0,-6 6 0 15,1-3-6-15,-3-7 1 0,-2 12-1 0,5 5 2 16,-3-7-2-16,-2-13 1 0,2 3-1 0,2 2 1 15,1-12 0-15,0-8-1 0,-5-5 1 0,2 2 0 0,2-12 3 16,-4-8 0-16,-3-2-1 0,5-5 2 0,-2-5 0 0,-3-13 0 16,-2-3 0-16,2-4 0 0,0-6 1 0,-3 3 0 15,3-5 0-15,-5 0 0 0,0 0-1 0,0-5 1 16,0 3-1-16,0-18 1 0,11-21 0 0,-4-1 0 16,-7-14 0-16,-5-22 0 0,5-5 0 15,-2 0 0-15,2-6 0 0,-6-1 0 0,6-3 0 0,-5 2 0 16,5 0 0-16,-7-5 0 0,2 8 1 0,-3 13 0 15,-2-6 0-15,2-10 0 0,-2 11-1 16,-3 12 1-16,6 2 0 0,7-2 0 0,-13 10 2 0,3 5-1 0,2 5 0 16,3 3 1-16,0 10 1 0,2 7-1 15,-2 8 1-15,5 0 0 0,0 12-4 0,-5 0 0 0,3 1 0 16,2 4 1-16,2 3-1 0,-2-2 0 0,0 2 0 16,0 5 0-16,0 5-1 0,0 3 1 0,0-3 0 15,18 55 0-15,0 26-1 0,0-5 1 0,-1 9 0 16,-4-4 0-16,0-3-2 0,-5 3 1 0,4 7-2 15,4 0 2-15,-4-4 0 0,-4-9 0 0,-3 1 0 0,3-3 1 16,-3-7-4-16,0-13 2 0,-3 0-1 0,3-5 1 16,-5-5 0-16,0-13 2 0,0-2 0 0,0-5 0 15,0-11 0-15,-5-2 0 0,3-7 0 0,2-5 0 16,-5-8-1-16,5 0 0 0,0 0 0 0,0-5 1 0,0 5-1 16,0-3 0-16,0 3 0 0,-5-20 1 0,-8-33-1 15,0-5 0-15,-5-13-1 0,6-17 2 0,-6-5-1 16,5-3 1-16,5-7-1 15,-4 5 1-15,-3-1-8 0,2 16 0 0,5-5 1 16,-5-5 0-16,1 17 1 0,2 8 2 0,2-2-1 0,3 7 1 16,-3 7-2-16,3 13 1 0,-3 3-1 0,3 7 1 0,5 16 4 0,0-4 1 15,0 14-1-15,0 2 1 0,0 5 0 0,0 0 0 16,0-3 0-16,0 6 0 0,0 4 1 0,0 1 0 16,0-3 1-16,13 66-1 0,0 24 0 0,0-4 0 15,-3 7 0-15,2 6 0 0,1-6-1 0,0-2 0 16,5 9 0-16,-6 14 0 0,-7-8-1 0,3-15 1 15,-3 9 0-15,8-6 0 0,0-11-2 0,-6-10 0 0,-2-2-1 16,6-6 2-16,-4-17-1 0,-7-10 1 0,5-5-1 16,3-6 0-16,-3-9 1 0,0-10 0 0,-5-6 0 15,0-2 0-15,0-5 0 0,0 0 0 0,0 3 0 16,0-3 1-16,0-3-1 0,0 3 1 0,0 0-2 16,-5-55 2-16,0-28-1 0,0 0 1 0,2-16 0 15,-2-2 0-15,0 3-1 0,3-3 1 0,-4-9 0 16,-4-6 0-16,3 2-2 0,-1 11 1 0,3 0 0 15,-3-3 0-15,3 5-1 0,0 15 1 0,-3-2 0 16,3 7 1-16,0 6-1 0,3 12 0 0,-3 2 0 16,0 3 1-16,-3 13-1 0,3 10 1 0,0 7-1 0,2 5 1 15,-2 8 0-15,5 5 0 0,-5 8 0 0,0-6 0 16,5 8 0-16,0 0 0 0,-3 0 0 0,3 8 0 0,3 19 0 16,2 1 0-16,-5 7 0 0,0 49 1 0,0 4-1 15,0 10 0-15,5 3 0 0,8 7 1 0,0 3-2 16,-3-8 1-16,2 11 0 15,4 4 0-15,-1 1-1 0,-7-14 1 16,-3 6 0-16,7-7 0 0,-6-16-2 0,-4-10 2 0,3-10 0 0,0 3 0 16,-5-16-2-16,-5-17 1 0,5 0-1 0,0-16 1 0,-5-7 0 0,3-7-1 15,2-3 1 1,2-5 0-16,3 0 0 0,-5 0 0 0,0 2 0 0,-5-4 1 0,-3-13-1 0,3-5 1 16,-2-3-1-16,-19-73 1 0,3-7-2 15,-2 0 2-15,7-3 0 0,0 0 0 0,1 3-1 0,4 12 1 16,-8-12 0-16,4-3 0 0,-6 2-2 0,2 9 1 15,11 1-1-15,-2 4 1 0,4 9-1 0,3 16 1 16,0 4 0-16,-3 6 1 0,8 12-1 0,0 8 0 0,0 7 0 16,-5 15 1-16,5 6 0 0,0-1 0 0,0 8 0 15,0-5 0-15,0 3 0 0,0 2 1 0,0 0 0 16,5 63 0-16,3 7-1 0,-3 6 1 0,0-6 0 16,3 8 1-16,-3 11-2 0,7-4 0 0,-4 11 0 15,2 7 0-15,-2-9 0 0,4 1 0 0,1 4 0 16,-3 4 0-16,-5-12-2 0,3-16 2 15,-3-4-1-15,3-11 1 0,-1-4-1 0,-1-11 0 0,-6-10 0 16,5-7 1-16,-5-8-1 0,0-7 1 0,0-11-1 0,0-2 1 16,0-2 0-16,0 2 1 0,0 0-1 15,-5-25 1-15,-8-26 1 0,5-12 2 0,-5-7-2 0,3-34 1 16,-2-9-2-16,-1-11 2 16,-5-9-1-16,0-6 0 0,-2 16 1 15,2 17 1-15,5-10-1 0,-2 3 2 0,0 22-4 0,5 10 1 0,7 16-1 0,-2 2 1 0,0 18-2 16,5 9 2-16,0 16-1 15,0 10 0-15,0 5 1 0,0 2 0 0,0 3 1 0,0 8 0 0,0 2-2 16,0 3 0-16,0-1 0 0,0 79 0 0,5 15-1 16,-5 5 1-16,0 7 1 0,-10 8-1 0,10-126-2146 15</inkml:trace>
  <inkml:trace contextRef="#ctx0" brushRef="#br0" timeOffset="60482.54">5556 14463 941 0,'0'0'0'0,"0"-2"0"0,-5-6 0 0,3 3 113 16,2 3 1-16,-5-3-1 0,5 0 0 0,-6 5-57 15,6 0 2-15,0-3-2 0,-5 3 1 0,5 0-27 16,0 0 2-16,0-5-2 0,-25 3 2 0,-26-6-19 0,3 5 2 16,-1 1-1-16,6 2 1 0,5-5 12 0,2 2 0 15,-7-2 0-15,-5-2-1 0,4-1 3 0,1 1-1 16,3-1 0-16,-6 1 1 15,2 7 1-15,9 0 0 0,-8 0 1 0,-1 0-1 0,1 0-5 0,8 0 1 16,-1 2-2-16,5 3 2 0,1 3-6 0,4-6 2 16,1 3-2-16,7 0 1 0,-5 5 4 0,8 3 1 0,0-8-2 15,7-3 2-15,0-2-20 0,3 6-1 0,0-4 1 16,5 3-1-16,0-5 2 0,0 0 1 16,0 0 0-16,5 0 0 0,-5 0-10 0,5 0 0 0,-5 0 0 15,13 0 1-15,0 0-12 0,5 0-1 0,2 0 1 16,8 0 0-16,5-7 4 0,-7-1 1 0,2-2 1 15,-8 0-1-15,3 0 7 0,-5 0 0 0,-3-5-1 16,3 2 1-16,-1-2 0 0,-6 10 0 0,1-3 0 0,1 1 1 16,0-6-1-16,-8 8 1 0,-5 5-1 15,8-3 1-15,-3 3-3 0,2 0 1 0,-2-7 0 0,-5 7 1 16,0 0-3-16,0 0 1 0,0 0 0 16,0 0 0-16,0 0 1 0,0 0 1 0,0 0-1 0,0 0 1 15,0 0 0-15,0 0-1 0,0 0 1 0,-5 0 0 16,-2-5 0-16,-4 0 0 0,4 2 0 0,-19 3 1 0,-4-7-14 15,-1-1 1-15,8 3-1 0,6 5 2 0,9 0 4 16,0-2 2-16,-2 4-1 0,3 3 0 16,1-5-9-16,1 3 1 0,3 2-1 0,2-5 0 0,-5 7-1 15,5-4 1-15,0-3-1 0,0 0 0 0,0 0 5 16,0 0 0-16,0 0 0 0,5 10 1 0,8 5 4 0,4-2 1 16,-4 2 1-16,7 0-1 0,3 3-5 0,3-3 1 15,-8-8 0-15,2 6 0 0,3-6 5 0,-5-7 1 16,-1 3-1-16,4 2 1 0,-3 0 4 0,-6-3 0 15,6 4 0-15,-5-6 0 0,-3 0 13 0,3 0 2 16,-11 0-1-16,8-6 1 0,3 4 3 0,-8-1 1 16,-2 1-1-16,2 2 1 0,-5-5-18 0,5 2 1 15,-5-2 0-15,0-2 0 0,0-1 0 0,0-4 0 0,-5 2 0 16,-3-11 1-16,-2-11-2 16,2-4 1-16,-9 4-1 0,-1 1 1 0,5 4-2 0,0 6 0 15,1 6 0-15,2-2 0 0,-3 7-1 0,5 2 1 0,-2 1-1 16,7 4 1-16,3 3 4 0,0 0 0 0,0-3 1 15,-5 1-1-15,5 2 10 0,0 0-1 0,0-3 0 16,-5 14 2-16,0 11 6 0,3-2 1 0,-9 8-1 16,4 20 0-16,2 5 1 0,5-8-1 0,0-10 0 0,0-7 1 15,0 0-4-15,5-8 1 0,0 0 0 0,10 3 0 16,0 0-7-16,-7-6 2 0,5 1-1 0,5 0 1 16,-1 2-4-16,1-5 0 0,-5-3 0 0,0 6 0 15,-13-18-1936-15</inkml:trace>
  <inkml:trace contextRef="#ctx0" brushRef="#br0" timeOffset="61040.49">4839 14093 1218 0,'0'0'0'0,"0"0"0"0,0 0 0 0,0 0 65 0,0 0 0 16,-5 0 0-16,2 0 2 0,3 2-25 15,0-2 2-15,0 0 0 0,0 0 0 0,0 0-32 16,0 0 1-16,0 0 1 0,3 8-1 0,2 10-14 0,0 4 1 15,-5 11 0-15,-5 43 0 0,0 7 0 0,2 0 0 16,-2-2-1279-16</inkml:trace>
  <inkml:trace contextRef="#ctx0" brushRef="#br0" timeOffset="61960.12">5495 15003 1444 0,'0'0'0'0,"0"0"0"0,0 0 0 15,0 0 51-15,0 0 2 0,26 0 0 0,-9 2 0 16,6-2-20-16,8-2 1 0,-1 2 0 0,14-3-1 0,-6 3-14 16,-3 3 2-16,4-1-2 0,-9-4 1 0,1-3 1 15,-1 2 0-15,-4 6 1 0,2-1-1 0,-8-2 5 16,-2-2 1-16,0-1 0 0,2 3 0 0,-2-5-7 16,-6 5 1-16,1 0-1 0,-3-5 2 0,-2 5 7 0,2 0 1 15,-2 0-1-15,-3-3 2 0,0 3-11 0,-5-5 0 16,3 3 0-16,2-6 2 0,-5 6-22 0,0-1 0 15,0 3 0-15,-5-7 0 0,2-1-4 0,3-2 2 16,-5 2 0-16,0-2 0 0,-16-2-33 0,4-3 0 16,-6 2 0-16,-3 1 2 0,1-1-10 0,-3 3 0 15,8 10 1-15,-6-8-1 0,3 3 6 16,3 0 0-16,5 3 0 0,-1 2 0 0,1 0 5 0,0 0 1 16,5-5 0-16,-3 2-1 0,8 6 10 0,2 2-1 15,-2 0 1-15,-2-5-1 0,1 0 23 0,6 0 0 0,0 0 0 16,-5 0 1-16,5 0 5 0,0 0 0 0,0 0-1 15,0 0 1-15,0 0 3 0,0 0 1 0,0 0-1 16,5 0 1-16,-2 2 5 0,2 3 0 0,0 3 0 16,8-8 1-16,5 7 7 0,-1-4 1 0,1 2-1 15,3-5 2-15,2 0-4 0,-11 5 1 0,-4 3-1 16,5-8 1-16,-1 2-2 0,-1 3-1 0,-4-5 0 16,-2 0 0-16,-5 0-1551 0</inkml:trace>
  <inkml:trace contextRef="#ctx0" brushRef="#br0" timeOffset="62617.95">6065 14652 1130 0,'0'0'0'0,"0"0"0"16,0 0 0-16,0 0 79 0,0 0 1 0,0 0 0 16,5 0-1-16,-2 0-32 0,2 0 1 0,-5 0-1 15,0 3 1-15,0 4-31 0,0-4 0 0,5 2-1 0,0 3 1 16,3 4-17-16,-3 3 1 0,-5-2 0 0,7 2 1 15,-2 8 0-15,3 2 0 0,-3-5 0 0,3-2 1 16,2 7 24-16,-2-15-1 0,-3 3 1 0,2 2 0 16,3 2-9-16,-7-7 0 0,2 8 0 0,0-3 0 0,0 5 0 15,3-12 1-15,-3-1-1 0,-2 1 1 16,-3 2-11-16,0-7 1 0,0-1-1 0,0 3 1 0,0 8-2 16,-3-6-1-1,-2-4 1-15,0 2 1 0,2 0-4 0,3-3 2 0,-5 3 0 0,0 5-1 16,-3 1 3-16,-2-4 1 0,3 1-1 15,-16 4 1-15,-3 3-1 0,1-2 0 0,2-3-1 16,3 0 2-16,2 0 13 0,-5-2 0 0,5 2 1 0,3 5-1 0,-3-5-15 16,0-2 0-16,11-3-1 0,-4 2 1 0,-1 6 0 0,4-8 1 15,3 2-2-15,0 1 2 0,-3 0-2 0,-2-6-1 16,2 1 1-16,1 4 0 0,2 1-5 0,0 2 1 16,-3-5 0-16,3 0 1 0,-3 2-5 0,8-7 2 15,0 3 0-15,0 2 0 0,0-5-1721 0</inkml:trace>
  <inkml:trace contextRef="#ctx0" brushRef="#br0" timeOffset="62877.83">5709 14796 1318 0,'0'0'0'0,"0"0"0"0,0 0 0 15,0 0 58-15,0 0 1 0,0 0-1 0,0 5 0 16,0 3-17-16,0-8 0 16,0 0 1-16,5 27-1 0,3 19-23 0,-3 7 0 0,-5-6 0 15,-5-11 0-15,-3 1-18 0,-2-4 0 0,2 0 0 0,-5-5 0 16,3-6 0-16,-2-1 1 0,-1-6 1 0,-5 7-1 0,5 4 14 16,1-6 1-16,-1-5 0 0,-15 5-1 0,8-5-22 15,-6 3 0-15,-4-3-1373 0</inkml:trace>
  <inkml:trace contextRef="#ctx0" brushRef="#br0" timeOffset="72358.45">15425 11341 1130 0,'0'0'0'0,"0"0"0"0,0 0 0 16,-36 5 44-16,23-2 1 0,-4 2 0 0,-6 10 0 0,5 3-15 15,3-1 2-15,-1 8-2 0,1 11 2 0,2 4 2 16,8 3 2-16,-5 7 0 0,8 11 0 16,2 7-3-16,0 2 0 0,0 8 1 0,2 13 0 0,11 7-22 0,2 11 0 78,3-3 1-78,2 17 0 0,1-4 8 15,-1-1 2-15,8 16-1 0,0 9 1 0,2-2-11 0,-4 0 2 0,-6 3-1 0,3 15 0 0,-5-13 12 0,-5-13 1 0,-3 9-1 0,-3-4 0 0,-4-7 0 0,-3-12 1 0,-8 4-1 0,1-4 0 0,2-19-2 0,-8-14 0 0,0 0 0 0,-2-11 1 16,5-9-2 0,0-13 2-16,-1-5-1 0,-4-18 1 15,5-5-5-15,7-7 0 16,-2-8 0-16,5-8 1 0,0 3-8 0,0-5 2 0,-5-7-1 0,0 7 1 0,3-5 2 15,4 2-1-15,1 1 1 0,-21-79 0 0,0-15-10 0,0-22 2 0,0-8-1 16,-2-5 1-16,2-8-6 0,0-4 1 0,-2-19 1 0,2-14-1 0,1 2-4 0,-1 0 1 16,-3-10-1-16,1-7 1 0,5 17-16 15,2 20 1-15,3 3-1 0,2-3 0 0,8 28 4 16,3 18 1-16,2 2-2 16,0 8 2-16,-5 22 4 0,0 16 2 15,5 9-1 1,3 8 0-16,-3 11 6 0,-5 12 0 0,0 9 0 0,5 6 2 0,-3 5-1 0,3 0 1 15,-5-2-1-15,8 30 1 0,7 25 6 0,-2 7 0 0,-5-5 0 0,4 21 1 0,-6 7-7 16,-1 3 0-16,2 17 1 0,-7 16-1 0,3-8-2 16,-1 2 0-16,1 18 0 0,2 8 1 0,3-1 6 15,2-7-1-15,-8 18 1 16,-4 10 1-16,-8-1-1 16,2-12 1-16,8 1-1 0,0 9 1 15,-8-25-3-15,3-15 0 0,0-5 1 0,0-26 0 16,3-7-1-16,-4-12 1 0,12-16-1 15,-6-7 1-15,0-15-5 16,0-8 1-16,0-7 1 0,2-6-1 0,1-7 5 0,-1 0-1 16,-2 0 1-16,5-15 0 0,-2-3 1 15,-1-4 0-15,6-6-1 0,-3-63 2 0,8-7-1 0,-8-10 1 0,2-18-1 0,-1-8 1 0,-6-4-7 0,2-1 1 0,1-10-1 0,-6-7 1 16,1 7 0-16,2 3 2 16,0-12-1-16,-6-1 1 0,6 18-5 15,6 22 0-15,1-4 0 0,3 9 1 0,1 19-1 0,-1 19 0 0,8 5 0 0,-11 11 0 0,8 15 0 16,1 9 0-16,-1 11 0 0,-2 10 0 15,-1 8 2-15,1 1 2 0,0 12-2 0,7 9 1 0,3 12 10 16,-3 6 0-16,1 5 1 16,4 22-1-16,3 11-13 15,-7 5 0 1,-1 14 0-16,-2 9 1 16,-6-1-2-16,-6 5 1 0,1 18-1 15,-2 10 1-15,-5 0-3 16,0-5 0-16,0 10 1 15,-7 3 0-15,2-6-4 16,-8-12 2-16,0-10-1 0,3-2 1 16,-3-24 1-1,3-17 1-15,2-12 0 16,-2-8 1-16,3-18 1 0,2-10 0 0,2-7 0 0,-5-3 0 16,6-5 0-16,2-5 0 0,0-5 0 0,-8-5 1 0,-2-11 0 15,2-11 1-15,3 1 1 0,-15-69-1 0,2-14 5 16,-2-12 0-16,-1-10 1 0,-4-10 0 0,5 0-3 15,-3 0-1-15,2-18 1 0,-9-23 0 16,7-2 0-16,3 16 0 0,2-9 0 16,5 16 0-16,0 12-5 15,3 31 2-15,3 7-2 0,1 15 1 0,6 28 2 0,-5 25 2 0,3 15-1 0,-1 13 1 0,3 7-2 16,0 13 1-16,0 5 1 0,5 18-1 0,6 12 1 0,-6 8-1 0,2 25 1 16,6 15-1-16,-5 3 1 0,2 5-1 0,-3 17 1 0,4 13-1 15,-4-2 1-15,6-3-1 0,0 15 1 0,-3 10-1 0,3-3-3 0,-8-12 2 0,7 13-1 16,-12 12 0-16,5-15-2 0,3-5 0 0,-8 5 0 0,-5-7 1 0,0-6-1 0,2-25 0 0,-2-7 0 0,-7-8 0 15,6-20 0-15,6-17 0 0,0-9 0 0,-5-11 0 0,3-9 0 0,-3-7 0 0,10-7 0 0,-5-3 0 0,0-3 0 0,0 3 0 0,2-5 0 0,9-83 0 0,6-30 0 16,-1-16 0-16,4-25 0 0,-7-4 0 0,-1-9 0 0,-6-4 0 0,1-33 0 0,-7-26 0 0,-5 19-13 16,3 29-1-16,-4 8 1 0,1 38 0 0,0 35-6 0,0 38 1 0,3 15 0 0,-3 26 1 0,5 12 9 0,0 12 1 0,5 11 0 15,0 4 0-15,7 13 5 0,4 13 1 0,-1 18-1 16,3 42 1-16,2 15 0 0,0 6 1 0,-4 32 0 0,-1 8 0 16,0 4 0-16,-2 9 0 0,2 29 0 0,1 21 1 15,-4-5 1-15,1-10 0 0,0 19-2039 0</inkml:trace>
  <inkml:trace contextRef="#ctx0" brushRef="#br0" timeOffset="179069.79">2600 4777 1231 0,'0'0'0'0,"0"0"0"0,0 0 0 0,43-25 71 15,-25 15 2-15,2 10-1 0,3-3 1 16,8-4-28-16,-1-1 0 0,1 3 0 0,-1 5 1 0,1 0-20 16,-6 0-1-16,6 5 1 0,-1 5 1 0,1 3-17 15,0-8 0-15,7 2 0 0,0 9 2 0,3-4 12 16,2 6 2-16,5-1-1 0,3-1 1 0,2-1-19 15,3-8 2-15,0 1-1 0,5 2 1 0,1-3-1 0,-1-7 0 16,12 3 0-16,6 4 1 0,-5 4 0 0,0-9 1 16,0-2-1-16,4 5 1 0,-4-5-6 0,0 8 1 15,7-8-1-15,3 0 1 0,3 0-4 0,-8 2 1 16,2 8 1-16,3-2-1 0,-3 4 5 0,-7 4 0 16,5-6 0-16,13 0 1 0,-6 7 4 0,-2-4 1 15,-2 7-1-15,9-7 1 0,-12-3-6 0,-3 7 1 16,8-1 0-16,8-9 0 0,-6 6 7 0,-7-1 1 0,3 3 0 15,9-2 0-15,-7-5-13 0,-2 2 0 0,4-3 1 16,16 6-1-16,-13-1 3 0,-5-4-1 0,-5 0 1 16,12 4 0-16,-4-2-2 15,-8-5 1-15,2 8-1 0,11-1 2 0,-13 6-6 0,-6-5 1 0,6 7-1 16,3-13 1-16,-1 6-2 0,-2 0 0 0,10 2-1 16,5 0 2-16,-2-3-1 0,-13-1 0 0,12-4 0 15,1 3 0-15,-3 0 0 0,-5 3 1 0,10-8 0 0,8 2 0 16,-16 1-1-16,-5-8 0 0,9 0 0 15,1 5 1-15,-2-5 0 0,-5 0 0 0,8-5 0 16,4 5 0-16,-7 0-3 0,-2 0 1 0,5 0 0 0,9-8 1 16,-7 8 0-16,-5 0 1 0,3 8 0 0,12-16 0 15,-10 8 0-15,-7 8 1 0,10-8 0 0,2 0 0 0,-8 0 2 16,-9 0 1-16,7 0-1 0,2 0 0 0,-1 0 5 16,-7-8 1-16,-4 8 0 0,13-5 0 0,-13 3-4 15,-3 2-1-15,3-10 1 0,2 7 0 0,-4-4 9 16,-6-1-1-16,5 1 1 0,-2 2 0 0,0-8-10 15,-11 3-1-15,9 0 0 0,-4 0 2 0,-7-5-1 0,-5 2 2 16,-2 0 0-16,2-2-1 0,-3 0-5 0,-2 5 0 16,-3-8 0-16,8 1 0 0,-12 4 3 0,-6 3 2 15,3-2-1-15,2-4 1 0,0 1-4 0,-12-2 1 16,4 7 1-16,3-11-1 0,-2 6 5 0,-6 10-1 16,1-15 1-16,5-3 0 0,-3 6 1 0,-10-1 1 15,5-2 0-15,2-13 0 0,-2 11 4 0,-2-6 0 0,-1 0 1 16,0 0 1-16,3-4-9 0,-7 9 2 15,2-5-1-15,0 1 1 0,-3-9 2 0,-10 4 0 16,5-4 0-16,1 1 1 0,-4 5-12 0,1 2 1 16,-5 3-1-16,2-10 1 0,-3 4 0 0,-7 1 1 0,6-5-1 15,-4 5 1-15,-2-6 0 0,-2 1 2 0,2 0-1 16,0-6 0-16,-6 6-1 0,6 0 0 0,0-6 0 16,0-1 1-16,-7 1 1 0,2 6 0 0,5-8 1 15,0 3-1-15,-5-3-2 0,0 8 1 0,2 2 0 16,-7-2 0-16,5-8 0 0,2 15 1 0,-4-10 0 0,-4 1 0 15,1 4-2-15,0 10 1 0,0 3-1 0,-8-10 2 16,5 2-3-16,-4 10 1 0,1-4 0 0,-2-3 0 16,1 7-1-16,-1 0 1 0,0 1 0 0,-2-9 0 15,2 11 1-15,-5 3 0 0,0-3 0 0,-2-11 0 16,4 11-1-16,-2 8 1 0,3-13-1 0,-8 4 0 0,3 1-1 16,-1 3 1-16,-4-3 0 0,-1-6 0 0,1 14 1 15,-9-6 1-15,-1 1-1 0,2-1 0 0,-6 6-2 16,1-4 0-16,-3 4 0 0,-5-6 1 0,3 6-3 15,5-3 1-15,-6 7 0 0,-9-12 0 0,5 5-4 16,4 2 2-16,-7-7-2 0,0 3 2 0,-5 4 1 16,3-2-1-16,-6-3 1 0,-7 1 1 0,2 2-3 0,6 5 0 15,-4-10 0-15,-1 10 0 0,2-8 2 0,-3 3 1 16,-2-3-1-16,-3 8 1 0,5-5-3 0,-2-5 2 16,-5 5-1-16,-3 2 0 0,0-7 2 0,5 0 1 15,-5 3 0-15,-7-4 0 0,4 4-1 0,6-1 0 16,-5 3 0-16,-6 5 0 0,1-7 1 0,12-1 0 0,-13 3 0 15,-4-8 0-15,7 8-1 0,5 3 0 16,-2-6-1-16,-6 8 2 0,1 2 0 0,9-9 0 0,-4 2 0 16,-11 0 0-16,6 2-1 0,7 6 1 0,-8-6-1 15,1 3 1-15,-6-3-1 0,13 1 1 0,-12 2-1 16,-3 10 1-16,2-5-1 0,6-5 1 0,-3 5 0 16,-6 5 0-16,6-5 0 0,8 7 0 15,-11-7 0-15,-4 0 0 0,9 8-1 0,11-3 1 0,-8 5 0 16,-8-5 0-16,11 3-1 0,2-3 1 0,-5 2 0 15,-5 3 0-15,5 3-2 0,3 0 2 0,2-6 0 16,-13-4 0-16,1 9 0 0,4 1 0 0,-12-3 0 0,2 8 0 16,6-6 0-16,4-2 0 0,-4 3 0 0,-6-1 0 15,3 4 0-15,2-4 0 0,-4 3 0 0,-4 5 0 16,9-4 0-16,4-1 0 0,-9 2 0 0,-11 1 0 16,10 0 0-16,5-3 0 0,-4 0 0 0,-3 2 0 0,-1 1 0 15,9-5 0-15,-8 7 0 0,-6-10 0 0,9 8-1 16,4 2 0-16,0-5 0 0,-12-3 0 0,5 4 1 15,7-4 0-15,-4 3 0 0,1-10 0 16,4 5 0-16,4 3 0 0,-4 0 0 16,-6-6 0-16,6 1 0 0,9 4 0 0,-9 3 0 0,4-7 1 0,8 0-1 15,0-3 1-15,-2 2-1 0,-3 1 1 0,3-6-1 0,14-2 0 16,-1 5 0-16,2 3 0 0,-1-3 1 0,11 7 2 16,0-4-2-16,-10-16 1 0,5 8-2 0,10 8 0 15,-5 0 0-15,-5-1 0 0,5-7-2 16,3 3 1-16,5 7 0 0,4-3-1 0,1 1-2 0,0-6 1 15,7 3-1-15,-7 8 1 0,0-5-11 0,7 4 1 16,3-2-1-16,3 8 2 0,-1-3 11 0,8-7 0 0,-2-1 0 16,-1 8 0-16,8 3-2 0,1-3 2 0,4 0-1 15,-5 3 1-15,10-3-2 0,3-5-1 0,0 3 1 16,3-1 1-16,-3 3-1 0,5 5 2 0,0-7 0 16,0 7 0-16,0 3-2 0,0-3 0 0,5 0 0 15,-3 0 1-15,8 6-11 0,-2 1 1 0,2-7 0 16,-7 8-1-16,7-3 5 0,-2-2 2 0,4 2-1 15,-7 8 0-15,3-8 2 0,2 3-1 0,-2 2 0 16,5 0 1-16,4 1 1 0,-6-4 2 0,1 4 0 16,-4-6 0-16,5 8-3 0,4-3 2 0,-4-5-2 0,0 3 2 15,5-3 3-15,-6 3 1 0,1-3 0 0,2 5 0 16,-2-2 6-16,0-11 0 0,0 4 0 0,-6 6-1 16,6-4 3-16,5-3 1 0,-8-2-1 0,3 9 1 15,-6-9-7-15,3 2-1 0,-2-10 0 0,5 8 0 16,-1 0 0-16,-1-6 0 0,-4-7-1 0,6 13 1 0,5-5-3 15,-5-8 1-15,-3 2 0 0,2-2 0 0,6 5-6 16,3-2 2-16,-4-3-1 0,6 2 1 0,10 6-2 16,-2-13 1-16,-8 2-1 0,7 6 2 0,3-3 3 0,-2 0 1 15,-1-5-2-15,6 0 2 0,0 3 0 0,2 2 2 16,-8-5-2-16,6 0 1 0,2 0-1 0,-2 0 1 16,2 0 0-16,3 0 0 0,-3 0 1 0,-3 0 2 15,16 0-1-15,-2 0 0 0,-1 0 1 0,-5 0 0 16,8 0 1-16,3 7-1 0,2-7-4 0,-8 3 0 15,0-1 0-15,8 6 1 0,0-6-1 0,-2 3 0 0,7-2 0 16,7 7 0-16,-2-2-4 0,-10-1 0 0,5-4 1 16,8 9 0-16,-8-4-3 0,-5 4 2 0,5-4-2 15,5 0 2-15,-2 4 1 0,-3-4 1 0,10 4 0 16,3-2 1-16,-5 8-4 0,-13-8 2 0,15-2-2 16,-2 2 2-16,-8-3 1 0,5 3 1 0,3 3-2 15,9-5 2-15,-4 4 0 0,0-9 0 0,-5 9 0 16,10-4 1-16,-1 2-3 0,-9-3 0 0,10 4 1 15,7-6 0-15,1 2 1 0,-13 1 0 0,5 4-1 16,-1-7 1-16,1 3 0 0,-5-1 0 0,2 1 0 16,13 5 1-16,-7-6 0 0,-8-4 0 0,5 2 0 0,7 7 0 15,-7 3 0-15,-5-7 0 0,5 0 0 0,12 4 0 16,-2-2 0-16,-5 0 1 0,-2 0 0 0,7 8 0 16,-3-10 5-16,-12 2 0 0,12 7-1 0,1-7 1 0,-1 0-2 15,-7-7 2-15,0 2-2 0,13 3 2 16,-11-3-2-16,-2 2 2 0,5-7-1 0,2 0 0 0,6 0 0 15,-6 0-1-15,-4 0 1 0,7 0-1 0,-3 0 1 16,-4-7-1-16,4 14 1 0,11-7-1 0,-11-7 1 16,-7 7-1-16,3 7 1 0,7-7-1 0,-3 3 1 15,-7 4-1-15,10-7 0 0,8 5 1 0,-6-10 3 16,-12 3 1-16,8-3-1 0,4 12 1 0,4-7-2 0,-6 0 1 16,2-7 0-16,8 4 1 0,-7-4-4 0,-11 2 0 15,16 5 0-15,2-5 0 0,-2-3-2 0,-11 5-1 16,6 3 0-16,7 0 0 0,-7-5 2 0,-13 5 0 15,12 0 0-15,1 5 0 0,-1-5-4 0,-4-5 0 16,-1 10 0-16,9-5 1 0,-6 0-1 0,-8 0 0 16,6 0 0-16,9-5 1 0,-4 5-1 0,-11-5 0 0,6 3 0 15,2-6 0-15,-3-4 0 0,-9 4 0 0,1-7 0 16,6 2 0-16,-5-2 0 0,-10 3 0 0,5-8 0 16,5-3 0-16,-13 3-1 0,-3 5 1 0,4-11 0 15,-4 11 0-15,3-12 0 0,-10 4 0 0,0 3 0 16,5-8 0-16,-2 0 0 0,-8 1 0 0,-3-6 0 15,0 5 0-15,-4 5 0 0,-6-2 0 0,-3 0 0 16,1-3 0-16,2-2 2 0,-7 5 2 16,-8 5-1-16,5-8 1 0,-6-5 3 0,-4 3 1 0,3 2 0 0,1-4 1 15,-4 4-1-15,-5-2 1 0,0-1-1 0,-1-4 1 16,-4 0-5-16,-3 7 2 0,3-7-1 0,7 5 1 16,-10 2-1-16,3-5 0 0,-6-2 1 15,1-6-1-15,-1 6 0 0,4-5-1 0,-6-3 1 16,0 5-1-16,-8-7 1 0,3 7-1 0,0-2 1 0,2-1-1 0,1 4 1 15,-6-4-1-15,-2-2 1 0,2-2-1 0,1 7 1 16,-4 3-1-16,4-3 1 0,-6 3-1 0,0 0 1 16,-2 4-1-16,2 4 1 0,1-6-1 0,-4 5 1 15,6 11-1-15,-3-1 1 0,-7-5-1 0,5 3 1 0,0 5-1 16,-3 2 1-16,0-12-1 0,0 8-3 0,-5 4 1 16,3-2 1-16,-3 2-1 0,-2-2-1 0,-6 0 0 15,6 2 0-15,-1-4 0 0,-7 2-1 0,3 2 2 16,2 3-1-16,-8-10 0 0,-5 7-1 0,3 1 1 15,0-3-1-15,-5 2 1 0,2 3-1 0,3-5 0 16,-5-3 0-16,-13 8 1 0,7-3-1 0,1 1 0 16,-8-1 0-16,3 11 1 0,-3-13-1 0,0 4 0 0,0 4 0 15,-3 4 0-15,1-12-2 0,4 5 1 0,-7 3 0 16,-5 4 0-16,2-4-3 0,3-1 1 0,0-2 0 16,-7 0-1-16,-4-3 0 15,4 1-1-15,-4 4 1 0,-4-7-1 0,2 2 3 0,8 6 0 0,-8-6 0 16,1 11 0-16,-1-11-1 0,5 6 0 0,-5-6-1 15,-5 13 1-15,1-8 2 0,6 1 1 0,1-1 0 16,-3 3 0-16,3-2-1 0,-3 2 1 0,-7 2 0 0,-3 3 0 16,5-7 0-16,10-6 0 0,-9 8 0 15,-4 2 0-15,3 3-1 0,5-5-1 0,-4-2 1 0,-9 4 1 16,8-4-1-16,5 2 0 0,-7 5 0 0,2 0 1 16,0 0-1-16,11-5 0 0,-6 2 0 0,-15 3 1 15,13 0-2-15,2 0 2 0,-5-5-1 0,-8 10 1 0,3-2-1 16,11 2 1-16,-9-5 0 0,-9 5 0 0,4 2-1 15,3-7 1-15,-2 8 0 0,-6-1 0 0,6 1-2 16,-1 5 1-16,-4-6 0 0,-11-4-1 0,13 2 1 16,10-5 0-16,-13 7 0 0,1 6 1 0,4-6-1 15,1-4 0-15,2 7 0 0,-13-10 1 0,8 8 0 16,10-1 0-16,-7 6 0 0,-11-11 0 0,5 6 0 16,1-1 0-16,-3 3 0 0,-3 8 0 0,5-8 0 0,11-7 0 15,-8 2 0-15,0 7 0 0,-3-2 0 0,6-2 0 16,-11 2 0-16,0 5 0 0,6-5 0 0,9 0 0 15,-9-2 0-15,-13 2 0 0,4 3 0 0,9-6 0 16,-1 6 0-16,-4-8 0 0,4 10 0 0,11-8 0 16,-11 1 0-16,-7 5 0 0,12-3-1 0,8-5 1 15,-7 2 0-15,2 8 0 0,2-2-1 0,9-8 1 0,-11 3 0 16,-3 2 0-16,8 2-2 0,6 1 2 0,-1-6 0 16,-5-2 0-16,10 6-1 0,1-6 1 0,-4 2 0 15,-9 1 0-15,7 4-1 0,8-9 1 0,0 7 0 16,2-10 0-16,3 2-2 0,5 6 1 15,-2 2 0-15,-3-10 0 0,5 8-3 0,5-1 2 0,-3-7-1 16,-2 3 0-16,8 2-1 0,5-5-1 0,0 7 1 16,-1-7 0-16,9 5 2 0,4 3 0 0,-2-1 0 15,-2-4 1-15,4-3-3 0,0 5 1 0,6-2 0 16,-3 2-1-16,8-5 3 0,2 0 1 0,0 5 0 0,-2-3 0 16,2-2-1-16,5 0 1 0,0 0 0 15,-4 0 0-15,-6 5-1 0,10 3 0 0,0-8 0 0,1 2 1 16,-1-2-4-16,0 3 2 0,-2-1-1 0,0 3 0 0,4-2 1 15,-1-3 1-15,4 5-1 0,3-5 1 0,-8 2-1 16,1 3 1-16,6-5 0 0,-6 5 0 0,-1 3-2 16,3 2 0-16,2-5 1 0,-10 3 0 0,1 12-1 15,-9-8-1-15,3 9-2054 0</inkml:trace>
  <inkml:trace contextRef="#ctx0" brushRef="#br0" timeOffset="187859.84">8818 5180 1281 0,'0'0'0'0,"0"0"0"16,0 0 0-16,0 0 65 0,0 0 0 0,0 0 0 15,0 0 2-15,0 0-19 0,0 0 0 0,0 0 0 16,0 0 1-16,0 0-27 0,0 0 2 0,0 0-1 16,0 0 1-16,0 0-25 0,-21 28 1 0,21-28-2 15,0 5 2-15,0 3-1 0,0-8 1 0,0 5-1 16,-2 2 1-16,-1 3 0 0,3 0 1 0,0-7 0 15,0 2 1-15,0 2 0 0,5-2 1 0,-2 3-1 0,-3-8 2 16,0 0-3-16,0 3 1 0,0 2-1 0,-3-3 2 16,1 3 3-16,-1-2 1 0,3-1 0 0,0 1 1 15,0-3 13-15,0 0 0 0,0 0 1 0,0 0 0 0,0 0-6 16,0 0-1-16,0 0 1 0,0 0 0 0,0 0 5 16,0 0 2-16,0 0-1 0,0 0 0 0,0 0-8 15,0 0-1-15,0 0-1617 0</inkml:trace>
  <inkml:trace contextRef="#ctx0" brushRef="#br0" timeOffset="198624.81">6009 12072 665 0,'0'0'0'0,"0"0"0"0,0 0 0 0,0 0 64 15,0 0 0-15,0 0 0 0,0 0 0 0,26-18-41 0,-26 18 1 16,0 0 0-16,5 0-1 0,-3 0-6 0,3 0 1 16,-5 0-1-16,0-7 1 0,5 4 21 0,0 3 1 15,-2 0 0-15,2 0 0 0,-5 0-40 0,5 0 0 16,-5 0 0-16,3 0 0 0,2 0 0 0,-5 0 0 16,5 0 0-16,0 3 0 0,15 4 0 0,3 3 0 0,3 1 0 15,4-4 0-15,6 1 1 0,-3-8 0 16,2 7 0-16,4 1 2 0,1-1-2 0,4 1 0 0,-6-8 0 15,2 0 0-15,4 0 25 0,-6 5 1 0,5 0-1 16,11 5 1-16,-11 3-27 0,0-11 0 0,5 3 0 16,3 8 1-16,-2-3 14 0,-6 0 1 0,8 5 0 15,7-7 0-15,-2 4 4 0,-7 3 1 0,7-10-1 16,5 5 2-16,-11 8-11 0,-1-3 0 0,4-12 0 16,-7 4 0-16,2-2 20 0,1 0-1 0,4 3 0 15,3 0 1-15,0-1-21 0,-3-7 0 0,-2-5 0 0,10 3 0 16,-7 2 10-16,-3 0 2 0,-3 0-1 0,8 0 0 15,-3-8-10-15,-2 8 2 0,-2 8-2 0,7-8 1 16,-3 0 3-16,3 2 1 0,0 3-2 0,5-5 2 16,0 0-4-16,-10 3 1 0,8 2-1 0,-9 0 0 15,4-5 2-15,-11 0 0 0,5 0 1 0,3 0 0 16,-2 0-3-16,-6-5 0 0,0 5 1 0,-5-5 0 0,3 2 10 16,-8-4-1-16,3 7 0 0,-1-8 1 0,1 0-5 15,-8 3 0-15,0-2 0 0,2-1 0 0,-4 8-6 0,-3 0 0 16,-3 0 1-16,3-7-1 0,-3 2-2 15,-2 10 0-15,0 2 0 0,-5 1 2 0,-1-1-2 0,-1-7 0 16,-4 5 0-16,1-5 0 0,-3 3-2 0,0 2 1 16,-5-5-1-16,3 8 1 0,-3-8-5 0,0 0 2 15,0 0-1-15,0 0 1 0,0 0 7 0,0 0 2 16,0 0 0-16,0 0-1 0,0 0-4 0,0 0 2 16,0 0-1-16,-3 0 0 0,3 7-2 0,-5-4 0 15,5 2 0-15,-13-5 1 0,-12 0 5 0,-6 0 0 0,-4 0 0 16,-9-8 1-16,-6 8-10 0,4 0 1 0,0 0 0 15,-7-5 1-15,2 5 2 0,2 0 0 0,-7 0 0 16,-5 0 1-16,3 0-10 0,2 0 2 0,-5 0-1 16,-3 0 0-16,3 0-2 0,3 5 0 15,-6-2 0-15,-10 2 0 0,8 0-1 0,-3-5 0 0,-2 2 0 16,-5 3 0-16,2-5-1 0,8 8 2 0,-8-8 0 16,-10 0 0-16,3 0 0 0,2-8 0 0,-3 3 0 15,-2 3 0-15,3 2 0 0,7-5 0 0,1 0 0 0,-6 5 2 16,0 0-2-16,5-3 0 0,0-2 0 0,-10 5 1 15,8 5 0-15,10-5 1 0,-8-5-1 0,0 5 1 16,0 5 0-16,8-5-1 0,-2 8 0 0,-6-1 0 16,8 6-1-16,10-6 1 0,-5-2 0 0,5 3 0 0,7-6-1 15,6 3 1-15,0-5-1 0,0 13 1 0,7 2-1 16,0-10 2-16,3 3-2 0,3-1 1 0,2 1 0 16,7-8 1-16,4 5-1 0,-4 5 1 0,11-5-2 15,-3-5 2-15,6 8-1 0,2-8 0 0,5 5-1 16,0 2 1-16,0-7 0 0,-5-5 0 0,5 5-1 15,0 0 1-15,0 0-1 0,0 5 1 0,10-2-1 16,-3 4 2-16,6-2-2 0,23 8 1 0,15 2-1 16,2-7 0-16,3 4 0 0,-8-4 1 0,1-1-1 0,-4-4 0 15,9-1 0-15,12 6 1 0,-5-6 0 0,3 4 0 16,9-6 0-16,11 0 0 0,-15 0-1 0,5 0 2 16,5 2-1-16,7-4 0 0,1 2 8 0,-3 0 1 0,7 0-1 15,9 0 1-15,-9 2-6 0,-4 3 1 0,4-2-1 16,14 7 1-16,-14-8-1 0,-4 6 2 0,4-8 0 15,6 5-1-15,-11 2 0 0,-7-2-1 0,3 3 1 16,2-8 0-16,-3 2 0 0,-12 6-1 0,2-3 1 16,3 0-1-16,-6 3-4 0,-7-6 1 0,-5 3-1 15,11 0 2-15,-11 0-2 0,-3-5 0 0,-2 5 0 16,2 0 1-16,-2-5-1 0,-13 0 0 0,3 0 0 16,-3 0 1-16,-10 0 0 0,-13 0 0 0,-4 0 0 15,1 0 0-15,-4 0-1 0,-3 0 1 0,-5 0 0 16,-5 0 1-16,5 0 0 0,0 0 0 0,0 0 0 15,-3 0 2-15,-2 0-3 0,5 0 0 0,-7 0 0 16,-54 0 1-16,-23-7-2 0,10 4 1 0,0-2 1 0,5 3-1 16,3-1 1-16,5 3 0 0,5-5 0 0,-18 3 2 15,3 2-3-15,3 0 0 0,-14 7 0 0,-2-7 0 0,3 0 2 16,10 3 0-16,-11 4-1 0,-15 3 1 0,3-2 1 16,3 0 0-16,-11-3 0 0,3 2 0 0,0 1 0 15,7-1 0-15,-12 6 1 0,-18 2-1 0,5-2-4 16,-1 2 1-16,-9 7-1 0,-25 11 1 0,152-33-2204 15</inkml:trace>
</inkml:ink>
</file>

<file path=ppt/ink/ink15.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37:29.879"/>
    </inkml:context>
    <inkml:brush xml:id="br0">
      <inkml:brushProperty name="width" value="0.05292" units="cm"/>
      <inkml:brushProperty name="height" value="0.05292" units="cm"/>
      <inkml:brushProperty name="color" value="#FF0000"/>
    </inkml:brush>
  </inkml:definitions>
  <inkml:trace contextRef="#ctx0" brushRef="#br0">23573 5059 1255 0,'0'0'0'0,"0"0"0"0,0 0 0 0,0-35 64 0,0 17 0 15,0 8 0-15,5 3 1 0,-5-3-21 0,-2 2 1 16,2 8-1-16,2 0 1 0,1 5-21 15,-3-5 2-15,0 0-1 0,3 8 1 0,2 4-26 0,-3 1 1 16,-2 2-1-16,-2 48 1 0,-3 13-1 0,-1-6 1 16,1-2 0-16,5 3 0 0,0-8 1 0,-5 0 2 15,5 7-2-15,5 6 1 0,0-1-2 0,1-4 1 16,1-3-1-16,6 5 1 0,-3 3-2 0,-2-1 1 16,4 8 0-16,1 6 0 0,0-4 2 0,0-9-1 0,2 17 0 15,-2 8 1-15,2-8 1 0,0-2-1 0,-2 7 1 16,0 11-1-16,-1-4 0 0,1-1 2 0,0-1-1 15,-1 15 1-15,-1-12-1 0,1-10 1 0,4 10-1 16,-6 5 1-16,-3-8 13 0,4-10 1 0,-4 3-1 16,6 2 1-16,-3-9-10 0,-2-11 0 0,2 5 0 15,0 5 1-15,-2-10 5 0,2-2 2 0,5-3-1 16,0 7 1-16,-4-4-6 0,-1-5 0 0,2 7 1 16,6 5-1-16,-5-3 3 0,-3-6 2 0,3 6-1 0,-3 6 0 15,0 2-8-15,0-10 1 0,-2 10 0 0,2 13 0 16,-2-8 7-16,-6-12 2 0,4 7-1 0,1 3 1 15,-2-3-7-15,-2-17 0 0,2-1 0 0,0 1 1 16,-3-11-1-16,1-4 0 0,0-6 1 0,-1-2-1 16,1-10-1-16,-3-5 1 0,0-1-1 0,5-4 1 15,-3-10 9-15,1-1 0 0,4-2 0 0,-1-2 0 16,-1-5-13-16,-3-1-1 0,-2 6 1 0,0-13 1 0,0 2 10 16,0-2-1-16,3 5 1 0,2-5 0 0,0 8-7 15,0-3 0-15,-5-5 0 0,5 7 2 0,3 1-7 0,-1 0 1 16,-2-6-1-16,3 3 2 0,2 3 3 15,0 4 0-15,-2-7 0 0,10 5 1 0,2-5 1 0,1-5 0 16,-1 8 1-16,8-3 0 0,8 3-9 0,-1-1 1 16,-4-4-1-16,2 2 1 0,2-3 4 0,4 3 1 15,-1-5-1-15,5 5 1 0,-2 3-5 0,-6 2-1 16,3-5 1-16,11 3 0 0,-1 4 0 0,0 1 0 16,-2-3 0-16,10 2 0 0,3 1 0 0,-3 2-1 15,7-2 1-15,3 4-1 0,1 1-4 0,-6-8 0 16,5 0 0-16,8 8 0 0,2-1-1 0,-7-6 0 15,7-1 0-15,8 5 1 0,-3-3-1 0,-7-4 0 0,5 2 0 16,2 8-1-16,3-16 1 0,0 6 0 0,8 4 0 16,-1 3 0-16,-7-2 0 0,-7 0 1 0,4 2-1 15,0-3 1-15,6 3-1 0,-3-2 1 0,8 2-1 16,2 5 1-16,-8-12 0 0,-4 4 0 0,2-4 0 16,10 0 0-16,-3-1 0 0,-4 1 0 0,4-3 0 15,11-3 0-15,-10 3 1 0,-6-5 0 0,11 0 0 0,5 0 1 16,-11-5 0-16,-2 3 2 0,3-3-1 0,7-3 0 15,-2 3-1-15,-13 3 0 0,5 2-1 0,2-8 1 16,-2 3 5-16,-7 2 0 0,4-2-1 0,6-2 1 16,-1 2-2-16,-4 2-1 0,5-4 1 0,7-3-1 15,-8 7 1-15,-12 3-1 0,8-7 1 0,7-1 0 0,0-2 0 16,-8 2-1-16,6 1 1 0,0 4-1 0,-6-7 1 16,-4 0-1-16,1 3 1 0,9-6-1 0,-5-2-3 15,-11-3 1-15,8 16 1 0,5-6-1 0,-13 1-1 16,-7-1 0-16,5 3 0 0,2 5 0 0,-5-5 5 15,-7-3 0-15,-1 1-1 0,1 4 1 16,-5 3 2-16,-6-2 0 0,0-6-1 0,6 6 2 0,-6-6-4 0,-9-4-1 16,1 4 1-16,4 0 0 0,2 1 0 0,-6-3 1 15,1 0-1-15,5 2 1 0,-5 3-2 16,-8-2 1-16,3-1-1 0,7 0 1 0,-7-2-1 0,-8 0 1 16,2 5-1-16,6 3 1 0,-5-6-1 0,-6 3 1 15,1 0-1-15,-1 3 1 0,-2-6-4 0,-5 3 1 0,-2 2 0 16,4 3 1-16,-2-10 0 0,-8 3 0 15,-2 7 1-15,-5-3-1 0,-6-4-3 0,-4 4 0 0,2 3-2325 16</inkml:trace>
  <inkml:trace contextRef="#ctx0" brushRef="#br0" timeOffset="4956.14">23774 4649 1293 0,'0'0'0'0,"0"0"0"16,0 0 0-16,0 0 142 0,0 0-1 0,0 0 1 15,0 0 0-15,8-33-71 0,-3 30-1 0,0-4 1 16,5 7 1-16,8-10-53 0,5 2 1 0,-8 6 0 15,26-9 1-15,7 9-47 0,-7-11 1 0,0 6-1 0,5 2 2 16,-3 5 20-16,-3-3 1 0,4-2 0 0,12 3 0 16,2-6 1-16,3 1 0 0,11-4 0 0,-1 9-1 15,3-3 1-15,-6 2 1 0,3-7-1 16,8-5 1-16,0 8 1 0,-2-1 1 0,9 1-1 0,11-9 1 16,-3 11 1-16,-8-2 1 0,6 2 0 15,7-5 0-15,3 2 5 0,-5 3 0 0,9 0 0 0,9-3 1 16,-11 6-5-16,-5 2 1 0,13-8-1 0,8 6 2 15,-3-1-7-15,-10-4 1 0,0-1-2 0,2 3 2 0,6 5-5 16,-6 0-1-16,3-7 1 0,2-1 0 0,-4 8-11 0,-6-7 2 16,13-6-2-16,10 0 2 0,-12 11 6 0,-3-11 1 15,12 1 0-15,11 2 1 0,-5-3-1 0,-8-2 1 16,5 5 1-16,11 0-1 0,-9 2 3 0,-6-5 0 16,1 8 1-16,6-2 0 0,-8 4 0 0,-15-4 0 15,7 7 0-15,8 0 1 0,-12 0 1 0,-11 0 0 16,8 0 0-16,2 7 1 0,-4-7 8 0,-9 0 0 0,4 0 0 15,4 3 1-15,-7 2-1 0,-11-3 0 16,6-2 0-16,9 0 1 16,-12 0 5-16,-5 0-1 0,3 0 1 0,4-7 0 0,-7 7-4 15,-7 0 1-15,-1 0-1 0,3-3 2 0,-8 3 0 0,-5 0 2 0,0 0-1 16,1 3 1-16,-11 2-14 0,-8-3 1 0,0-2 1 16,1 0-1-16,-1 5 2 0,-5 1 1 0,-2 1-1 15,0-7 1-15,-6 8-4 0,-2-1 1 0,0-4 0 16,3 2 1-16,-6 0-2 0,-2 2 0 0,-2 1 0 15,4-8 0-15,-7 5-1 0,-5 3 0 0,5-1 0 0,2 6 0 16,-2 4 0-16,-7-4 1 0,-4 0-1 0,9 4 1 16,-3 8 1-16,-6-4 0 0,-2 6-1 0,6 1 1 15,-4 7-1-15,-1-7 0 0,-4 10 1 0,3 10-1 0,-2 5 0 16,-3-11 0-16,3 9 0 0,-1 2 0 0,-2 2-1 16,-5-4 0-16,-2 9 0 0,4 3 0 0,6 0-5 15,2-8-1-15,0 11 0 0,-2-1 2 0,5 9-6 16,0-1 1-16,-3 5-1 0,5 0 1 0,0 2-6 15,-2-1 0-15,0 9 1 0,-1 5 0 0,1 3 13 16,0-3 1-16,0 8 0 0,2 5 0 0,0-8 0 16,-2 0 0-16,2 3 0 0,0 10 0 15,1-5 3-15,-1-21 0 0,0 11-1 0,0 7 2 16,1-12 3-16,-4-8 2 0,4 0-1 0,4 16 1 0,0-9-1 0,-2-6 1 16,0 1 0-16,0 6 0 0,-3-3 0 0,-5-10 0 15,3 10 0-15,7 6 1 0,-4-11 3 0,-6-10 2 16,5 3 0-16,3 4-1 0,-5-7-10 0,-6-2-1 15,-2-3 0-15,3 12 2 0,-3-4 9 0,0-8 1 0,0 8 0 16,3-3-1-16,-1 7-10 0,-2-12-1 16,1 6 0-16,-4 6 2 0,1-7-1 0,-1 0 2 0,6-7-1 15,2 4 20-15,-2 11-6 16,-3 30-12-16,0 7 1 16,0 1 9-16,-3-8 1 15,1-8 7-15,-3-5 2 16,-3-5-12-16,-2 1 1 15,-2-4 4-15,-3-9 1 16,-3-8-4-16,0-10 0 16,-2-12 1-16,2-4 1 0,5 1-9 15,1-7 0 1,-3-6 8-16,0-7 1 0,-1 2-10 16,1 3 0-16,0-3 1 15,0 3 0-15,-3-6-1 16,-2-7 0-16,0 1-5 15,-6-4 0-15,-4 1 3 16,-8-3 0-16,-11-2 0 16,-9-13 1-16,-11 7-4 0,-4 1-1 15,-1 4-3-15,5-12 3 16,14 0 1-16,4-5-1 0,0 10 0 0,-2 3 1 0,2-8 0 16,5-8 0-16,-7 8 0 0,-3 0 0 0,0-7 0 15,-2 4 0-15,-6 3 1 0,-2 0-1 0,5 0 1 16,3 0-1-16,-6 0 1 0,1 0-1 0,-1 0 1 0,-2 0-1 15,-8 5 1-15,-2 8-1 0,0-6 1 16,-5-4-1-16,2 2 1 0,8 0-4 0,2 10 1 0,-5-12 0 16,-7 4 1-16,0-2-2 0,7 0 0 0,0 3 0 15,-2-1 0-15,0 6-1 0,5-5 0 16,-6-1 0-16,1-2 0 0,8 3 0 0,2-8 0 0,-8 7 0 16,-2 1 0-16,-1-6 0 0,6 3 0 0,-2-5 0 15,-1 0 0-15,3 0 0 0,2 0 0 0,-2 0 0 16,-3 0 0-16,6 0 0 0,4 0 0 0,-4 0 0 15,-6 0 1-15,3 0-1 0,5 5 1 0,2-2-1 0,3 2 2 16,-2 3-2-16,2-8 1 0,-3 2-1 0,-2 1 1 16,3-1-1-16,2 3 0 0,-3-2 0 0,1-3 1 15,-1 5-1-15,6-5 0 0,-1 2 0 0,-4 3 1 16,-1-5-1-16,3 0 0 0,0 0 0 0,-7 0 1 16,7 0-1-16,2 0 0 0,-4 0 0 0,-3-7 1 0,0 7-1 15,2 0 0-15,1 0 0 0,-6-5 0 0,3-5-1 16,5 5 1-16,-5 5 0 0,-5 0 0 0,2-8-1 15,6 0 1-15,-3 3 0 0,-3 5 0 0,6 0-1 16,2 5 1-16,-3-5 0 0,-7 0 0 0,2 0-1 16,6 0 1-16,-3 3 0 0,-5 10 0 0,5-13-1 0,5 0 1 15,-3 5 0-15,-5-3 0 0,11 3 0 16,0-2 0-16,-6 2 0 0,-12-3 0 0,7 3 1 0,8-5 0 16,-5 0 0-16,0 0 1 0,3 0-1 0,7 0 1 15,-5 0-1-15,-5 0 0 0,2 0 0 0,8-5 0 16,-5 3 0-16,-2 2 0 0,4-5-1 0,6 5 1 15,-3 0 1-15,8 0-1 0,-3-3-1 0,3-4 1 16,2 2-1-16,1 5 1 0,-4-8-1 0,4 0 0 16,4 3 0-16,-5-2 1 0,3-1-1 0,5 1 0 0,2-6 0 15,-9 8 1-15,4-2-1 0,6-6 0 0,-1 3 0 16,-2-3 1-16,2-2-1 0,1 8 0 16,-1-6 0-16,-2 5 0 0,5-7-1 0,3-2 1 0,-3 7 0 15,-3-11 0-15,3 9 0 0,6 4 0 0,-4-7 0 16,-7 3 0-16,5-4 0 0,5-1 0 15,0 2 0-15,-2 0 0 0,-1-8 0 0,6 5 0 0,-3-2 0 16,-7 2 0-16,7-2 0 0,5 0 0 0,-2 0 0 16,-1-8 1-16,3 6-1 0,3-4 0 0,0 11 0 0,-6-17 0 15,4 9 0-15,1-2 0 0,9 2 0 16,-6-12 0-16,3 4 0 16,0 1 0-16,0 0 0 0,2-10 0 15,-2 2 0-15,-3 3 0 0,0-3 0 0,6-8 0 0,-4 6 1 0,1-8 0 0,0-2 1 16,0-3-1-16,-3-5-1 0,1 3 0 0,-1-1 0 0,0 1 0 15,-2-8-1-15,0 7 1 0,4-7 0 16,1-7 0-16,-3 4-2 0,-2 8 2 0,0-10-1 0,0 3 1 0,2 2-1 16,3 2 1-16,-3-9-1 0,0-6 1 0,-4 5-2 0,4-2 0 15,-5 3-1-15,0-13 2 0,3 5 0 0,2-3 0 16,3-12 0-16,-10-11 0 0,4 6 1 16,4 0 0-16,-1-11 0 0,-10-9 0 0,10 5 0 0,1 2 0 15,-6-20 0-15,5-3 0 0,-2 1-1 0,0 14 1 16,-1-12-1-16,6-2 1 0,-3 17-6 0,1 0 1 15,-4 0 1-15,6 2-1 0,-2 6 3 0,1 15 0 16,4-13 0-16,2 8-1 0,-3-6-4 0,0 19 0 16,6-11-1-16,-3 0 1 0,-3 3 2 0,3 10 0 15,2 0 1-15,3-8-1 0,-2 8 0 0,-1 2 0 16,3 1 1-16,3-16-1 0,-1 8 1 0,1 15-1 0,-3-11 1 16,-3 4-1-16,-2 7-4 0,0 7 1 0,0 3-1 15,3 8 2-15,2 2 2 0,0 5 1 0,-3 3-1 16,3 9 1-16,0-1-2 0,3 4 1 0,2 3 0 15,2-1 0-15,-2 9 1 0,3-1-1 0,-3-2 1 16,5 7-1-16,1 0 1 0,-4 3-1 0,3-10 1 0,1 8-1 16,-1-1 1-16,0 0-1 0,-2 6 1 15,2 4 0-15,2 1-1 0,-6-6 1 0,1 5-1 0,-2 1 1 16,5 2-1-16,-2-3 1 0,0 1-1 0,-3 7 1 16,5 0 1-16,-2-8 1 0,-1 8 0 0,6 0 1 15,7 0 1-15,1 0 0 0,-1 0 0 0,10 8 0 0,4-6 0 16,-6 11 0-16,2-8 0 0,6 2 0 0,-3 1-1 15,-5-8 0-15,5 5-1 0,8 3 2 16,-8-8-2-16,-3 0 0 0,3 2 0 0,13-2-1 0,-3 0-1 16,-2 5 1-16,10-5-2 0,2 0 2 0,3 0 0 15,0 0 1-15,0 8 0 0,8-3 1 0,-3-3 0 16,-8 11 0-16,3-3-1 0,8-5 1 0,-1 8-2 16,-7-3 1-16,11 2-2 0,1-7 2 0,-2 10 1 15,-5-10 0-15,6 5 0 0,9-4 0 16,-7-6 0-16,-6 2-1 0,8-2 1 0,8-2 1 0,3-4-1 0,-6 6 1 15,8 0-1-15,10-2 1 0,-15-8 0 0,-3 7 0 16,8 3 0-16,10-7 0 0,1 2 0 0,-9 2 1 16,3 3 0-16,8 0 0 0,-13 0-1 0,-3 0 2 15,11 3-1-15,-1 2 0 0,6-5-1 0,-8 0 1 0,-3 0 0 16,9-5 0-16,-4 2-1 0,-4 3 0 0,4-5 0 16,9 0 0-16,-9-2-2 0,-9-3 0 0,7-3-1 15,10 0 1-15,0 3 0 0,-10-2 0 0,8-1-1 16,4-2 2-16,-9 7-1 0,-8-4 1 0,8 7-1 15,4-5 1-15,-2 2-1 0,-7 1 1 0,4 1 0 16,14 1 1-16,-9 3-1 0,-6-3 1 0,6 5-1 16,8 0 1-16,-7 5 0 0,-10-3 0 15,-1-2 0-15,6 0 0 0,-3 0 0 16,-5 0 0-16,2 0 0 0,8 0 0 0,-7-2 0 0,-8-3 0 0,0-5 0 16,7 5 1-16,-2-8-1 0,-5 6 0 0,0-6 0 0,10 3 1 15,-8 0-1-15,-10 2 0 0,3-2 0 16,8-10 0-16,-6 13 0 0,-12 1 0 0,4 4 0 0,1 2 0 0,-8-8 0 15,-5 3 0-15,3-2 0 0,2 2 0 16,-8 5 0 0,-7 0 0-16,-3 0 0 0,5 12 0 0,3-7-1 0,-5 3 1 0,-5 0 0 15,-1-1 0-15,-4 13 0 0,-3-10 0 16,-2 8 0-16,-1 0 0 0,1 7 0 0,-3-5 0 0,-3 0 0 0,6 10 0 16,-6 3 1-16,-5-5 0 0,-2 0 0 0,5 14 1 15,-5-9-2-15,-5-3 1 0,2 11 0 0,5 2 0 0,-4 4-1 0,-4 1 1 16,4 10 0-16,4 5 0 0,-5 5-1 0,-5-5 0 15,3 13 0-15,-3 7 0 0,-5 0 0 16,0-5 0-16,3 18 0 0,2 10 0 0,0-8 0 16,-2 5 0-16,-3 1 0 0,3 9 1 0,2-7-1 0,0-3 0 15,-5 13 0-15,-2-5 2 0,2 2-2 0,0-7 0 16,0 15 0-16,0-2 0 0,-2-1-2 0,2-20 1 0,2 8 0 16,4 10 1-16,1-5 0 0,-2-18 0 0,1 16 0 15,4 9 0-15,0-20 0 0,-2-2 0 0,2 5 0 16,0 10 0-16,1-5 0 0,-1-13 0 0,0 8 0 15,-2-1 1-15,2-1 0 0,0-6 2 0,3 10-2 16,-2 6 1-16,-6-4 1 0,0-14 1 0,0 7-1 16,0 8 2-16,-2-5-4 0,-3-10 1 0,0-6 0 15,3 11 0-15,-3-13 2 0,0-7-1 0,0 0 1 0,5 9-1 16,0-9-2-16,-2-6 1 0,0-2-1 0,-1 3 2 16,-2-8-3-16,3-8 1 0,2 1 0 0,3-1 0 15,-6-7 1-15,-4 2 1 0,2 3-1 0,3-2 1 0,-3-3 1 16,-3-13-1-16,-2 0 0 15,5 1 1-15,-5-4-3 0,-2 4 1 0,-1-9-1 0,8 1 1 0,-7-3 2 16,-3 0-1-16,0-4 0 0,0-1 1 0,0-5-3 16,-1 5 1-16,1-10-1 0,-5 3 2 0,0-1-1 15,0-4 1-15,0-1-1 0,-3-2 2 0,-5 3-1 16,0 0 2-16,1-3-2 0,-11 5 1 0,-8-3 0 16,5 3 0-16,1-2 1 0,-6 2-1 0,-4-5-3 15,-1-3 2-15,0 4-1 0,3 1 0 0,2 6 2 0,1-11-1 16,-9 1 0-16,-4 7 1 0,0 2-1 0,-1-7 1 15,1-5 0-15,-8 3 0 0,-2 2-3 0,-1 3 2 16,-4-6-2-16,-4-2 1 0,4 0-1 0,-1 0 0 16,-5 0 0-16,-4 5 1 0,-4-10 0 0,4-2 1 15,-4 4-1-15,-9-2 2 0,2 5-1 0,2-3 1 0,-4-2-1 16,-8 5 0-16,-3 0-2 0,6 5 2 0,-4 3-2 16,-1-8 1-16,-1 8 1 0,8-6 1 0,-3 3-1 15,-9 8 0-15,7-6-3 0,10-4 0 0,-11 4 0 16,-1 3 2-16,2-2-2 0,7 0 0 0,-4-1 0 15,-6 6 1-15,5-6-1 0,6-7 0 0,-8 8 0 16,-3-3 0-16,8 2-1 0,5-7 1 0,-3-7 0 16,-14 2 0-16,7 5-3 0,10-5 2 0,0 2-1 15,-13-4 1-15,3 2-1 0,5 2 0 0,-5 3 1 16,-8 3 0-16,5 2-6 0,3-3 2 0,-3 6-2 0,-9 2 2 16,9-3-1-16,13 4 1 0,-8 1 1 0,-2 8-1 15,8-7 3-15,4-6 0 0,-4 4 0 0,-6 1 1 16,8 3-2-16,8 3 2 0,-5-11 0 0,-1 4 0 0,6-1-2 15,5 0 0-15,-6 2 0 0,-14-7 1 16,7 5-5-16,5-2 0 0,-10 2 1 0,0-10-1 0,5 8 5 16,2-6-1-16,-4 3 1 0,-6-2 1 0,11 2-4 15,7 0 2-15,-5 2-1 0,3-4 0 16,2 4 2-16,8 3 1 0,-5-2-1 0,-3 2 1 0,8 3-1 16,7-8 1-16,1 2 0 0,-3 1 0 0,2-3-2 15,11 2 0-15,-3-4 1 0,5-3 0 16,3-3-5-16,2 3 0 0,-2 0 1 0,-3-7-1 0,3 4 6 15,13-2 1-15,-1 0-1 0,0 5 1 0,-2-5-2 0,8 3-1 16,0-3 1-16,-6-3 1 0,11 3 0 0,2 3 0 16,5-14 0-16,-5 11-1 0,0 0 2 0,3-2 0 15,8 4 0-15,-1-9 0 0,0 4 0 16,-2 1 0-16,5-1 0 16,-5-12 0-16,-5-8 0 0,-1-7 2 0,1 2-2 0,0-5 1 15,0-7 1-15,-1-3 0 0,1-2 0 0,0-8 2 0,-1 2-3 16,1-7 1-16,-5-2-1 0,5-11 2 0,-3-2-1 0,0 2 1 0,-2-9 0 15,-6-13 1-15,8 2-3 0,3 8 1 0,0-6-1 16,-5-11 2-16,4 4-1 0,1 10 1 0,-3-10-1 16,-2-7 2-16,5 15-3 0,-1-3 1 0,1-10-1 15,-3-5 2-15,5 0-3 0,-4 8 1 16,-1-8 0-16,0-2 0 0,3-3 1 0,-3 10 0 0,-7-12 1 0,2-6 0 16,-3 3-3-16,-2 10 0 0,0-10 0 0,5-7 1 15,-5 2-2-15,5 5 1 0,1-5 0 0,1-3 0 16,1 6-4-16,0 9-1 0,2-9 1 0,0-8-1 0,3 13-10 15,4 4 2-15,4-7 0 0,-3-5-1 16,-1 8-4-16,4 12 1 0,-1 0-1 0,-2-12 1 16,2 14 10-16,3 9 0 0,-2-1 0 0,-3-5 0 0,2 5-4 15,3 11 0-15,0-6 0 0,-8-10 0 0,10 18 2 16,-2 5 1-16,3 2-1 0,-1-2 1 0,6 3 5 16,4 9 0-16,-4 8 1 0,0 0 0 0,4 3 0 0,-2 12 0 15,3 0 0-15,-6 3 1 0,6 7-2 0,5 5-1 16,-3 8 1-16,-2-3 1 0,-1 11-3 0,1 2 2 15,2 2-1-15,3-4 1 0,-6 6 1 16,4 4 1-16,1-6-2 0,16 3 2 0,3-2 0 0,-1 7 0 16,1 0 0-16,7-5 0 0,3 2-2 0,-1 3 0 15,11 0 0-15,10-5 1 0,5 0 1 0,-4 5-1 16,4-7 1-16,15 4 0 0,-10-4 1 0,-2-1 0 16,12 3 0-16,11-8 1 0,5 13-2 0,-3 0 1 0,5-2-1 15,5-6 1-15,-10 1-2 0,-4 7 0 16,14-5-1-16,10 5 2 0,-9-8-3 0,-6 3-1 0,10 5 1 15,6-10 0-15,-3 7 4 0,0 1 0 0,10-6 0 16,10 1 0-16,-5-3 3 0,-10 0 0 0,16-3-1 16,4 0 2-16,-10 3 0 0,-12-2 2 0,12-8-2 15,8 4 2-15,-11-1-4 0,-12 7 0 0,10-5 1 16,8-3-1-16,-8 8-2 0,-10-3 0 0,8 1 0 16,12-3 1-16,-2 7-1 0,-11-5 0 0,3 8 0 0,13-2 0 15,-15 4-5-15,-11-4 2 0,8-1-1 0,8 3 0 16,-13-2-6-16,-5 7 1 0,12-5-1 0,-7 5 1 15,0-3 8-15,-5-7 1 0,5 0-1 0,2-5 1 0,-4 5-1 16,-11 0 1-16,3 10-1 0,2-13 1 0,-2 5 0 16,-13 3 0-16,3 3 0 0,2-13 0 0,0 5 0 15,-8 7 0-15,1-4 0 0,9-3 0 0,-14 7 0 16,-11-10 0-16,3 11 0 0,0 2 1 0,-3 0-2 16,-13 0 1-16,1 7 0 0,2 4 0 0,-8-1-3 15,-9-3 2-15,-1 6 0 0,8 9 0 0,-8-1-7 0,-7-9 1 16,-1 16 1-16,6 2-1 0,-8-2 1 15,-5 2 2-15,-3 8-1 0,9-3 1 0,1-7-2 0,-4 2 2 16,-3 3-2-16,-3 5 2 0,1 2 2 0,-1 0 2 16,0-2-1-16,1 8 1 0,-3-4 0 0,0 1 1 15,2 10 1-15,6-2-1 0,-8 1 5 0,-3 6 1 16,8-2 0-16,5 14 0 0,-8-2 2 0,-4 3 0 16,4 12 0-16,3 3 1 0,-2 2-2 0,-3-5 1 0,2 20-1 15,3 1 1-15,-3 2-4 0,-4-8 1 16,-3 13-1-16,2 7 1 0,5-4-2 0,1-6 2 0,-1 3-1 15,3 7 1-15,0-12-5 0,-2-8 1 0,2 11 1 16,0-6-1-16,0-5-2 0,0-12 0 0,0 5 0 16,5 12 1 15,-5-7-3-31,-5-6 1 0,2 11-2 16,8 3 2-16,-8-4-7 0,-2-6 1 0,3 19-1 0,2 8 1 0,-5-15 4 15,-3-3 0-15,0 8 1 0,-2 10-9 0,-3 23 3 0,3 47-1 0,0 23 1 16,-3 0-1-16,-2 1 1 0,-3-11-1 15,-2-18 1-15,2-17 6 16,0-15 1-16,0-8 0 16,-2-8 1-16,-5-22 2 15,-6-12 1-15,-7-29 10 16,-5-9 2-16,-6-6 2 16,-7-7 0-16,-7-7 1 15,-14-6 1-15,-17 3-8 0,-18-3-1 16,-28 5 0-16,-10-2 1 15,-8 5-11 1,8-15 12-16,18-10 2 0,5 2-1 0,-3-5 1 0,5 3-11 16,3-3 0-16,-13-10 1 0,-10 7 0 0,-2-4 5 0,-6-3 0 15,-12-5 0-15,-11 3 1 0,-7-8-2 0,-10 0 1 16,-19-13-1-16,-24 1 1 0,-8-4-4 0,-6 1 0 16,-42-7 0-16,-39-6 0 0,-10 8-5 0,0 7 1 15,-43 1-2025-15</inkml:trace>
  <inkml:trace contextRef="#ctx0" brushRef="#br0" timeOffset="26255.2">27624 7040 1130 0,'0'0'0'0,"0"0"0"16,0 0 0-16,0 0 57 0,0 0 0 0,0 0 0 16,0 0 2-16,33 0-13 0,-23-5 0 0,0 10 0 15,13-10 0-15,10-3-46 0,-3 1 0 0,-4-3 0 16,17 0 1-16,-2 2 0 0,-6 3 0 0,4 0 0 15,4-3 1-15,-5 6-2 0,-5 2 0 0,5-8 0 16,6 3 0-16,1 3 0 0,-4 2 0 0,-3 2 0 16,-2-2 1-16,-3 0 11 0,2 5 0 0,4 3-1 15,1-8 2-15,-1 0 5 0,-6 0 0 0,0 0-1 0,2-8 3 16,-4 8 0-16,-3 8 0 0,2-8 0 16,6 0 1-16,-6-8-8 0,-2 3 0 0,0 3 1 15,5-3-1-15,-5-3-3 0,-2 3 0 0,2 3 1 16,-3-6 0-1,-2 3-9-15,-2 2 1 0,-1 3 0 0,3 0 0 0,-3 0-4 16,-7 0 0-16,-5 0 0 0,-6-5 1 0,-2 5-1393 0</inkml:trace>
  <inkml:trace contextRef="#ctx0" brushRef="#br0" timeOffset="26740.47">28036 6737 1030 0,'-3'-2'0'16,"-5"2"0"-16,-4-8 0 0,-4-2 51 0,4 3 1 15,4-1 0-15,6 6 0 0,-1-6-3 0,-2 8 0 16,2 0-1-16,3-5 2 0,3 5-49 0,-3 0 0 16,-3 0 0-16,1-5 1 0,-1 3 5 0,3 2 0 0,0 0-1 15,0 0 2-15,0 0-1 0,0 0 0 16,0 0-1-16,0 0 2 0,-2 0 10 0,-1 0 0 0,1 0 0 15,-1 0 1-15,-2 0-9 0,-3 7 0 16,1-2 1-16,-11 3 0 0,-7 7-1 0,-3 5 0 0,2-5 0 16,-2-7 1-16,8-3-1 0,10 2 0 0,-6 8 1 15,-1 0-1-15,-1-4 14 0,2-4 1 0,6 3 0 16,-5-5 1-16,2 3-6 0,3 4 1 0,0-4 0 0,-8 5 1 16,3 2-3-16,5-3 0 0,0-4 0 15,-1 7 0-15,1 0-11 0,0-2 1 0,0-1 0 0,0-2 0 16,-1 3 8-16,4 0 1 0,2-6-2 0,0 6 2 15,0-3-8-15,2 0 1 0,3-3-1 0,-5 4 0 0,5 1 4 16,0-4 2-16,0-3-1 16,0 2 0-16,0-4-2 0,5-3-1 0,-2-3 0 0,7 3 1 0,0 3 9 15,0 2 1-15,0 0-1 0,11 2 1 0,9 1-6 16,3 0 1-16,0-3 0 0,3 2 0 0,2-4-5 16,-2 4-1-16,-1-2 0 0,9 0 1 0,-9 3 9 15,-4-1 2-15,7-4-1 0,10 10 1 0,-7-1-12 16,-5 1 1-16,4 2-1 0,6 8 1 0,0-6-13 15,-5-2 1-15,-3 8 1 0,-8 2-1 0,-30-25-1925 0</inkml:trace>
  <inkml:trace contextRef="#ctx0" brushRef="#br0" timeOffset="28016.18">29631 6770 791 0,'0'0'0'0,"0"0"0"0,0 0 0 0,0 0 45 0,0 0 1 16,0 0-2-16,0-7 2 0,0 7-16 15,0 0-1-15,0 0 0 0,0 0 0 0,0 0-25 0,0 0-1 16,0 0 0-16,2 0 2 0,3 0-3 0,1 0 0 16,-4 0 0-16,3 0 2 0,3 0 1 0,-1 0 1 15,-2 0 0-15,1 7-1 0,-4-7 17 0,1 5-1 0,2 3 0 16,0-8 2-16,0 2-13 0,-3-2 0 15,1 5 0-15,2-2 1 0,-5-3-960 0</inkml:trace>
  <inkml:trace contextRef="#ctx0" brushRef="#br0" timeOffset="28825.26">27374 8355 1206 0,'0'0'0'16,"0"0"0"-16,0 0 0 0,0 0 80 0,26-27 0 16,-14 19 0-16,21-5 1 0,3-2-35 0,5 3 1 15,5 4-1-15,2 1 1 0,3-4-27 0,0 9 0 16,7-6 1-16,3 1 0 0,-2-3-19 0,-8 5 0 15,2 0 1-15,6-8 0 0,-6 3 0 0,-2 7 2 16,5 1-2-16,5-11 2 0,0 6 7 0,-3-6 1 0,1 3-1 16,-3 0 1-16,-3 2-13 0,-7 1 0 0,-3-6 0 15,1 3 1-15,-6 3 7 0,-5-3 1 16,3-1-1-16,-1 4 1 0,3-6-10 0,-5-2 1 0,3 8-1 16,-3-1 1-16,-2 3 0 0,-9 0 0 0,-6-5-1429 15</inkml:trace>
  <inkml:trace contextRef="#ctx0" brushRef="#br0" timeOffset="29174.94">27761 7614 1557 0,'-3'0'0'0,"1"0"0"0,-1-2 0 0,3 2 43 16,0 2-1-16,-5 3 1 0,0 3 0 0,3 5-15 0,-1-1 0 15,-2-9 0-15,-18 22 0 0,-5 10-25 0,-2 0 2 16,-6 6-1-16,3-6 1 0,0 0-8 0,0-4 1 16,2-6 0-16,3 2 0 0,0 4-9 0,5-6 0 15,5 3 1-15,3-3 0 0,-3 3 6 0,6-3-1 16,-1-3 1-16,3 6-1 0,7-3 6 0,3-2 2 15,3 0-1-15,-1 2 0 0,3 3 6 0,6-8 1 16,1 0-1-16,6 0 1 0,0 10 5 16,-3 1 1-16,3-4 0 0,10 4-1 0,-3 4-7 15,3-5 1-15,8-2 0 0,0 12-1 0,-1-10-1 0,-2-2 0 0,0 0-1454 16</inkml:trace>
  <inkml:trace contextRef="#ctx0" brushRef="#br0" timeOffset="31528.62">26257 10157 614 0,'0'0'0'0,"0"0"0"0,0 0 0 0,0 0 12 16,26-8-1-16,-19 8 0 0,4 0 0 0,1-5 6 0,1 3 1 15,2 2-1-15,6 0 1 0,4 0 5 0,-2 0 1 16,-3 0 0-16,11-5 0 0,-1 0 9 0,1 5-1 15,-1 0 1-15,4-3 1 0,1-2-27 0,-2 3 1 16,-2-6 0-16,4 1 1 0,-2 4-3 0,-2 0-1 0,2-2 1 16,5-2 0-16,3 4-4 15,-5 6 1-15,2-3-1 0,-3-3 2 0,1 3 19 16,0 0 1-16,2 0 0 0,2 0-1 0,1 0 6 0,-3 3 0 0,0-3 1 16,11 5-1-16,-3-5 3 0,-6 2 2 0,4 3-1 15,4-5 0-15,3 0-7 0,-3 0 0 0,0 6 0 16,3 1 1-16,3-7-9 0,-8 0-1 0,2 0 1 15,8 0 2-15,-10 0-8 0,-6 0 1 0,6 0 1 16,10-5-1-16,-10 5-4 0,-8 5 0 16,5-5 0-16,1 0 1 0,1-5 0 0,-1 3 0 0,4-1 1 15,3 0-1-15,0-2-2 0,-6 5 1 0,1 0-2 16,3-2 2-16,1-6-4 0,-1 8 0 0,2-10 1 0,0 8 0 16,-1 2 13-16,-1 0 0 0,2 0 0 0,5 0 0 15,-5 0-19-15,-6 0 1 0,6 0 0 0,5 0 0 16,-7 0 11-16,-6 0-1 0,0 0 0 0,10 0 0 0,-7-8-3 15,-8 8 1-15,3 0-1 0,2 0 1 0,-2 0-5 16,-3 0 2-16,3 0-2 0,2 0 2 16,0 0-4-16,-4 0 1 0,-1 0-1 15,5 3 1-15,-5 2-3 0,-2-5 0 16,4-8 0-16,6 8 1 0,-2 0-2 0,-6 0 1 0,2 0 0 0,4 0 0 16,-1 0-1-16,-5 0 1 0,3 0 0 0,-1-7 0 15,-1 7 5-15,1 2 0 0,4-2 0 0,6-2 0 0,-1 2 1 16,-9-5 0-16,6 0-1 0,3 5 1 0,-6-3 3 15,-5-5 1-15,8 8-1 0,0 0 1 16,-6 0 3-16,-2-7 1 0,6 2-1 0,-1 10 2 16,0-5-12-16,-5 0 2 0,3 0-2 15,2 7 2-15,-10-4-5 0,-5 5 1 0,8 2 0 0,2-3 0 0,3 1 3 16,-8-3 2-16,3 2 0 0,-3-7-1 0,-3 0-4 16,1 3 2-16,-1 2-2 0,1 2 1 0,-3-4 0 0,-3 2 2 0,6 0-1 15,2-5 0-15,-13 8 24 0,-5-1 1 0,6 1-1 16,4-3 1-16,-7-3-21 0,-5-2 1 0,-3 0-1 15,8 5 0-15,-3-5 1 0,-5 0 0 0,0 0 0 16,6 0 1-16,-4 0 1 0,-4 0 0 0,-3 0 0 16,8 0 0-16,-3-5-3 0,-5 5 1 0,-2 0 0 15,-1-2 0-15,-2 2-1773 0</inkml:trace>
  <inkml:trace contextRef="#ctx0" brushRef="#br0" timeOffset="32355.39">29165 10520 1306 0,'-2'-3'0'0,"-1"3"0"16,3-7 0-16,0 7 110 0,0 0 1 0,0 0 0 15,0 0 0-15,0 0-44 0,0 0 2 0,0 0-1 16,0 0 1-16,0 0-56 0,0 0 2 0,0 0-1 16,5 0 1-16,3 0-17 0,-1 7-1 0,-1 3 1 15,6 8 1-15,4 5-10 0,-4 7 0 0,-2 8-1 16,-2-1 2-16,-3-1 0 0,-2-3 1 0,-1-6-1 0,3-7 1 16,0 3 4-16,-2 2 0 0,0-7-1 0,-3 7 2 15,-6-5 2-15,4-2-1 0,4 0 1 16,1 2 0-16,-6-13 0 0,1 6 1 0,2-6-2 0,0 4 2 15,0-6 1-15,0-3 0 0,0 3 0 0,-3 0 0 0,1-2 1 16,-1 2 2-16,3-5-1 0,0 0 0 0,0 0 19 16,0 0 2-16,0 0-2 0,-2 0 2 15,-1 0-8-15,1 0 2 0,-1-5-1 0,-2-3 1 0,-3-4-17 16,-2-4 1-16,0 1-1 16,-10-25 1-16,2-3 6 0,5 3-1 0,0 10 1 0,1-8 0 0,2 0-7 15,2 3 1-15,3-1-1 0,-5 1 1 0,-1-3-2 16,4 11 0-16,-1-9 0 0,1 6 1 0,1 2-4 0,4 8 1 15,2 0 0-15,-5 0 0 0,0-8 3 16,2 8 0-16,3 10 0 0,0 2 0 0,-2 3 0 0,4 0 0 16,3-2 0-16,-5 4 0 0,0 3 16 0,0 0 0 15,0 0 0-15,-2 0-1 0,2 0-4 0,0 0 1 16,0-7-1-16,0 7 0 0,0 0-5 0,0 0-1 16,0-5 1-16,-3 10 1 0,-2 2-4 0,0 1 0 0,2 4 1 15,-12 26-1-15,-3 8 4 0,1-4 1 0,-1-11 0 16,0 1-1-16,3-1 1 0,5-6 0 0,4-3 0 15,-4 6 1-15,-2-3-4 0,-1-4-1 0,3 1 0 16,5-2 2-16,-1-4-1 0,1-4 0 0,3-2 1 16,2-2-1-16,0-3 13 0,0 0 1 0,0 2-1 15,2-7 1-15,3 3-14 0,-2 2 1 0,-3-3-2 16,3-2 2-16,4 6 5 0,1-6 0 0,-6 0 0 16,14-6 1-16,9-1-5 0,8 4 2 0,0-12-1 15,18-2 1-15,-3-6-9 0,-4 0 0 0,-1-2 0 0,3 2 0 16,-3 6-19-16,-5 7 1 0,3-10-1867 15</inkml:trace>
  <inkml:trace contextRef="#ctx0" brushRef="#br0" timeOffset="34113.71">30776 5435 916 0,'0'0'0'0,"0"0"0"0,0 0 0 0,0 0 36 0,0 0 1 0,0 0-1 0,0 0 1 0,0 0-30 0,0 0 0 16,0 0-1-16,0 0 2 0,0 0 5 0,0 0-1 15,0 0 0-15,0 0 1 0,0 0-7 0,23 27 2 0,-23-27-1 0,2 13 1 16,6 10-7-16,-1 4 1 0,-2 1-1 16,-2 23 2-16,2-4 4 0,3-6 1 0,-1 7 0 0,-2-6 1 15,0-1 16-15,1-6-1 16,-1 8 1-16,-3 5 1 141,3-5-6-141,0-11 0 0,0 4 1 0,-5-1 0 0,3-7 10 0,0-1 1 0,-3-4-1 15,-3 10 2-15,0-5-12 0,3-8 0 0,0 2 1 0,-5-1 0 0,3-6-6 0,2-8 0 0,0 6-1 0,-5-6 1 0,2 6-7 0,3-11 0 0,0 4 0 0,0-6 1 0,0 2-8 0,0 3 2 0,0-5-1287 0</inkml:trace>
  <inkml:trace contextRef="#ctx0" brushRef="#br0" timeOffset="34433.4">30849 5309 1255 0,'0'0'0'0,"0"0"0"0,-2-5 0 0,2 5 40 0,0 0-1 15,0 0 0-15,-3 5 0 0,-2-5-9 0,3 7-1 0,2-7 0 16,-8 23 0-16,-7 17-23 0,-3-4-1 0,-2 4 1 16,-1-5 1-16,1 0-6 0,2 1 1 0,3-4 0 15,-3-1 0-15,-2-4 18 0,2-6-1 0,3 1 0 16,-3 3 1-16,0-4-1 0,3-4 1 0,5 1-1 0,-3 0 1 15,-2-1-15-15,4-9-1 0,4-3 1 16,2 2 1-16,5 1 0 0,-3-8 2 0,1 0-1 0,-1 0 1 16,0 0-4-16,3 0 2 0,0 0-2 0,0 0 2 15,0-8-2-15,0 8 1 0,0 0-1 0,0-12 1 16,0-1-4-16,3-2 1 0,2 0 0 0,10-25 1 0,3-1 0 16,0 3 0-16,0 6 1 0,0 9-1 15,-3 3-2-15,-2 2 2 0,2 8-2 16,3-15 1-16,-1 15-2 0,-4-3 1 31,0 6 0-31,2 2 0 0,0-3 2 0,-4 8-1 0,-1 5 0 0,5-2 1 0,0 7 18 16,-2-3-1-16,0 1 0 0,15 7 1 0,7 5-2 0,-4 0 2 15,-3-2-2-15,-3 0 1 0,3 2-2 0,0-3 0 0,3 1 0 0,2 2 1 16,0-12-15-16,0 4 1 0,5 3-1 0,11-7 2 0,-49-8-1579 0</inkml:trace>
  <inkml:trace contextRef="#ctx0" brushRef="#br0" timeOffset="38978.3">6251 12299 941 0,'0'0'0'0,"-28"-8"0"0,0 1 0 16,-3-1 35-16,6-2 0 0,-6 0-1 0,-4-3 1 0,2-2-35 15,-3 3 0-15,0 4 0 0,-2-5 1 0,0 1-2 16,-3 2 1-16,3 0 0 0,-5 2 0 0,0 1 13 16,7-3 0-16,-2-1 0 0,-10 1 1 0,-1 3-14 15,11 7 0-15,-3 0 0 0,-2 0 0 0,-5 2 4 0,2 3 1 16,-2 5-1-16,-6 3 1 0,3 2 14 0,3 3 1 15,-5-1-1-15,2 9 1 0,7-6-6 0,1 2 0 16,0-1 1-16,-3 11 0 0,8-6-6 0,2-1 0 16,3-3 0-16,3 11 1 0,-6-5 0 0,6 0 1 15,4-1 0-15,1 9 0 0,2-6-3 0,3 0 1 16,4 0-1-16,1 3 1 0,0 5 0 0,7-3 0 0,3 0 0 16,5 11 1-16,0-3 9 0,-3 0 0 15,6 4 0-15,7 6 0 0,-2-2-8 0,2-3-1 16,3-6 0-16,-1 16 0 0,6-10 6 0,-5 0 0 15,5 3 0-15,7 9 1 0,1-10-14 0,-9 3 1 0,14-5-1 16,0-5 2-16,-1 0-3 0,1-8 1 0,-1 0-1 16,8-9 2-16,-2 1-3 0,-1-12 1 0,4 1-1 15,9-4 1-15,-5-4 1 0,6-3 0 0,7-3-1 16,0-2 2-16,-3-2-1 0,-7-6 0 0,2-4 1 16,0-9 0-16,1 1 20 0,-11-2 1 0,5 1-1 0,-2-14 1 15,2 7-18-15,-5 1-1 0,6-6 1 0,4-5 1 16,-5-2 9-16,-2 5 1 0,-3-1-1 0,0-4 1 15,-2 5 7-15,-6-1 2 0,1-4 0 0,-1-3 0 16,-4 3-6-16,-13-3 2 0,4-5-1 0,-4 0 1 16,0-2-4-16,-3 2 1 0,-2 0 0 0,-16-2 0 0,3-6 2 15,0 1 0-15,-3 2 1 0,-5-10-1 0,1 5-1 16,-1 3 2-16,-2-1-2 0,-6-12 2 16,-4 3-10-16,2 12 2 0,-2 2-1 15,-1-4 1-15,3 12 7 0,-2 8 1 0,2 2-1 0,-8 10 2 0,6 3-16 16,7 5 0-16,-7 13-1876 0</inkml:trace>
  <inkml:trace contextRef="#ctx0" brushRef="#br0" timeOffset="40311.94">14845 12649 1180 0,'0'0'0'0,"0"0"0"15,-8-30 0-15,3 15 60 0,0 2 0 0,5-2 1 16,-3 5-1-16,-2 0-32 0,5 2 2 0,0 3-1 15,0-2 0-15,0-6-2 0,0 3 1 0,0-3-1 16,-5-2 1-16,3 3-27 0,-1-3 1 0,0 2 0 0,-4 0 1 16,2-2 1-16,-8 0 1 0,3 2-1 0,2 1 1 15,-4-3 0-15,1-5 1 0,4 12 0 0,-9 1-1 0,1-9 3 16,-3 4 1-16,-2-3-1 0,-3-3 1 0,5 3-5 16,-2 7 1-16,0-12-1 0,-3 5 1 0,2 0-1 15,1 10 2-15,-5-3-2 0,-1 1 2 16,3-3-2-16,-2 2 1 0,2 6-1 0,-3-3 1 0,-4 2 13 15,-1-4 1-15,1-4-1 0,-1 9 1 0,1 2-17 16,-1 0 0-16,-2 0 1 0,0 0-1 0,3 0 0 0,2 0 2 16,0 5-2-16,2 3 1 0,-4-8 15 0,-1 0 0 15,-2 2 0-15,3 3 0 0,-1 3-17 0,3-6 1 16,3 6 1-16,-1 2-1 0,-2-3 7 0,3 1 0 16,-1 5 0-16,1-6 1 0,-3 8-2 0,7-2 1 15,-6 2 0-15,1 5 0 0,6 0-5 0,2-10 2 16,-2 16-2-16,-1-11 2 15,6 5-2-15,-3 0 2 0,5 0 0 0,-4 8-1 0,-4-6 3 16,6 4 1-16,2-9-1 0,1 9 1 0,-6-6-5 0,0 5 1 0,-2 5-1 16,7 0 1-16,-5-2 13 0,5-3 1 0,-2 0 0 15,5 3 0-15,0 5-4 0,0-5-1 0,2-6 1 16,0 6-1-16,3 5 0 0,5-5-1 0,0 2 1 16,0 10 0-16,-5-7-5 0,5-8 0 0,5 8 0 15,0 7 1-15,0-10-7 0,3-2 0 0,0 0-1 16,7 15 2-16,-2-13-3 0,-1 0 1 0,4 3 0 15,1 2 0-15,6-7-2 0,-5-8 0 0,2 5 0 0,3 3 0 16,-5 2-1-16,3 0 1 0,1-9 0 0,9-1 0 16,-6 2-9-16,1 1 0 0,4 5 0 0,6-3 2 15,-6-2 1-15,1-3 0 0,0 0 1 0,12 3 0 0,-10-6 0 16,-3-2-1-16,11 1 0 0,-3-4 2 0,3 1 2 16,-8-3-1-16,8 0 1 0,2-3 1 0,0 1 1 15,-5 0 0-15,6-6 0 0,4 8 0 0,-5-2 3 16,-2-8 2-16,2-5-1 0,6 2 1 0,-4-2 9 15,-4 0 1-15,2-5 0 0,-5-3-1 16,-2 1-10-16,0-3-1 0,2 0 0 16,-8-6 2-16,6-1 14 0,2 2 0 0,-7-6 0 0,-1-4 1 15,-4-5-10-15,2 2 0 0,0 3 1 16,0-5-1-16,-3-3 5 0,-2 0 1 0,-3 0 0 0,1 0-1 0,-1 3-3 16,0 2 0-16,-2-7-1 0,-5-5 2 0,5 2-4 0,-6 5 1 15,6-5-1-15,-5 3 1 0,0-5 0 0,-8 4 0 16,-3-2 0-16,8-9 0 0,-10 4 4 0,0 2-1 15,-7-2 1-15,4 1 0 0,1-1-7 0,-3 5 1 0,-8-8-2 16,-5-2 2-16,0 6 2 16,1 4 1-16,-1 0-1 0,-8-5 1 0,-4-2-7 0,-6 9 1 15,-5-1-1-15,-12 6 2 0,0 9-7 0,-8-1 1 16,-13 8-2118-16</inkml:trace>
  <inkml:trace contextRef="#ctx0" brushRef="#br0" timeOffset="41688">26234 12374 892 0,'0'0'0'0,"0"0"0"16,0 0 0-16,8-27 43 0,-8 14 2 0,0 6 0 0,5-14 0 15,-5 9-33-15,-2 9 2 0,-3-12-1 16,-1 3 1-16,-4-6 41 0,-2 0 0 0,1 1 0 16,-14-11 1-16,-6 0-43 0,-2 3 1 0,0 5-1 0,8 0 2 0,-3-8-8 15,0 3 0-15,0 10 1 0,-3-1 0 0,3 4 17 16,3 4 0-16,-1 3-1 0,-4-5 2 0,2 3-10 15,3 7-1-15,-3-5 1 0,-6 2 0 0,-4 6-3 16,3 2 1-16,-6-5-1 0,3 7 2 0,2-7-6 16,1 8 1-16,-6-1-1 0,0 6 1 0,3-3 6 15,5 3-1-15,-8 7 1 0,1-8 0 0,1 9 0 0,6 1 0 16,-2-2 0-16,-1 1 1 0,3-6 3 0,5 7 1 16,0 4 1-16,-8-4-1 0,6 3-3 0,4 3 1 15,-2-3-1-15,3 8 1 0,0-3-11 0,2 1 0 16,0-6 0-16,-3 15 1 0,3-5 8 0,3-7 1 15,-3 0-2-15,0 7 2 0,-2 0-12 0,10-2 0 16,2 2-1-16,-2 6 2 0,-1-11 3 0,6-2 1 16,3 4 0-16,-4-1 1 0,9 1 0 0,4-4 1 0,6 5 1 15,2 10-1-15,0 2 5 0,6 3 0 16,1 0 0-16,4 7 0 0,4-4-2 0,3-3 1 0,5 4-2 16,5 4 2-16,-2-13-4 0,0 0 0 0,-3-1 1 15,10 4-1-15,3-8-11 0,0 2 2 0,-1 3-2 16,4 2 1-16,-4-10 2 0,-1-7 0 0,2-5 0 15,7 9 0-15,-2-9 0 0,-5-3-1 0,-1-5 1 16,6 3-1-16,-7-8-2 0,-4-2 0 16,6-1-1-16,-3-2 1 0,1-5 5 0,-4 0 0 15,1-5-1-15,0 5 1 0,-3-10 5 0,-5-7 1 0,0-1-1 0,3-10 2 16,-1-7 4-16,-2 2-1 0,5-7 1 16,8-6 0-1,-8 1-8-15,-10 2 2 0,3-7-1 0,2-3 0 16,0 3-1-16,-5 2 0 0,-3-3 0 0,-4-4 2 0,-1-1 7 0,-5 4 1 15,-4 1-1-15,-9-12 1 0,-2 3-14 0,-5 9 1 0,-3-4-2 0,-4 2 2 16,-4 0 4-16,-6 0 0 0,-14-2 1 0,-10-11-1 0,-7 1-7 16,-11 7 1-16,-15-13-1 0,-17-12 2 0,-9 12-4 15,-7 8 0-15,-20-2 1 0,-21 7-1 0,-7-3-3 16,-8 19 0-16,-17 9-2136 0</inkml:trace>
  <inkml:trace contextRef="#ctx0" brushRef="#br0" timeOffset="47276.99">11570 13397 1105 0,'0'0'0'0,"0"0"0"0,-38 13 0 0,23-5 30 16,7-6 2-16,1 6-2 0,-3 4 1 0,2 1 0 15,3-6-1-15,5-4 0 0,5 7 0 0,-5-10-30 16,0 0 0-16,0 3 0 16,2 4 2-16,9 3-2 0,-4-2 1 0,3-1-1 0,26 1 1 0,10 4-1 15,2 4 0-15,1-14 0 0,4 1 0 0,-2-1 1 16,-8 3 0-16,5-2 0 0,3 2 0 0,3-5 6 0,2 0 0 16,0 0 0 46,10 2 0-62,-5-4 1 0,0-3 1 0,3 2-1 0,9-4 1 0,-9 2 14 0,0-8-1 0,9 5 0 0,6-7 1 0,-5 3-13 0,-5 4 1 0,10 1 0 0,4-1 1 0,-1-5-1 0,-3 1 0 0,0 4 0 0,7 3 1 0,1 3 19 16,-14-6 1-1,6 8 0-15,8-5 0 0,-13 3-23 16,-6-3 2-16,6 5-3 16,0 0 3-16,-8-3 13 0,0 1 1 0,-5-1 0 0,3 3-1 0,-6-5 4 15,-2 2 0-15,-7 3 1 0,1-5-1 0,-1 3-9 0,-6 2 1 0,-2 0 0 16,-1 0 0-16,1 0 6 0,-10 0 0 0,-6 0 0 0,1 0-1 15,-1-8 1-15,-5 8 1 0,-4 0-1 0,-4 0 1 0,-2 0-7 0,-2 0 0 0,-3 0 1 16,-5 8-1-16,0-8-11 0,0 0 0 0,0 0 0 0,0 0 1 16,0 0-1797-16</inkml:trace>
  <inkml:trace contextRef="#ctx0" brushRef="#br0" timeOffset="48410.78">3926 13733 389 0,'0'-3'0'0,"-6"3"0"0,-6-13 0 0,-6 1 184 15,5 2 0-15,-7-3 0 0,2-2 0 0,5 10-110 16,1-3 0-16,6 1 0 0,1 2 0 0,-2-3-82 16,2 1 2-16,-3 7-1 0,3-8 0 0,5 3-17 15,0 3 0-15,-5-1-1 0,5 1 2 0,5 2-1 16,0-5 2-16,-5 2-2 0,13 13 2 0,5 8 19 0,7 2 1 15,6-2 0-15,12-1 0 0,-5-2 2 0,-2 0 0 16,-1-5 0-16,3-2 1 31,-2 0 8-31,-6-13 0 0,4 2 0 0,1-7 1 0,1 2 9 0,-3-2 1 0,2-2 0 0,9-1 1 0,4-2-11 0,-5 0 1 0,6 2 0 16,7-2 0-16,0-2 19 0,-8 6-1 16,0-14 0-16,1 8 1 0,1 4 12 0,-1 0-1 0,-6-2 1 15,5-2-1-15,3 7-1 0,-2 2-1 0,12 0 0 16,5-2 1-16,-3 3 1 0,-4-1 0 0,-3 1 0 15,0-6 0-15,-8 3-7 0,-5 0 1 0,1 0 0 16,-1 2-1-16,-2-4-8 0,-3 4 1 16,0 1-1-16,3-11 1 0,-3 8 0 0,-8 0 1 0,1 0-1 15,-1 2 1-15,1-4-27 0,-13 4 0 16,0-7 0-16,2 5 0 0,-2 2 4 0,-6 6 0 0,-4-8 1 0,2 7 0 16,-10-4-2-16,5 2 1 0,-5 5-1 0,0 0 2 15,0 0 6-15,0 0 0 0,0 0 1 0,0-3-1 16,0 3 5-16,0-5 1 0,0 2-1 0,0 3 1 15,0 0-3-15,0 0 2 0,0 0-1 16,0 0 1-16,0 0 4 0,0 0 2 0,0 0-2 0,0 0 1 16,0 0-4-16,0 0 1 0,0 0-1 0,0 0 1 0,0 0-6 15,0 0-1-15,0 0 0 0,0 0 2 0,0 0 2 16,0 0 0-16,0 0 0 0,0 0 1 0,0 0-10 16,0 0-1-16,0 0 1 0,0 0 1 0,0 0 2 15,0 0 1-15,0 0 1 0,0 0-1 0,-5-5-3 0,5 3-1 16,0 2 1-16,0 0 1 0,-5-3 0 0,3 3 0 15,-1-2 0-15,3-3 1 0,0 5-5 0,0 0 0 16,0 0 0-16,-2 0 1 0,2 0-2 0,-6 0 2 16,6 0-1-16,0-3 1 0,0 3-2 0,0-5 1 15,0 3-1-15,-5 2 1 0,3 0-1 0,2 0 1 16,-5 0-1-16,5 0 1 0,0 0-4 0,0 0 1 16,0 0 0-16,0 0 1 0,-5-5-2 0,2 2 0 0,3 1 0 15,-5-1 0-15,0 3 1 0,0-5 2 0,2 5-2 16,3-7 1-16,-5 4-2 0,-2 3 1 0,2-8-1 15,-1 8 0-15,1-5-1 0,3 0 1 16,-3 3 0-16,0 2 0 0,5-5-1 0,-3 2 1 0,-2 3 0 16,5-5 1-16,0 0-2 0,0 3 0 0,0 2-2309 15</inkml:trace>
  <inkml:trace contextRef="#ctx0" brushRef="#br0" timeOffset="50504.01">11324 13702 992 0,'0'0'0'0,"0"0"0"0,0 0 0 0,0 0 206 0,0 0 2 0,0 0-1 0,0 0 1 0,0 0-181 15,0 0 1-15,0 0-1 0,0 0 1 0,0 0-20 16,0 0 0-16,0 0-1 0,0 0 2 0,0 0-12 16,0 0 1-16,0 0-2 0,0 0 2 0,0 0-20 15,0 0-1-15,25 15 1 0,-25-15-1 0,0 3 19 16,0 2 0-16,0 0 1 0,0 3 0 0,3-8-4 0,7 2 1 15,-5 3 0 1,3 3 0-16,4-1 5 0,1-2 1 0,-3-2-1 0,-2 2 1 0,2 2 5 16,-2-7 1-16,-3 0 0 0,2 0-1 0,1 0 5 0,2-7 0 15,-5 7 1-15,10 0-1 0,8 0 9 16,-5 0 0-16,3-5 0 0,14 2 1 16,6-4 0-16,2 4 0 0,-5 3 1 0,-2 0-1 0,2-2-8 0,0-1 1 15,3 1-1-15,7-1 1 0,-5 3-3 16,-4-7 2-16,4 2-1 0,5 2 0 0,1 3 12 0,-6 0-1 15,0 0 0-15,11 0 1 0,-9-5-12 0,-4 0 0 0,5 2 1 16,7 3-1-16,-4-5 9 0,-6 5 0 0,5-2 0 16,-2-6 2-16,2 8-5 0,-2-5 1 0,5 3-2 15,-3-3 2-15,8-3-5 0,-7 1-1 0,-1 2 0 16,8 2 1-16,-5 3-3 0,-3 0 0 0,6-5 0 16,2 5 0-16,-6 0 0 0,-1 0 0 0,-1 0 0 15,6 0 0-15,-4 0-2 0,-6 0 1 0,7 0-1 16,-1 5 1-16,-4-2-4 0,-3-3 0 0,3-3 1 0,5 3-1 15,-3 0 0-15,-12 0 1 0,5 0-1 16,-1 0 1-16,-6-5-2 0,1 5 1 0,1 0-1 16,-3 0 1-16,2 0-1 0,-4 0 1 15,5 0-1-15,-6-8 1 0,1 8-1 0,-1 8 1 0,1-8-1 0,-1 0 1 0,1 0-1 16,-11 0 1-16,3 0-1 0,2 0 1 0,-4 0-1 16,-6 3 1-16,-2-1-1 0,0-2 1 15,4 0-1-15,-9 0 1 0,0 0-1 0,2 0 1 0,-5 0-1 16,-5 0 1-16,5 0-1 0,3 0 0 0,-8 0-2 15,2 0 0-15,-2 0 0 0,0 0 0 0,0 0 5 16,0 0 0-16,0 0 0 0,0 0-1 16,0 0 2-16,0 0 0 0,0 0 0 0,3 0 1 0,4 0-5 0,1 0 1 15,-3 0-1-15,0-2 2 0,-5 2-2 0,3 0 2 16,-1-3 0-16,1 3-1 0,2 0 3 0,-5 0 1 16,5 0-1-16,-5 0 1 0,2 0-5 0,1 0 1 15,-3 0-1-15,0 0 1 0,0 0-1 0,0 0 2 16,0 0-2-16,0 0 2 0,0 0-1 0,0 0-1 0,0 0 0 15,0 0 1-15,0 0 3 0,0 0 1 0,0 0-1 16,0 0 1-16,0 0-5 0,0 0 1 0,0 0-1 16,0 0 1-16,0 0-1 0,0 0 2 0,0 0-2 15,0 0 2-15,0 0-2 0,0 0 1 0,0 0-1 16,0 0 1-16,0 0-4 0,0 0 1 0,0 0 0 16,0 0 1-16,0 0-2 0,0 0 0 0,0 0 0 15,0 0 0-15,0 0-1 0,0 0 1 0,0 0-2293 16</inkml:trace>
  <inkml:trace contextRef="#ctx0" brushRef="#br0" timeOffset="51157.97">11545 15219 1583 0,'0'0'0'0,"0"0"0"0,0 0 0 16,0 0 84-16,-10 31 1 0,7-6 0 0,3 5 0 16,-5 8-57-16,5-3 0 0,0 8 0 0,0-3 1 15,0 6-29-15,5-1 0 0,3 0 0 0,-3 3 0 0,-2 0-18 16,2 0 0-16,5 7 0 0,-3 3 0 0,-1 3 12 15,-1-6 0-15,2 3 0 32,-7 3 1-32,0-3-3 0,5-6 1 0,3 4 0 0,-8-8 1 0,5-5 1 0,-5-8 1 0,5-5-1 0,-2 3 1 0,2-5 2 0,-5-13-1 15,0-3 1-15,0-7 1 0,0-2 0 0,0-3 0 16,0-3 0-16,0-2-1 0,0 5 1 0,0 0 0 16,0 0 0-16,-13-27 1 15,-2-24-2-15,0-9 0 0,-8-3-1 0,2-15 2 0,6 10-6 16,0 12 1-16,-3-4-1 0,0-6 0 0,5 6-6 0,-4 4-1 0,4 1 1 15,0-8 1-15,8 15-6 0,5 5 0 16,5 0 0-16,-10 8 0 0,10 10 18 0,3 7 0 16,-3 1 0-16,0 1 1 0,-2 9-1 0,7 2 1 15,-3 2-1-15,6 3 1 0,5 0 8 0,0 8 0 16,-6 4 0-16,19 19 1 0,10 9-1 0,-1-5 0 16,1 8 0-16,-5 0 1 0,-6-3 4 0,3 8 0 0,3 3 1 15,7 1-1-15,-7-4-7 0,-6-5 1 16,8 0-1-16,-7 0 1 0,-1-3 2 0,-7-5 0 0,3 6 0 15,-1-6 1-15,-7-2-3 0,0-3 1 0,-3-2-1 0,0-6 1 16,-2 4 0-16,0-14 0 0,-8-2 0 0,-5 3 1 16,2-8-16-16,-2-3 2 0,-2 4-1 0,-3-6 1 15,5 0-1479-15</inkml:trace>
  <inkml:trace contextRef="#ctx0" brushRef="#br0" timeOffset="51585.15">11527 15970 1293 0,'0'0'0'0,"-10"0"0"0,-5-7 0 0,-1-3 60 15,4 7 0-15,4 3 0 0,-2-8 1 0,7 3-21 16,-2 3 1-16,3 2 0 0,-1 0 0 0,3 0-17 16,0 0 1-16,-2 0-1 0,2-5 1 0,0 0-4 0,2 2 1 15,3-4-1-15,33-18 0 0,16-6 3 0,2-1-1 16,0 9 1-16,-3 8 1 0,1-3 0 0,-3 3 2 16,2 7-1-16,3-4 1 0,0-1-7 0,-8 3 2 15,1 3-2 16,-1-1 1-31,3-5-19 0,-8 6 1 0,-2-6-1 0,10-2 1 0,-13-2-4 0,-3 1 1 0,-4-4 0 0,-8-7 0 0,-3 4-54 47,-7-5 2-47,5 0-1 0,0-2 0 0,-13 10 3 0,-3 2 0 0,3 3 0 16,0 0 0-16,3 0 5 0,-8 5 2 16,5 7-2-16,-5-2 1 0,3 5 19 0,-3 0 1 0,0-2-1 0,0 2 1 15,0 0 27-15,0 0 0 0,0 0-1 0,10 0 2 0,3 10 15 0,-1 8 1 16,6-3 0-16,2 35 0 0,8 11 7 15,-2-6 0-15,-8 0 0 0,2-4 0 0,-5-11-3 16,1 0-1-16,-1 6 1 0,-2-1 0 0,-1-10-3 0,1 1-1 0,-5-6 0 16,4 3 0-16,-2-6 8 0,-4 1 0 15,-4-5 0-15,3-3 2 0,-5 0-5 0,0-7 2 16,0-3 0-16,0 2 0 0,0 1-7 0,0-13 1 16,-5 0-1-16,3 0 1 0,2 0-25 0,-6 0-1 0,6 0-1611 0</inkml:trace>
  <inkml:trace contextRef="#ctx0" brushRef="#br0" timeOffset="51754.68">12484 15393 1369 0,'-8'0'0'0,"-2"-7"0"0,2-3 0 0,3 2 64 0,-2 0 0 0,-4 6-1 0,9 2 1 0,-1 0-27 0,1-5 2 0,-3 0-2 0,5 2 1 0,0 3-15 0,0 0 2 15,0 0-1-15,0-2 0 0,0-1-12 0,0 1-1 16,0 2 0-16,0 0 0 0,5-5 7 0,0 2 1 16,8-4 0-16,12-3 0 0,8-6-1 15,8 4 0-15,-6 2 0 0,-1 10 0 0,-4 0-11 0,-2 0 1 16,0 2 0-16,0 3 0 0,-3-2-8 0,-2 2 0 15,3 0 0-15,-8 2 1 16,-18-7-1574-16</inkml:trace>
  <inkml:trace contextRef="#ctx0" brushRef="#br0" timeOffset="51952.71">12583 16091 1356 0,'0'0'0'0,"0"0"0"15,0 5 0-15,0 0 54 0,5 3 0 0,0-8 0 16,0 0 0-16,3 2-20 0,-8-2 1 0,8-2 0 16,9 2 1-16,14-10-27 0,-1 2 1 0,-4-2-1 0,27-5 1 15,-4 2-2-15,-11-7 1 0,5 5-1 0,8 2 1 0,-10 1 2 16,-6-1 0-16,3 3 0 0,11-2 1 0,-6-4-12 16,-13 4 0-16,6 4 0 0,2-7 0 0,-38 15-1373 15</inkml:trace>
  <inkml:trace contextRef="#ctx0" brushRef="#br0" timeOffset="52338.89">14061 15310 1017 0,'0'0'0'0,"0"-5"0"0,0-5 0 0,0 0 35 0,0 0 1 15,0 2 0-15,-2-9 0 0,-6-4-10 0,3 4-1 16,-8-8 1-16,-5-13 1 0,-7 2 6 0,2 6-1 15,-2 0 1-15,-3 2 1 0,-6 13-8 0,4 0 1 16,-6 2 0-16,3-7 0 0,3 5-1 0,-1 10 1 0,1-2 0 16,2-1 0-16,7 8 13 0,-4 0 1 0,2 0-1 15,-2 8 0-15,-1-1-4 0,8 6 0 0,0-3 0 16,-4 7 1-16,-1 6-10 0,7 2 0 0,-1 3 0 16,-1 7 0-16,5-4 1 0,0 1 0 0,3 11 0 15,-5-3 0-15,10 8-4 0,-3-5-1 0,6-5 1 16,-1 7 1-16,3 3-11 0,3-2 2 15,2 1-2-15,0 1 2 0,0-7-1 0,8-11 0 0,2 3 0 16,0-3 1-16,-2-2-8 0,5-3-1 0,0-10 1 16,2 8 1-16,0-3 1 0,3-5 0 0,3-3 1 15,9-4 0-15,-4 0 2 0,-6-3 1 0,6-3-1 0,9-2 2 16,-1-2-4-16,-4-3 1 0,8-3 0 0,3-7 0 16,3 7 1-16,-9 1 2 0,6-8 0 0,0-3-1 15,-3 3-6-15,-7-5 0 0,2 0-1961 0</inkml:trace>
  <inkml:trace contextRef="#ctx0" brushRef="#br0" timeOffset="52826.51">12626 16527 1332 0,'0'0'0'0,"0"0"0"15,0 0 0-15,0 0 108 0,0 0 1 0,0 0 0 0,0 0 0 16,0 0-47-16,0 0-1 0,0 0 1 0,0 0 1 16,0 0-39-16,0 0 0 0,0 0 1 0,3 0 0 15,4 0-25-15,1 0 0 0,-3 0 0 0,8 30 1 16,10 16 0-16,-3 4 0 0,6 0 0 0,-4-2 0 15,-4-7-1-15,-5-1 1 0,5 3 0 0,-6 0 1 0,1-1 17 16,5-4 0-16,-5 0 0 0,-3 2 0 16,0-9 9-16,0-6 1 0,-2 3-1 0,5-1 1 15,2-4-26-15,-7-3 0 0,-1 0 0 0,3-7 1 0,-10-6-4 0,3 1 0 16,-3 0 0-16,0-3 0 0,0-5-10 16,0 0 1-16,0 0 0 0,-3-5 0 0,-7-3-15 15,3 0 1-15,7 8-1659 0</inkml:trace>
  <inkml:trace contextRef="#ctx0" brushRef="#br0" timeOffset="53089.25">12692 16923 1293 0,'-7'0'0'16,"-3"-5"0"-16,2-5 0 0,-5-1 67 0,-2 4-1 16,5 4 0-16,5-2 0 0,0 3-24 0,0-3 0 0,-1 0 1 15,4 2 0-15,2 3-24 0,0 0 0 0,0 0 0 16,0 0 0-16,0 0-19 0,0 0 0 16,0 0 0-16,0 10 0 0,0 16 0 0,0 1 0 0,0 1 0 15,2 12 0-15,9 3 0 0,-4-8 0 0,3-2 0 16,3-5 0-16,-8 2 11 0,3-10 0 0,10 3 1 15,-6-8-1-15,-1-2 7 0,-1-1 1 0,5-7 0 16,-2 3 0-16,5-1-9 0,-6-7 0 0,-4 3 0 16,10-6 2-16,-1 3 8 0,4-7 1 0,2-1-1 15,7-4 2-15,1-8 5 0,-8-1-1 0,2 1 1 16,6-7 0-16,-6-1 3 0,-5 5-1 0,3-10 0 0,0-2 0 16,3 12-5-16,-9-4 0 0,-1-6 1 0,7 3 0 15,2 2-5-15,-7 0 1 0,-8-7-1831 0</inkml:trace>
  <inkml:trace contextRef="#ctx0" brushRef="#br0" timeOffset="54581.21">10558 11868 276 0,'0'0'0'0,"-66"15"0"0,-3 5 0 0,3 0 0 0,0-5 0 16,2 11 0-16,-10 1 0 0,8 4 65 0,10 1 0 15,-5-9 0-15,0 5 1 0,5-3 11 0,3 0 2 16,7 3 0 31,-2 0-1-47,-1 4-35 0,6-11-1 16,2 6 1-16,-2 1 1 0,5 7-21 0,0 0 2 0,2-7-1 0,-2 2 0 0,2 1-6 0,6-1 1 0,-6 3-1 0,6 12 1 0,-3 0 4 0,10 1 0 0,0 7 1 0,2 10 0 15,4 0 9-15,4-3 1 0,3 18 0 0,7 13 0 0,-2 0-2 16,5-3-1-16,5 13 1 0,8 15-1 0,5-6-9 15,7-6 1-15,1 9-1 0,9 6 2 16,1-1-4-16,2 0 0 16,5 13 0-16,11 1 2 0,2-6 8 15,0 0 2-15,12 7-1 0,9 11 0 0,-1-16-1 16,-5-4 0-16,11 7 0 0,9 7 0 0,1-9-8 0,-1-13 0 0,9 7 0 0,9 3 0 0,-5-15-12 16,1-13 1-16,12 6 1 15,10 7-1-15,-8-18 9 0,4-5 0 0,16-5 0 0,4 8 1 0,-3-18-15 16,-5-5 1-16,10 0 0 0,10-5-1 0,-13-8 10 0,-7-12 1 0,10-7-1 15,3-1 1-15,-6-7-7 0,-4-11 1 0,12-2 0 0,15-10 0 16,-7-2-5-16,-16-6 0 16,16-2-1-16,15-10 1 0,-18-10-1 0,-5-3 1 15,11-10 0 1,6 1 0-16,-9-14 8 0,-15 1-1 0,9-13 1 0,1-13 0 0,-13 1-4 16,-13 4 2-16,5-17-1 0,6-15 0 0,-14 4 3 15,-9 1 0-15,2-13 1 0,0-15-1 0,-13 3-6 0,-17 2 0 16,4-18 0-16,6-4 1 0,-10 1 7 0,-11 9-1 0,0-18 1 0,-2-3 0 0,-10 10-1 15,-6 16 2-15,1-18-1 0,-3-8 1 0,-16 18 1 16,-7 10 0-16,0-15 0 0,-5 2 0 16,-12 1-7-16,-4 12 1 0,-12 2-1 0,-5-9 2 15,-7 2-3-15,-14 15 0 0,-10-5 0 0,-7-8 1 0,-13 13-1 0,-5 13 0 16,-13 0 1-16,-17-16-1 0,-11 13-2 0,-5 6 1 0,-20 1-2 16,-15 1 2-16,7 7-4 0,-8 8 0 0,-14-5 1 15,-16 2 0-15,10 8-2 0,13 13 2 0,-6 9-1 16,-11-9 1-16,9 12-5 0,5 7 1 0,-15 1 1 15,-23 2-1-15,13 16 1 0,13 11 1 0,-26 1-1 16,-7 3 0-16,7 14-2 0,5 3 2 0,-15 8-2 16,-10 10 1-16,10 9-2 0,8 6 1 0,-18 18 0 15,-26 17 0-15,13 0-1 0,13 15 2 0,-13 30-1 16,-25 21 0-16,20-8-1 0,10 5 1 0,-23 35-1 16,-20 23 1-16,18 0-25 0,23 8 2 0,-26 42-2186 15</inkml:trace>
  <inkml:trace contextRef="#ctx0" brushRef="#br0" timeOffset="58680.05">29137 12130 1784 0,'0'0'0'0,"0"0"0"0,0 0 0 16,0 0 76-16,0-25 0 0,0 17 1 0,0 3 0 0,0 5-21 15,0 0 1-15,0 0 0 0,3-2 0 16,2 2-48-16,-3 2 0 0,-4 3 0 0,4-2 1 0,6 7 0 16,2-3 1-16,-2 3 0 0,5 16 1 0,2 4-12 0,-5 3 0 15,-5 9 0-15,3-1 0 0,-1 2 0 0,-2-8 0 16,-2 8 0-16,0 10 0 0,-6-11-1 0,0-1-1 16,1 7 1-16,-1 0 1 0,-2-3 0 0,3-5 0 15,2 3 0 16,-3 0 0-31,-4-5 0 0,-1-3 0 0,5 0 0 0,3-4 1 16,-2 1 3 0,-3-12-1-16,2 1 0 0,8-4 2 15,-5 1-5-15,-5-11 1 0,3-4-1 0,7-3 1 0,-3 0-1 0,-2 0 1 0,-2 0-1 0,2 0 1 16,0 0-4-16,0 0 1 0,0 0-2 0,-8-28 2 0,-10-15-24 0,-2-7 2 16,2 2-2-16,5-2 1 0,1 9-6 0,2-1 1 0,4 1-1 15,-1-9 1-15,-3 10-23 0,-1-1 0 0,4 1 1 0,-1-3-1 0,3 5 7 16,3 11 0-16,-1-6 0 0,-5 3 1 0,8 4 1 0,0 6 2 15,-5 0-2-15,3 2 1 0,2-2 16 0,0 5 1 16,-3 5 0-16,1 2 0 0,2-2 25 0,0 5 1 0,0 5 0 0,0 0 0 16,0-7 15-16,0 7 2 0,0 0-1 0,0 0 1 15,0 0 6-15,0 0 2 0,0 0 0 0,-3 0-1 16,1 0 5-16,2 0 2 0,0 0-2 0,-8 22 1 16,-2 19-3-16,-3 7 1 15,-2-6 0-15,2-1 0 0,5-11-7 16,3-5 0-16,0-10 0 0,-7-2 1 0,4-3-8 0,5-2 2 15,3-3-2-15,0-5 2 0,0 5-2 0,0-3 0 0,0 3 1 0,0-10-1 16,0 3-6-16,0-1 0 0,0 1 0 0,8-19 1 0,7-16 1 16,3-16 0-1,0 2 0-15,-3-4 1 0,0 12-3 0,1 10 1 0,-1-2-1 0,-2 7 1 16,2 1 10-16,3 4 0 0,0 5 0 0,-3 3 2 0,0-7-7 0,-2 4 2 16,2 8-2-16,8 5 2 0,-3 0-2 15,-7 2-1 1,-5 3 1-16,7 3 0 0,0-3 1 0,-5 0-1 15,1 5 1-15,9 7-1 16,5 3-1 0,-4-2-1-16,-4 2 0 0,9 0 2 0,-1 11-5 0,-2-9 0 0,3 3 0 15,2-5 1-15,0 3-4 0,0 2-1 0,2-5 1 0,-2-2-1 0,0-3 10 0,-2 3 0 0,4-1-1 16,8-19 1-16,0 7-15 0,-4 0 0 0,1 0 0 0,1-8 0 0,-36 8-1973 16</inkml:trace>
  <inkml:trace contextRef="#ctx0" brushRef="#br0" timeOffset="60181.62">28272 14025 1620 0,'-2'-3'0'15,"-1"-9"0"-15,-7-1 0 0,0-7 74 0,2-3 0 16,6 8 0-16,2-18 1 0,-5 3-32 0,-3-3 0 0,-2 6-1 16,7-1 1-16,-2 5-25 0,-3 6 0 0,1-1 0 15,2 5 1-15,0 8-20 0,0 5 0 0,-1 0-1 16,4 0 2-16,-3 5-1 0,0-2 1 0,0-1 0 15,-11 21 0-15,-9 15-3 0,0 2 0 0,4 3-1 16,14 2 2-16,-4 1-10 0,4-1-1 0,4-2 1 16,6 0 0-16,-6-8 9 0,1-7 2 0,2 0-1 0,12-3 1 15,1-5-1-15,-3-5 1 0,3 0-2 16,15 0 2-16,-5-10 1 0,-3-5 0 0,1 0 0 0,7-12 0 16,2 2 5-16,1-3-1 0,-1-7 1 0,-4-3-1 15,-1-4 2-15,-2-1-1 0,0-7 1 16,0-1 0-16,0-2 18 0,-6 1 2 0,1-4 0 0,-2-2 0 0,1 8-9 15,-1-3 0-15,-4 1 0 0,4-14 1 0,-6 6-5 16,-5 5 0-16,0 2 1 16,3-8-1-16,-1 1-13 0,-4 5 1 0,-6 4 0 0,1-4 0 0,-1 2 3 15,1 11-1-15,-1 6 0 0,6 4 2 0,-3 7-4 0,-6 2 1 16,4 1-1-16,2 4 2 0,0 6-1 16,0-1 1-16,-3-2 0 0,-2 13 0 0,-2 2-2 0,-1 5 0 15,0 0 0-15,-2 26 2 0,3 19-1 0,4-15 1 16,0 3-1-16,1-2 2 0,2-3-1 0,5-11 2 15,0 6-2-15,0 3 1 0,3-11-4 0,2-2 0 16,0-6 0-16,3-1 0 0,2 1-3 16,-2-9 0-16,-3 2-1 0,0-5 2 0,-2-5-17 0,-3 0 0 15,-2-10 0-15,4 0 0 0,-2 0 15 0,-2 0 2 0,2 0-1 16,2-7 1-16,4-3-5 0,-4 2 1 16,-2 1 1-16,3-16-1 0,5-5 4 0,-3 0 0 0,-2 1-1 15,2 2 1-15,0 2 3 0,-5 3 0 0,0 5 0 16,-2-3 1-16,-1 3 4 0,1 7 2 0,2 6-1 15,2 2 1-15,4 0-4 0,-4 0 2 0,-4 0-1 16,-1 7 1-16,3 1-4 0,1-1 1 0,-4 6-1 16,11 15 1-16,2 7-3 0,-5-5 0 0,0-5 0 15,3-2 1-15,2-3-2 0,-4-7 0 0,-4-3 0 16,-2 3 0-16,0-6-7 0,0-2 0 0,1-5 0 0,1 3 1 16,3 2 2-16,-2-5-1 0,-3 2 1 0,3-4 0 15,-1-3 3-15,-2 2 0 0,-2-4-1 0,5 2 1 16,2 0 0-16,-3-6 1 0,-2-1-1 0,1 4 0 15,1-4 1-15,3-1 0 0,-2 3 0 0,-3 2 1 16,0 1-1-16,0-1 1 0,0 3-1 0,0 5 1 0,3 0 0 16,0 0 0-16,-3 0 0 0,0 0 0 0,0 5 1 15,0-2 0-15,0 2 0 0,5 2 0 0,3 1 2 16,0 2 0-16,-6 0 0 0,6 0 1 0,0-2 0 16,-6 2 1-16,1-3-1 0,0-7 1 0,-1 0-4 15,-2 0 1-15,-2 0 0 0,5 0 0 0,4 0 5 16,-1 0 0-16,-6-5 0 0,5-2-1 0,0-1-1 0,-5 1-1 15,0-6 1-15,3 1-1 0,-1 1 1 0,-1-6-1 16,-4 2 1-16,-2 2 0 0,0-5 3 0,-2-2 1 16,-1 0-1-16,-2-3 1 0,-3-2-1 0,-2 3 0 15,0 1 0-15,2 6 1 0,1-2-5 0,-4 9 2 16,-4-2-2-16,-8-3 2 0,0 1-2 0,3-1 2 0,7 11 0 16,-2 2-1-16,0 2 0 0,5 3-1 15,2-5 1-15,-2 3-1 0,0 7-3 0,2-3 1 16,5 1 1-16,-2 0-1 0,0 4-1 0,3-9 0 15,2 2 0-15,0 0 0 0,-3-3-3 0,3 3 1 0,3-5-1 16,2 3 1-16,2-3-18 0,1 0 1 16,-3 0-1-16,16-10 1 0,12-3 8 0,2 1-1 0,-2 4 1 15,0-7 0-15,-7 10-1 0,-3 0 0 0,0 5 0 16,7 0 0-16,-2 0 10 0,-10 5 0 0,0 7 0 16,7 1 1-16,-7 2-1 0,-5 0 0 0,2 0 0 0,5 3 1 15,-4 0-1-15,-6-6 1 0,0 8-1 0,3-7 1 16,-1-3-2-16,-1 0 2 0,-4-2 0 0,-2-1 0 15,-5-4 2-15,0-3-1 0,3 5 0 0,2-5 0 0,-3 0 2 16,-2 0 1-16,0 0-1 0,0 2 0 16,0 1 2-16,0-3-1 0,0-3 1 0,0 1 0 0,0 2-5 15,0-5 2-15,0 5-2 0,0-10 1 0,3-3 2 16,2 1 2-16,0-4-1 0,-2 4 1 0,2-3-5 16,0 2 0-16,0 6 0 0,-2 4 1 0,2-2-1 15,2 2 0-15,1 3 0 0,0 8 1 0,-1 0 2 0,1-1 0 16,-3-2 1-16,2 18 0 0,6 5 3 15,0-8 1-15,0 0 0 0,-3-5 0 0,-5-2-1 16,0-6 2-16,0 1 0 0,3-6 0 0,2 3 0 0,-2-5 0 16,-3 3 0-16,5-6 1 0,3-4-2 0,-1-1 1 15,1-2 0-15,15-13 0 0,5-4-4 0,-8-6 0 16,-2 3 1-16,0 2 0 0,-23 28-1935 16</inkml:trace>
  <inkml:trace contextRef="#ctx0" brushRef="#br0" timeOffset="60381.07">29437 14504 1960 0,'-2'0'0'0,"-6"7"0"0,1-2 0 15,-1-2 61-15,0-3-1 0,3-3 1 0,10-9 0 16,-2 4-29-16,2-7 0 0,-5 15-1733 0</inkml:trace>
  <inkml:trace contextRef="#ctx0" brushRef="#br0" timeOffset="61385.68">30425 13418 1733 0,'0'0'0'0,"0"0"0"15,-3-5 0-15,3 2 61 0,3 6 1 0,-3 2-1 16,5-3 1-16,-3 3-4 0,1-5 1 0,2 0-1 16,5 8 0-16,3-1-18 0,-3 6 0 0,-2-6-1 15,9 14 2-15,1 14-41 0,-5-5 1 0,0 3 0 16,-1-3 0-16,-4-2 7 0,-3-3 0 0,-2 3 0 16,-1-6 1-16,1 4-5 0,-3-14 2 0,-3-2-1 15,6-2 1-15,-1-3-7 0,1-5 1 0,-1 7-1 16,-2-7 1-16,0 0-6 0,0 0 1 0,0 0-1 0,3-12 1 15,2-1-5-15,-3 3 0 0,-2-5 0 0,6-25 0 16,4-13 1-16,-3 10 1 16,-2 8-1-16,1-1 1 0,-4 9-6 0,1 4-1 0,2 5 1 15,2 1-1-15,-2 4 7 0,-2 1 1 0,-3 7 1 0,0 2-1 0,0-5 6 16,0 8 0-16,0 3 0 0,3 2 1 0,2-2 0 16,0-3 0-16,-5 0 0 0,5 10 0 0,5 0 1 15,0 7 1-15,-2-2 0 0,7 13 0 0,0-5 6 16,-5-3 0-16,-2-5 0 0,0-2 1 0,-1-8-7 0,-2 2 1 15,-2 3-1-15,2 3 0 0,0 0 1 0,-2-1 2 16,-3-4-1-16,0-6 1 0,0 3-2 0,0-2 2 16,0 2-1-16,0-5 1 0,0 5 3 0,0-5-1 15,0 0 1-15,2 0 1 0,3 0-4 0,0 0-1 16,-2 0 1-16,0-5-1 0,2 5 4 0,0-8 1 16,-3 3 0-16,6-5 0 0,7-10-1 0,3 5 1 15,0 2-1-15,-6 6 1 0,-1 2-7 0,-4 5 0 0,1 0 0 16,0 0 1-16,-3 0-2 0,-3 5 1 0,3-3-1 15,3 6 1-15,2 2 4 0,-2 0 1 0,-6-5-2 16,6 15 2-16,5 3-7 0,-1-11 0 16,-4 1 0-16,0 2 0 0,-1-7 0 0,1-3 0 15,-1-5 0-15,-1 0 0 0,-1 0 0 0,-3 0 0 0,1 0 0 16,4 0 0-16,4-5 1 0,-1-3 0 0,-3 8 0 16,4-5 1-16,-1-5 1 0,0 5 0 0,-2-10 1 15,-1-3-1-15,3-2-2 0,1 2 1 0,-6 3 1 16,5-5-1-16,0-8-2 0,-2 8 0 0,-1 3 0 0,3-1 1 15,-2-2-1-15,-3 7 0 0,0 6 0 16,3-1 0-16,-3 3 0 0,-3 5 0 0,1 0 0 0,0-2 0 16,-1 2 0-16,1 0 0 0,-1 0 0 0,1 0 0 0,-1 7 0 15,1 1 1-15,2-3 0 0,5 10 0 0,-2 5-1 16,-3 0 1-16,0-2-1 0,5-1 2 16,0-1 0-16,-5-1 0 0,0-8 0 0,6-2 1 0,-1 0-2 15,-5-2 0-15,-3-1 0 0,6 1 1 0,0 4-2 16,-3-4 1-16,0-3 0 0,2 0 1 0,4 0-2 0,-4 0 1 15,-2-3 0-15,6-7 0 0,1-5-1 0,4 0 1 16,-4 0-1-16,1-13 1 0,2-4-1 0,-5 9 0 16,-2-5 0-16,-3 3 0 0,-2 0 0 0,-3 5 0 15,0 2 0-15,-5 3 0 0,2 0 1 0,1 0 0 16,-4 5 1-16,-1-6-1 0,-3 4 0 0,-1 2 0 16,1 10 0-16,-2-10 0 0,-4 2 1 0,1 6 2 15,0 2-2-15,-6 0 1 0,-9 7 1 0,2 1 0 0,2 4 0 16,-2 11 0-16,-2 2-4 0,2-7 0 0,5 2 0 15,3-2 0-15,4-1-7 0,4 1 2 0,-1-8-2 16,0 0 1-16,13-10-1908 0</inkml:trace>
  <inkml:trace contextRef="#ctx0" brushRef="#br0" timeOffset="61547.84">31147 13065 1646 0,'0'-3'0'0,"0"-2"0"0,-5-7 0 16,2-6 47-16,6 5 0 0,5-2 0 0,2 10 0 15,-5-10-19-15,-3 5 0 0,-2 0 0 0,8 2 1 16,2-4 11-16,0 4 1 0,1 3 0 0,6 3 0 0,4-8-29 16,-3 7-1-16,-1-4 0 0,14 7 0 0,-6 7 6 15,-4 6 0-15,-1-6-1660 0</inkml:trace>
  <inkml:trace contextRef="#ctx0" brushRef="#br0" timeOffset="62217.33">31778 13566 1494 0,'3'0'0'0,"2"0"0"0,-3-2 0 0,-2-3 102 0,0 5 0 0,0 0 1 0,10-31-1 0,11-24-47 0,2 0 0 16,2-1 0-16,3-12 0 0,-5 8-53 15,-5 2 1-15,5-3 0 0,0-2 0 0,-6 5-15 0,-4 3-1 0,2-1 1 16,3-4 0-16,-8 10 9 0,-5 7 1 16,3 0 0-16,7 3 1 0,-7 4-9 15,-8 3-1-15,0 3 1 0,5 3 0 0,-5 1 2 0,-3 16 1 16,1-2-1-16,2-1 1 0,0 13 1 0,0 0 2 0,0 0-1 16,0 0 1-16,0 0 4 0,0 0 0 0,0 0 0 15,0 5 0-15,0 8 2 0,0 4 0 0,-3-4 1 16,-4 35-1-16,-3 10 11 15,-1-5 1-15,1 2-1 0,5 1 2 0,-3-6 2 0,1-2 1 16,2 2-2-16,5 11 2 0,-5-6-14 0,0-7-1 0,2 7 1 16,3 1 0-16,0-6 2 0,0-2 0 0,0-10 0 0,5 0 1 0,0-8 14 15,-5-7 1-15,3-6 1 0,9-7-1 16,-4-5-7-16,-5-2 1 0,-1-3-2 0,6-3 2 0,-1 3-3 16,-1 0 2-16,1-5 0 0,8-12-1 0,6-13-9 15,-1-1 0-15,-2 1 1 0,0-10 0 0,-3 4-1 16,-2 9 2-16,2-1-2 0,-5 0 2 0,-2 3-9 15,-1 7 0-15,4 1-1 0,-1 4 2 0,-8 11-21 0,1-3-1 16,2 5 1-16,-2 0 1 0,-1 0 9 0,1 0 1 16,-3 0 0-16,5 5 0 0,0 7 3 0,0-4 1 15,3 4 0-15,12 11 1 16,-2 7 2-16,-6-4 1 0,4-6 0 16,-1-3 0-16,-7 4 2 0,-1-11 1 0,1 0 0 15,2 5 0-15,-2-5 10 0,-3-8 2 0,0 3-1 0,0-2 0 0,0 2 12 0,-2-5-1 16,-1 0 0-16,1 0 2 0,-3 0-6 0,0 0 0 0,0 0 0 15,2 0 1-15,3 0-11 0,-2 0 1 0,-1 0-1 16,1 0 1-16,-3 0-3 0,0 0 2 0,0 0-1 16,0-8 1-16,2 8-8 0,4 0 1 0,-1-5-1 15,-3 3 1-15,-2-3 0 0,0 2 1 0,0 1 1 16,3 2-1-16,2 0 5 0,-3 0-1 0,-2 2 1 16,3 6 0-16,2 2-6 0,-3 0 1 0,-2 0 0 15,6 3 1-15,-1-1 0 0,-5-4 0 0,0-1 1 16,5 1 0-16,-5-8-1924 0</inkml:trace>
  <inkml:trace contextRef="#ctx0" brushRef="#br0" timeOffset="62912.68">32500 12934 2192 0,'0'0'91'0,"16"25"-28"16,-4-15 0-16,1 0 0 0,0-2 0 0,-3 2-44 0,-5 2 0 16,0-4 0-16,5 7 1 15,1 5-36-15,-6 0 2 0,-3-2-2 0,1 5 1 0,-6-3 6 0,1 0 2 16,2-2-2-16,0 2 1 0,-5 0 0 0,0-7 1 16,2-1 0-16,3-2 1 0,0 3 3 0,-3-8 1 15,1 2 0-15,2 4 0 0,2-6 1 0,1-5 1 16,0 5 0-16,-3 5 0 0,0 2 1 0,0-9 0 0,0 2 0 15,5 2 0-15,0 1 11 0,-3-3 1 0,1-2-1 16,2 7 0-16,3-10-4 0,-1 2 0 0,-2-2 0 16,5-2 1-16,6 2-3 0,-4-13-1 0,1 0 1 15,10-9-1-15,2-6 10 0,-7-5 0 0,-5 6-1 16,-3-4 1-16,3-1-9 0,2 4 1 0,0-2 0 16,1-11 0-16,-1 6 7 0,-2 7 2 0,-1-15-1 15,-1 3 0-15,-1 5-11 0,-3 2-1 16,1 3 0-16,-3-5 2 0,-2-1 0 0,-3 6 1 0,0-3 0 15,-5 3-1-15,2 0 0 0,0 15-1 0,-2-5 1 16,0 2 0-16,0 8 0 0,3 2-1 0,2-2 1 16,-3 8-1-16,-2-6 1 0,5 3-1 0,0 10 1 0,-5-2-1 15,2-3-3-15,3 0 2 0,0-3-1 0,-7 11 0 16,-3 12-1-16,4 8 0 0,4 2 1 0,-6 23-1 16,1-5-1-16,2-6 1 0,2 6 0 15,3-10 0-15,0-3-1 0,0-2 1 0,0-5-1 0,0 7 1 16,0 0-1-16,0-12 0 0,3-3 0 0,7 0 0 0,-3-2-1 15,-4-3 0-15,2-7 0 0,3-8 0 0,2 2-3 16,-3 1 1-16,-4-3 0 0,5-3 0 0,2 1 2 16,-3 2 1-16,-1-8-1 0,9-4 1 0,5-4-1 0,1-4 1 15,-6 8 0-15,0-1 0 0,0 8-1 16,-2-5 1-16,0 2 0 0,-3 6 0 0,0 4 0 0,-2-2 0 16,-1 0 0-16,9 0 0 0,4 5 0 0,-2 3 0 15,-3 2 0-15,8 15 1 0,2-2 0 0,-4-13 1 16,-3 5 0-16,7-7 0 0,-2-1-1 0,-5 6 0 15,0-6 0-15,7-2 0 0,-7-10 0 0,-6 5 1 0,1-5-1 16,10-2-1-16,3-8 0 16,-4-11-10-16,-4-16-1 15,-18 42-2103-15</inkml:trace>
  <inkml:trace contextRef="#ctx0" brushRef="#br0" timeOffset="63072.31">32577 12422 2656 0,'0'0'152'15,"13"-5"-136"-15,2 5 0 0,0 0-1 16,64-12 1-16,33-9-43 0,7-9 1 0,9-13 1 0,-1-12-1 16,-127 55-2050-16</inkml:trace>
</inkml:ink>
</file>

<file path=ppt/ink/ink16.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38:48.535"/>
    </inkml:context>
    <inkml:brush xml:id="br0">
      <inkml:brushProperty name="width" value="0.05292" units="cm"/>
      <inkml:brushProperty name="height" value="0.05292" units="cm"/>
      <inkml:brushProperty name="color" value="#FF0000"/>
    </inkml:brush>
  </inkml:definitions>
  <inkml:trace contextRef="#ctx0" brushRef="#br0">11097 10248 1293 0,'0'0'0'0,"0"0"0"16,0 0 0-16,0 0 72 0,0 0 1 0,0 0-1 16,0 0 1-16,31 27-1 0,-19-24 0 0,1 2-1 15,23 15 2-15,2 3-26 0,-2 2 2 0,2 3-1 16,-3 2 0-16,4 3-15 0,-1-6-1 0,2 9 1 16,4-6 1-16,-6 3-30 0,3-6 2 0,-3 1-1 0,2 5 1 15,-1 2-2-15,-6-10 2 0,2-5-2 0,6 6 2 16,-11-14 12-16,-2 3 1 0,0-5 0 0,-2 1 0 15,-1 4-6-15,-2-13 0 0,0 8 0 0,3-10 1 16,-11 0-14-16,0-10 1 0,0 8-1 0,3-11 1 16,0 6-8-16,-5-6 2 0,-3 3-2 0,-3-18 2 15,4-7-19-15,1 0 0 0,-9 2 1 0,2-10 0 0,-5-2-8 16,5 2 1-16,-5 0-2 0,-5-12 2 0,5 2-21 16,0 10 2-16,-5 5 0 0,-3-10-1 0,1 13 5 15,2 7 1-15,5 8-1 0,-8-13 0 0,3 10 18 16,0 8 0-16,5-2 0 0,0 7 0 0,0 0 27 0,-5 2 0 15,0 5 0-15,2 3 0 0,3-5 22 0,0 5 1 16,0 0-1-16,0 0 1 0,0 0 1 0,0 0 1 16,0 0 0-16,0 16 0 0,-8 9-2 0,3 10 2 15,0 0-2-15,-2 18 2 0,-6-2 4 0,8-3 2 16,0 7-2-16,-8 8 1 0,0-15-6 0,1 0 0 16,-1 2 0-16,-2 6 1 0,-6 1-5 0,3-1 0 15,-2 4 0-15,5 3 0 0,0 0-6 0,-3-7-1 0,0 2 1 16,5 7 0-16,-2-12 5 0,5 0 2 0,0-5-2 15,-3 0 1-15,0-3 3 0,8 1 1 0,-3-11 0 16,8 8 0-16,-5-3-10 0,-2-5-1 16,9 1 1-1,3-4 0-15,0 1 2 0,3-8 1 0,2 3-1920 0</inkml:trace>
  <inkml:trace contextRef="#ctx0" brushRef="#br0" timeOffset="566.29">13188 11026 1444 0,'-5'0'0'16,"3"-7"0"-16,-3-6 0 0,0-10 86 0,-3-2 2 15,-2-2-2-15,10-9 2 0,5 6-36 0,0 2 2 16,3 1 0-16,2-9 0 0,3 16-30 0,-6-8 0 0,6 8 0 15,5-5 0-15,0 2-24 0,-1 8 2 0,-1 0-2 16,12 3 1-16,-8 4 7 0,3 3-1 0,-5 5 1 16,12 0 1-16,1 5-4 0,-3-3 0 0,0 6 0 15,2 10 0-15,1-1 4 0,-6 1 0 0,-2 5 0 16,5 2 2-16,0-2-7 0,-3-3 0 16,1 0 1-16,4-5 1 0,-2 0-2 0,-2 10 2 0,-8-10-2 15,7-2 2-15,-2-3-2 0,-3-2 1 0,-2 2-1 0,5-3 1 16,-3 1 7-16,-7-8 2 0,-3 0-1 15,3-8 0-15,0 8-1 0,-11-5-1 0,8 0 0 0,-2-2 0 16,2-3 8-16,-5-6 1 0,6 4-1 0,6-16 1 16,6-7-10-16,-5 0 1 0,-5-3 0 0,-6 0 1 15,4 5 10-15,-6 5 2 0,2-2-1 0,-7-13 1 0,5 11-1 16,3 4 2-16,-3-5 0 0,-5 5-1 0,5 6-1 16,3-3-1-16,-1 7 1 0,-1 5 0 0,-6 6-8 15,5-1 1-15,2 8-2 0,6-7 2 0,0 2-16 16,-1 5 0-16,6-3-2111 0</inkml:trace>
  <inkml:trace contextRef="#ctx0" brushRef="#br0" timeOffset="819.26">15163 10076 1658 0,'0'3'0'0,"7"4"0"16,16 16 0-16,3 5 98 0,-1 7 0 0,3 5 0 16,5 3 1-16,3-2-51 0,-1-4 1 0,1 11 0 15,5 0 0-15,-1 2-28 0,-1-12 2 0,-1 0-2 16,2 5 2-16,-1 5-23 0,-6-8 1 0,5-5 0 16,-3-2 0-16,-1-10 4 0,-7 5-1 0,7-8 0 15,-4 0 1-15,-4 8-5 0,-1-13 1 0,3 5-1 16,-3-13 1-16,-2-7-10 0,-5 0 0 0,2 0-1746 15</inkml:trace>
  <inkml:trace contextRef="#ctx0" brushRef="#br0" timeOffset="1020.31">15941 9948 1569 0,'0'0'0'0,"0"0"0"0,-5 0 0 0,3 0 57 16,2 0-1-16,0 2 0 0,-6 8 0 0,-4 0-16 15,8-2 1-15,2 5-1 0,-16 45 0 0,-4 2-5 16,-3 8 0-16,-5-2 0 0,-2 7 0 0,-6-3-29 0,-2-7 2 16,-5 13 0-16,-8 7 0 0,8-7 24 0,-3-3 2 31,-8 0-1-31,-7 7 0 0,-2 1-12 0,2-5 0 0,0 2-1 0,-1 5 1 0,62-83-1777 0</inkml:trace>
  <inkml:trace contextRef="#ctx0" brushRef="#br0" timeOffset="2697.47">10962 12279 1293 0,'0'0'0'16,"0"0"0"-16,0 0 0 0,0 0 69 0,31 12 0 16,-11-12 1-16,11 0 0 0,-3 0-28 0,0 0 2 15,7 0-1-15,9 0 0 0,-4 0-15 0,-1 0 2 16,4 0-2-16,5-7 1 0,0 2-19 0,-4 2 0 15,4-2 0-15,8 0 0 0,-5 3-8 0,-3-6 1 0,1-5-1 16,1 1 1-16,-1 4 0 0,-9 1-1 0,4-1 0 16,-6 1 0-16,-3-6 2 0,-4 5 0 0,0 1 0 15,-1-11 0-15,-4 3 3 0,-6 2 0 0,3 3-1 16,-11 3 2-16,1-6-3 0,-3 6-1 0,-10-1 1 16,3 3 0-16,-3 0 3 0,0 2 1 0,0 3 0 15,-3-5 0-15,-2 3 3 0,0 2 2 0,-2-8-1 16,-24-2 1-16,-17 3 7 0,-3 4 0 0,2 3 1 15,6 0-1-15,0 0-18 0,2 0 1 0,-2 3-1 0,-8-3 2 16,3 0-2-16,5 5 0 0,-6 7 1 16,1-9 0-16,0 9 9 0,9 1 0 0,-4-3 0 0,2 3 1 15,3-8-12-15,8 2 2 0,-6 3-1 0,3 1 0 16,3-4-4-16,2 8 1 0,7-2-1 0,-2-3 1 16,3-5-9-16,2 2 0 0,5 6 0 0,1-5 1 0,2-6 5 15,7 3 1-15,3 0-2 0,0 3 2 0,0-1-4 16,0-7 2-16,0 0-1 0,8 5 1 0,2 5 3 15,3-4 1-15,-1 1-1 0,26 6 1 0,3 2-1 16,5 0 1-16,2-2 0 0,1-11 0 16,-11 3 0-16,2 3 0 0,4-3 0 0,1 2 0 0,1 1-2 15,-2-1 1-15,1 1 0 0,1-3 0 0,-3 2-5 16,-4-1 1-16,-1-4-1 0,-3-4 1 0,1 2-4 16,-11 2 0-16,1-4 0 0,2 2 1 0,-3-6 16 0,-4-1 1 15,1 7-1-15,-9-5 0 0,-3-3 12 16,-2 3-1-16,0 5 0 0,-3-2 0 0,-5 2-12 0,5 0-1 15,-5 0 1-15,0-8 1 0,0 3 0 0,-5 5 0 16,5 0-1-16,-8-2 2 0,-10-11-7 0,0 6 0 0,-7-6 0 16,-36-2 0-1,-5 7-1-15,5 1 2 0,5 2-2 16,0 5 1-16,7-3 0 0,9 3 2 0,-1 0-2 0,0-5 1 16,-2 5 1-16,13 5-1 0,-6 3 0 0,5-1 1 0,-2 1-1 0,5 4 2 0,3 4-1 15,5-9 1-15,2 6-4 0,0-6 1 0,0 3 0 16,11 3 0-16,1-8-1 0,-1-3 1 0,2 3-1 15,5 3 0-15,0 0 1 0,0-1 1 0,0-7 0 16,5 5 0-16,8 3 0 0,-6-1 1 0,1-2-1 16,20 8 1-16,7 2-3 0,4-7 1 0,-4-3-1 15,-2 2 1-15,3-7 5 0,-6 0 0 0,3 0-1 0,8-5 1 16,-5 3-6-16,-6-8 2 0,8 2-1 0,-2-5 0 16,-5 11-2-16,-6-6 0 0,-2-9 0 0,5 2 0 0,-10 5-2 15,-6-3 1-15,4 5-2 0,-1-4 2 0,-5 4-3 16,-5-4-1-16,3 4 1 0,-8 1 1 15,2-9-2-15,-2 11 1 0,-2-2-1 0,2-1 1 16,-8-7 4-16,3 3 0 16,0-1 0-16,-13-2 0 0,-7 2 2 0,-1-2 1 0,-4 0-1 15,-6 2 2-15,1 6 9 0,9-1 2 0,-9 3-1 0,-4 0 1 0,9 3-8 16,-1-3-1-16,1 5 1 0,-3-3 1 0,5 3 2 0,7 3 0 16,-1 4 0-16,4 1 2 0,0-6-5 0,3 6 2 15,2-8-1-15,3 7 1 0,2 1 0 0,3-1 0 16,5-1 0-16,-5 1 1 0,5 1-5 0,5-1 0 15,-5-2 0-15,13 10 0 0,-1 0-2 0,6-2-1 16,0 0 0-16,8-6 0 16,9-4 0-16,-2 2 0 0,0 2-1 0,5-7 1 0,6 0-2 0,-9-5 1 15,9 3 0-15,-6-6 1 0,2-7-5 0,-1 5 1 0,4-8 0 16,-8-2 0-16,4 3-13 0,-9 1 2 16,-4 1-1-16,4-5 1 0,-4-2 5 0,-4 1 1 0,1 1-1 15,3-8 1-15,-8 6-4 0,-1 9 0 16,-1-2 0-16,-4-3 1 0,-1 3 1 0,-9 10 1 0,-2 5-1847 15</inkml:trace>
  <inkml:trace contextRef="#ctx0" brushRef="#br0" timeOffset="3778.74">10901 13634 1808 0,'0'-5'0'0,"-5"3"0"0,-7-11 0 0,-6 1 94 16,5 4 0-16,3-2 0 0,-5-3 0 0,-3 1-36 16,5-3-1-16,0 7 0 0,-10-5 1 0,-2 6-36 15,7-1-1-15,-2 1 0 0,-3-1 1 16,-3 8-28-16,-2 3 2 0,8 2-2 0,-5 2 2 0,-6 13 4 16,8-2 0-16,-2 7 0 0,-1-5 0 0,9 1-2 0,-6 4 2 15,2 8 0-15,4 7 0 0,4-5-1 16,8 0 0-16,0 1 0 0,5 4 1 0,0-5-2 0,0-4 0 15,5-4-1-15,7-2 1 0,1-4-6 0,0-4 0 16,2 1 1-16,5-16 0 0,-2 3 1 0,-5-2 2 16,5-3-1-16,7-8 1 0,-2-2 1 0,3-2 1 15,-9-3 0-15,4-13 1 16,2 0 1-16,-6-7 0 0,4 0 0 0,-3-3 0 0,-1-5 0 0,1 3 0 0,-5-3 0 16,0-8 0-16,-1 4-4 0,-4 4 2 0,-3-5-1 15,0-8 1-15,0 4 2 0,-2 6 0 0,2-9 0 16,-10-1 0-16,2 3 0 0,3 8 1 0,-5-10 0 15,-2-1 0-15,2 1 1 0,-8 2 2 0,3 5-1 16,-3 3 0-16,0-3-2 0,0 12 2 0,1 1-1 16,-1 7 0-16,0 8 5 0,3 5 0 0,10 5-1 15,0 8 1-15,0-4-6 0,-5 6 1 0,2-2 1 0,3 2-1 16,3 2 1-16,2 6 1 0,-5-5-1 0,5 39 0 16,8 14 1-16,0 2 0 0,-3 10 1 0,3-5-1 15,2 7-3-15,0-9 2 0,5 2-2 0,-7 2 1 16,5-4-3-16,0-3 1 0,0 2 0 0,-3 3 0 0,0-7-2 15,3-6 1-15,2 3-2 0,-2-3 2 16,0-4 1-16,0-8 0 0,-6-6 0 0,4 4 0 16,-1-6 1-16,-7-13 0 0,2-6 1 0,5-1-1 0,-2-8 2 15,-8 3 0-15,0-5 1 0,3-7-1 0,2 4-2 16,-3 3 1-16,-2 0 1 0,8-18-1 0,0-9-13 16,0-6 0-16,-1 5-1 0,6-7 2 15,0 0-26-15,-10 7 2 0,2 3-2 0,2-3 1 0,-6 10-21 0,-4 1 0 16,3 7-1-16,3 2 2 0,2-2 8 0,-10 8 0 15,0 2 0-15,5 0 1 0,-2 0 5 0,2 0 0 16,-5 0 1-16,5 0-1 0,-3 0 38 0,1 0 1 16,-3 0-2-16,2 5 2 0,4 10 1 0,-1-5 1 15,-5 0 0-15,0 5 0 0,7 13 0 0,-7-8 0 16,0 3 0-16,0 4 0 0,0-2 2 0,0-9 1 0,0-4-1313 16</inkml:trace>
  <inkml:trace contextRef="#ctx0" brushRef="#br0" timeOffset="3958.27">11237 13171 1646 0,'0'-3'0'0,"0"3"0"0,-2 0 0 16,-1 0 52-16,3 5 2 0,3 3 0 0,7-1 0 15,3 6-25-15,-8 2 0 0,7 3 1 0,9 12 0 16,-21-30-1515-16</inkml:trace>
  <inkml:trace contextRef="#ctx0" brushRef="#br0" timeOffset="4631.6">11649 13531 1620 0,'0'0'0'0,"0"0"0"0,-5 0 0 0,5 0 52 16,5 0 0-16,-2 5 1 0,7 3 0 0,-2 4 10 15,2-4-1-15,-5-1 1 0,8 16 0 0,-6 2-34 16,-2 3 2-16,-2-8-1 0,-1 8 0 0,1-1-30 0,-3-4 1 16,-3-3-1-16,-2-5 1 0,0-2 1 0,0-5-1 15,3-1 0-15,2-7 0 0,-5 5-1 0,5-5 1 16,-6 0 0-16,4 0 0 0,-1 0-2 0,3 0 1 16,0-5-1-16,-2 0 1 0,2-2-6 0,-5-4 1 0,5 6-1 15,0-37 2-15,0-6-2 0,5 0 1 16,8 5-1-16,-1 18 1 0,-2 2 3 0,1 8 0 0,-1-3 0 15,0 8-1 1,0 3 3-16,0-1 2 0,3 6-1 16,-5-1 0-16,2-2 10 0,-3 10 1 0,4-5 0 0,14 3 0 0,-7-1-4 15,0 1 1-15,-6 2-1 0,6-5 1 0,8 7 1 0,-9-7 0 16,1-7 0-16,8-3 1 0,-1 2-10 0,-7-2 2 0,2-3-1 16,3-12 0-16,-5 0 1 0,0 5 2 0,-5-5-1 15,-1-11 1-15,6-1-5 0,-10 4 0 16,2-2 0-1,-8-6 1-15,4 3-1 16,-6-2 0-16,0-8 0 16,0-7 1-16,-6 12 0 0,4-2 0 15,-8 9 0-15,2 1 1 0,-5 7 0 0,3 8 1 0,3 3-1 0,-6-1 2 16,3 3-3-16,2 7 1 0,3 1-1 0,0-1 2 0,2 8 2 0,-2 0 2 0,-2-7-2 0,7 4 2 16,0 3 1-16,-5 0 1 0,-1 0-1 0,-1 18 1 0,2 9-5 0,-3 9 1 0,8-4-1 0,0 34 2 15,0-6-4-15,8-9 0 0,-3 4 1 0,-3 1-1 0,9-6-1 0,6-10 1 16,-1 3-1-16,-1 3 2 0,0-9-3 0,3-4 1 15,5-5 0-15,-3 0 0 0,-2-1 4 0,-3-9-1 16,6 0 1-16,-4-11 0 0,-4-2 7 0,0 3 1 16,-6-1-1-16,9-14 2 0,-4 2-8 0,1 0 2 15,-10 2 0-15,12-12 0 0,-2-3-2 0,-1 1-1 16,1-1 1-16,10-5 0 0,-5 3-3 0,-3 8-1 16,0 2 0-16,1-3 2 0,-4 5-4 0,1 3 0 15,2 10 0-15,11 3 1 0,-8 5-1 0,-6-6 0 0,6 1 0 16,13 12 0-16,-11 3 0 0,-2-1 1 0,-5 3 0 15,-1-9 0-15,1 1-1 0,-3-2 0 16,3-12 0-16,-8 2 0 0,3 2 0 0,-3 1 0 16,-3-8 0-16,3-3 0 0,6-2-1 0,-6 5 1 0,2 0-1 15,-7-7 1-15,5-8-6 0,3 2 2 0,-8-2-1913 16</inkml:trace>
  <inkml:trace contextRef="#ctx0" brushRef="#br0" timeOffset="4799.16">12476 14080 1909 0,'0'0'0'0,"-5"5"0"0,0-2 0 0,0 2 52 16,2-5 0-16,3 0-1 0,0 2 2 0,0-2-27 16,0 0 0-16,0 0 0 0,0-2 0 0,0 2-1692 15</inkml:trace>
  <inkml:trace contextRef="#ctx0" brushRef="#br0" timeOffset="5028.55">10497 13108 1733 0,'0'0'0'0,"-13"0"0"15,3 0 0-15,2 0 33 0,8 0 0 0,0 0 0 16,8 5 1-16,-3-5 5 0,0 2 1 0,3 3 0 16,35 3 0-16,13-8-64 0,-3 5 1 0,1-5-1 15,2 2 1-15,0-2 10 0,-5 0 1 0,7 0-1419 16</inkml:trace>
  <inkml:trace contextRef="#ctx0" brushRef="#br0" timeOffset="6635.8">11367 15325 1658 0,'0'-2'0'15,"8"2"0"-15,-3-13 0 0,-3 5 54 0,1 1 0 16,4-1 0-16,11-40 1 16,8-17-10-16,-6 4 1 0,-2 3 0 0,-8 3 0 0,3-3-26 0,-1 3 0 15,-7-6 0-15,1-12 0 0,-4 3-16 0,-2 4 0 0,-2-7 0 16,-4-3 0-1,1 6 4-15,-7 4 1 0,-1 8 0 0,-5-5 0 0,0 8 0 0,6 12 1 0,-6 8-1 16,-3 0 1-16,4 14-10 0,6 1 0 0,-4 5 0 16,0 5 0-16,7 7-1 0,1 6 1 0,-4 5 0 15,4 2 0-15,-6 5-3 0,3 0 0 0,2 5 1 16,-4 38 0-16,-4 15 0 0,6-5 0 0,8 3 0 16,2-6 1-16,0 1 1 0,0-1 0 0,2 3 0 0,6 5 1 15,-1-12 3-15,4-1 0 0,-4-2 1 0,11 3-1 16,-5-6-4-16,-1-7 0 0,1-10 0 0,10 5 0 15,-3-6 2-15,3-14 1 0,-5-3-1 0,0 0 1 16,0-12 4-16,-3-5 1 0,3-3-2 0,0-3 2 0,-1-7-7 16,1 2 2-16,-10-9-1 0,10-11 0 0,-6-10-3 15,6 0 0-15,-5-2 0 16,0 0 1-16,-1 2-8 0,-1 5 1 0,1-2 0 0,-4 2 1 16,2 8-14-16,-2 5 0 0,2 2 1 0,3 3 0 0,-6 2 13 15,-2 11 0-15,3 2-1 0,0 2 2 0,2-2-3 16,-5 0 1-16,-3 3 0 0,14 20 1 0,4-3 4 15,3 8 2-15,-10-11-1 0,7 11 1 0,3 2 8 16,-10-2 1-16,-3-5 0 0,5 4 0 0,-2-7 14 0,-3-4 0 16,3-1 1-16,-1-3-1 0,-1-4-18 0,-1-1-1 15,0 1 1-15,-5-3-1 0,0-5 3 0,-2 2 1 16,2-2-1-16,2-2 0 0,4 2-2 0,-9-5 1 16,3 2-2-16,0-17 2 0,8-2-2 0,-8-4 1 15,3-4-1-15,-8-10 1 0,5 5-1 0,-3 7 1 16,3 8-1-16,-5 5 1 0,0-3 2 0,6 10 2 0,-1 1-1 15,-3 4 1-15,3 3-1 0,-5 0 0 0,0 0 0 16,5 0 1-16,-2 0-5 0,-1 0 2 0,-2 0-2 16,11 10 2-16,6 16-4 0,6 1 0 0,-5-4 1 15,-5 0-1-15,0 2-2 0,-3-13 0 0,0 4 0 16,0-9 1-16,-2 1-2 0,2-3 1 0,-8 2 0 16,1-7 0-16,0 0-9 0,2 0 1 0,-5 0 0 15,5 0 0-15,2 0 3 0,4-7-1 16,-4 7 1-16,6-13 0 0,-6 6-1 0,4-6 1 0,-6 3-1 15,2-3 2-15,-2-2 3 0,-2 3 1 0,0 4-2 0,-1-5 2 16,3 6 0-16,-5-11 0 0,0 8 0 0,-5-5 0 16,0 2 0-16,-3 1 0 0,1 2 0 0,-11-3 0 15,0-2 0-15,-5 2 0 0,3-2 0 0,-6-2 2 16,4 2-1-16,1 2 1 0,3 3-1 0,3 5 1 0,2-3-2 16,6 1 0-16,-1-1 0 0,8 1 0 0,0 7 3 15,0 0 0-15,0 0-1 0,0 0 2 0,0 0 2 16,0 0 2-16,0 0 0 0,3 2 0 0,7 6 0 15,-3-1 1-15,4-2-1 0,19 5 1 16,11 8-12-16,0 2 1 0,-3-10 0 0,-3 3 1 16,-9-6-17-16,-3-2 1 0,0 3-1 0,2 5 1 15,-5-6 1-15,-2 1 1 0,0-1-1 0,5 6 0 0,-3-11 6 16,-7 3 1-16,-5-2 0 0,7-1 0 0,-2-4-2 0,-8-1 0 16,2 3 0-16,1 0 0 0,2-7 9 15,-7 2 0-15,2 2 0 16,5-9 1-16,3-3 1 15,-1-3 0-15,-7 3 0 0,3-5 0 0,0-1 10 0,2 6 1 16,-5 10 0-16,3-2 0 0,-3-1-6 0,-3 6 0 0,3 2 1 0,0 0 0 16,-2 0 14-16,0 0 0 0,-3 0 0 0,7 7 0 0,-2 3-9 0,8-5-1 0,-8 3 0 15,8 10 0-15,2 4 6 0,-2-2-1 16,-3 1 1-16,-2-6 0 0,2-8-13 0,-5-2 2 0,2 3-2 16,1-8 1-16,2 0-1 0,3 0 0 0,-10 0-1 15,7-8 2-15,8 1-1 0,-6 2 1 0,-4-3 1 16,7-7-1-16,0-3-10 0,-2 3 0 15,0 0 1-15,-3-3-1 0,-5 3 6 0,-2 8 0 16,-1-6 0-16,6-2 0 0,-6 0-5 0,1-3 2 0,-1 8 0 0,-2-7-1 16,0 7-5-16,-2-6 1 0,-1 4 0 0,1-3 0 15,-3 5 8-15,0 0 0 0,2 2 0 0,-2 3 0 0,5-3 2 16,-8 3 1-16,3 5 0 0,5 0 0 16,-5 5 1-16,0-2 1 0,3 2-1 0,-11 8 1 15,-5 9-1-15,5 6 2 0,3 5 0 0,3 10-1 0,1-6-4 16,4 1 2-16,2-3-1 0,0-7 0 0,2-5-1 15,4-6 0-15,-1 1 0 0,2 0 0 0,-2-3-2 16,-2-13 1-16,2-2 0 0,3 0 0 0,2-2 0 0,-5 2 1 16,-5 0-1-16,2-8 2 0,4 1-4 0,-1-3 1 15,0 0 0-15,2-23 1 0,6-5-3 16,-5 5 1-16,2 8-1 0,-8 2 1 0,3 11-6 0,1 4 0 16,-6 1 1-16,5 4 0 0,0-2 1 0,-3 5 2 15,3 0-2-15,8 5 2 0,5 3 3 0,2 7 1 16,3-3-2-16,13 24 2 0,2 12 0 0,-8-6 2 15,1-1-2-15,-6 4 1 0,-2 0 4 0,-7-9 2 16,6 7-1-16,-9-3 0 0,5-2-3 0,-10-1 0 16,2-1-1-16,-8 7 2 0,1-3-4 0,-1-5 0 0,-2 0 0 15,-7-4 1-15,2 1-1 0,0-4 0 0,-3 7 0 16,-5 1 0-16,-5-9 0 0,1-1 1 0,-1-1 0 16,3 0 0-16,-1-10 1 0,-1-2 2 0,-4 2-2 15,3-3 1-15,1-4 15 0,1-8 0 0,6 0 0 16,-3 0 0-16,-4 0 5 0,-1 0-1 0,0-8 0 15,3 1 1-15,-11-6-2 0,6 1 2 0,5-3-2 0,-3-11 1 16,0 1-7-16,0-3 0 0,0-7-1 16,3 5 1-16,5 7 0 0,2 3 1 0,3-3 0 0,-5-4 0 15,8 2-13-15,2 2 1 0,0 0 1 0,-8-2-1 16,8 25-2159-16</inkml:trace>
  <inkml:trace contextRef="#ctx0" brushRef="#br0" timeOffset="6800.37">12697 15512 1972 0,'0'0'0'15,"-5"0"0"-15,5 5 0 0,-5 2 49 0,10-4 0 16,-5 2 0-16,5 2 1 0,-10-12-62 0,5 3 1 16,0 2-1599-16</inkml:trace>
  <inkml:trace contextRef="#ctx0" brushRef="#br0" timeOffset="7009.36">12074 14287 1620 0,'-2'-5'0'0,"2"-3"0"16,-16-7 0-16,14 0 11 0,-3 3 2 0,0-6-2 16,2 8 1-16,-2 2 36 0,5 3 1 0,0 0-1 15,0 3 1-15,0 2 14 0,0-5 0 0,5 2 0 16,-5 3 1-16,0-7-28 0,0 7 0 0,0-6-1 15,0 6 2-15,0 6-5 0,0-6 0 0,0 0 0 0,0 42 0 16,-10 9-10-16,2 4-1 0,-2-2 0 0,8-10 1 16,-9-8-23-16,4 0 1 0,-6 1 0 0,-5-3 0 15,0-6-17-15,6 1 0 0,-6 0 0 16,5-8 0-16,13-20-1786 0</inkml:trace>
  <inkml:trace contextRef="#ctx0" brushRef="#br0" timeOffset="8006.31">11626 14534 1369 0,'0'0'0'0,"0"0"0"0,0-8 0 0,0 6 73 16,0-6 1-16,5 1-1 0,1-3 1 0,-6 0-42 15,2 2 2-15,3 3-2 0,0-3 2 0,0 3-13 16,8-2 1-16,-5 4-1 0,-3-2 0 0,0-2-18 16,-3-1 0-16,4 1-1 0,1-1 2 0,3 3 2 15,-2 5 2-15,-3 0-1 0,3-5 1 0,4 5 1 16,1 0 1-16,-3-3-1 0,8 3 1 16,0 3-2-16,0 2 1 0,-3 0 0 0,3 3 0 0,0 2 5 0,-6 0 1 15,1-3-1-15,-3 8 1 16,3-2-8-16,-10-5-1 0,-1 2 1 0,1 2 1 0,2 3-2 0,-5-2-1 15,-5-6 1-15,0 9 1 0,-3 1-7 0,0-7 1 16,3 3 0-16,-5 5 0 0,-5 4-1 0,2-9 1 0,0 4-1 16,-5 4 1-16,1 4-4 0,-6 3 1 0,5 2-2 15,-2 5 2-15,20-35-1572 0</inkml:trace>
  <inkml:trace contextRef="#ctx0" brushRef="#br0" timeOffset="9669.01">11644 14592 187 0,'0'0'0'0,"0"0"0"16,0 0 0-16,0 0-1 0,0 0 1 0,0 0 0 15,0 0 0-15,0 0 23 0,0 0 1 0,0 0-1 16,0 0 2-16,0 0 26 0,0 0-1 15,0 0 1-15,0 0-1 0,0 0 0 0,0 0-1 0,0 0 0 16,0 0 1-16,0 0-26 0,0 0 2 0,0 0-1 16,0 0 1-16,0 0-1 0,0 0 2 0,0 0-1 0,0 0 1 15,0 0-4-15,0 0 0 0,-25-25 0 16,25 25 0-16,-5 0-5 0,2-3 1 0,1 1 0 0,-1 4 0 16,3 6-1-16,0-6 1 0,0 3 0 0,0-2 1 15,0 4-2-15,0 3-1 0,0-7 1 0,0 10 0 16,0-1 0-16,0 3 0 0,0-5 0 0,-5 0 0 0,5 6 0 15,5-4 0-15,-2-12 0 0,-1 8 0 0,-2-1 6 16,0-2 0-16,0 3 1 0,0-8 0 0,0 2 13 16,0 3 0-16,0-5 0 0,0 8 0 0,0-6 4 15,0 1-1-15,0 0 1 0,0 4 0 0,0 6-1 16,3-6-1-16,2 6 1 0,2-1 0 0,4 6-6 16,-4-3 0-16,-2-5 0 0,3 5-1 0,2-2-4 0,-2-5 0 15,-3-1 0-15,2 1 0 0,4-3-5 0,-9-3 0 16,3 3-1-16,-5 3 1 0,5-1-9 0,-5-2 1 15,3-5-2-15,-1 3 2 0,1 2-3 0,2-3 0 16,-5-2 1-16,0 0-1 0,0 0-9 0,0 0-1 16,0 0 1-16,0 0 1 0,0 0-1 0,0 0 1 15,0 0-1-15,0 0 2 0,5 0-2 0,3 0-1 16,-3 0 1-16,-5 6 0 0,2-4-4 16,1 3 2-16,0-5-1 0,2 0 0 0,-3 0 1 0,3 0 1 0,0 0-1 15,0 0 1-15,3 0-1 0,-3 0 1 0,-2 0 0 16,-1 0 0-16,1-5 4 0,2 5 0 0,-5 0 0 15,0 0 1-15,0 0-1 0,0 0-1 0,0 0 1 16,0-2 1-16,5-6-4 0,3 3 0 0,-1-3 0 16,3-7 1-16,-5 0-2 0,-2 3 2 0,2-6-1 15,3 0 1-15,2 1-2 0,-10 7 1 0,0 2-1 0,2 8 1 16,4-5-5-16,-1 0 1 0,-5 2-1 0,5-4 1 16,-3 2-8-16,3 2 2 0,-5 3-1960 0</inkml:trace>
  <inkml:trace contextRef="#ctx0" brushRef="#br0" timeOffset="9959.98">11682 14710 1293 0,'3'3'0'0,"5"2"0"15,9 23 0-15,9 7 85 0,4 8 0 0,-4 0 0 16,2 9 0-16,-3-4-39 0,1-2 2 0,-6 7-2 15,3-3 1-15,-23-50-1413 0</inkml:trace>
  <inkml:trace contextRef="#ctx0" brushRef="#br0" timeOffset="12512.42">16921 9968 1255 0,'0'0'0'0,"0"0"0"15,-28-28 0-15,7 16 64 0,-4-1 0 0,2 3 0 16,-3 5 1-16,1-8-18 0,2 3 0 0,-2-7 1 0,-11 1 0 15,11-4-26-15,-6 5 1 0,6-5-1 0,-6-3 2 16,-2-2-24-16,0 10 1 0,2 0-1 0,-7-5 1 16,3-8 3-16,-1 5 2 0,0-2 0 0,-4 2-1 15,-1 3 3-15,-2 0 1 0,-6-3 0 0,6-2 0 16,-5-5-7-16,5 10 1 0,-1-8-1 0,1 8 0 16,-8-3 5-16,11 11 1 0,-4-3 0 0,-4 10-1 0,2 0 1 15,0 5 1-15,-4 7-1 0,1 3 1 0,-7-2 9 16,8 2 1-16,-6 7 0 0,4 4 0 0,-4-4-19 15,11 8 1-15,0-4 0 0,-1 1 1 0,1 1 4 0,5 2 2 16,7 3 0-16,-12 2 0 0,2 0 10 0,6 1 1 16,2 9 0-16,-5-2 0 0,5 10-17 0,2 2 1 15,3 3-1-15,-2 2 1 0,2 3 3 0,7-5-1 16,3 3 1-16,-2 12 1 0,0 2 6 0,4 1 2 16,6-3-1-16,5 10 1 0,3-10-13 0,2-5 2 15,-5 10-1-15,10 0 0 0,-5-10 6 16,5-5 0-16,7 10 0 0,-4-10 1 0,2 0-9 0,3 0 2 0,5-8-1 15,2 13 0-15,3-2 5 0,5-11 1 0,5 6-1 16,5-3 0-16,-2-8-5 0,7 0 0 16,0 6 0-16,13-1 0 0,-7 3 9 0,-6-18 1 0,10 8-1 15,8 5 0-15,3-8 1 0,-8-12 1 0,10 2-1 16,3-2 2-16,-3-8-6 0,-5-5-1 0,-5-7 1 16,5 2 1-16,-8-8-3 0,-2-2-1 0,0-7 1 15,8-6 1-15,-1-2-2 0,-4 0 1 0,4-8 0 16,1-7-1-16,-1 2 17 0,-2 3-1 0,-5-8 0 15,5-2 2-15,-3-8-9 0,-4 3 2 0,2 5-2 16,2-16 2-16,-7 6 3 0,0 5 0 0,-3-3 0 0,3-5 2 16,-1 3-3-16,-9-1 0 0,2 1 0 0,-2 0-1 15,-6-1-4-15,-4 6-1 0,-1 0 0 0,-2-1 1 0,3 3 3 16,-14 3-1-16,1 0 1 0,-3-13 0 0,-2 3-13 16,-8 7 2-16,0-10-2 0,-5-5 1 0,0 0 6 15,-3-2 1-15,-10 2-1 0,0-3 0 0,-2-2-6 16,-3 11 1-16,-2-14-1 0,-1-2 1 0,-4 5 3 15,-1 8 1-15,1-3 0 0,-6-5 0 0,3 5-8 16,3 5 1-16,-1 10 0 0,-5-2 0 16,8 7 2-16,0 10 0 0,-2-4 0 0,2 4 0 0,-3 5-3 15,1 16 1-15,-3 4 0 0,-3 11 0 0,-2 10-3 16,-5 2 1-16,2 15-2262 0</inkml:trace>
  <inkml:trace contextRef="#ctx0" brushRef="#br0" timeOffset="13384.05">17775 11034 1859 0,'0'0'0'0,"0"0"0"0,6 0 0 0,-6 0 109 0,0 5 0 0,0-3 0 15,12 3 1-15,-4-2-45 0,2-3 0 0,0 0 0 0,28 10 1 0,6 5-36 16,-1-7 1-16,8-1-1 0,2-7 1 0,-4 5-32 16,-1-5 1-16,3 3-1 0,5-3 1 0,-3-3-3 15,-7 3 0-15,0 0 0 0,2-5 1 0,3 5 0 0,-3-5-1 16,3-2 1 0,-3-1 1-16,1 6 1 0,-1-3 0 0,-5 2 0 0,3-10 0 0,0-2 0 15,-10 3 0-15,2-1 0 0,-3-10 1 0,4 11-1 16,-14-1 1-16,3-2-1 0,0-5 1 0,-10 5-1 15,-6 0 1-15,4 2-1 0,-4-10 2 0,-1 11-2 0,-6 4 0 0,-5-4 0 16,-8-8 0-16,-5 4-24 0,6 9 2 0,2-6-2 16,-13 1 2-16,0-3-3 0,0 2 1 0,0 0 0 15,-2 3 0-15,-8-2-12 0,5 9 0 0,5-7 0 16,1 0 2-16,-1 2 4 0,0 3 1 0,-2 3 0 16,4 2 0-16,9 0 14 0,-3 0 2 0,7 0-1 15,-7 0 1-15,2 2-4 0,3 3 0 0,5 3 0 16,0-8 1-16,0 0 11 0,0 8 2 0,0-6-1 15,5 3 1-15,3 10-3 0,5 0 1 0,-1-2-1 16,16 12 0-16,-2-7 1 0,2 2 0 16,-3-2 1-1,1-3-1-15,-9-3 1 0,-1-9-1 0,-1 9 1 16,3-4-1-16,-3 5 8 0,-5-11-1 16,-5 6 0-16,3-3 2 0,-8 2 0 0,2 6 1 0,-2-13-1 0,-2 10 2 0,2 3-2 0,0-1 2 0,-8 3-1 15,-7 18 1-15,-5 2-2 0,-8 1 2 0,2 4-1 0,-2 3 0 16,0-11 3-16,-2 11 1 0,-6 0-1 0,-5 5 1 0,3 0-1 15,5 0 0-15,-2 2-1614 0</inkml:trace>
  <inkml:trace contextRef="#ctx0" brushRef="#br0" timeOffset="14096.66">18872 10734 1646 0,'0'0'0'0,"0"0"0"0,0-5 0 0,0 5 82 0,-3 5 0 16,1 5 0-16,-1 0-1 0,-2-2-49 0,5-1 0 0,0-2 1 0,5 20-1 0,0 16-26 0,3-1 1 16,-3-5-2-16,5 8 2 0,0-2-9 0,1 1 1 0,1 6-1 0,6-5 0 0,-3-3-5 15,-2-7 0-15,2 5 0 0,6 2 0 0,-3-2 2 16,-1-8 0-16,-1-2 1 0,7 2-1 0,-3-2 10 0,-2-8 0 16,2 0 1-16,0 8 0 0,-2-13 4 15,0-2 0-15,-18-13-1597 0</inkml:trace>
  <inkml:trace contextRef="#ctx0" brushRef="#br0" timeOffset="14908.87">20599 11230 1419 0,'-2'-7'0'16,"-1"-3"0"-16,-2-3 0 0,5-2 98 0,0 2 0 15,-5-2 0-15,3-5 1 0,-6-5-44 0,3 2 0 16,-3-4 0-16,-12-9 1 0,2 1-43 0,-2 0 2 16,-6 2 0-16,8-2-1 0,-7 2-12 0,0 8 2 15,-3 0-2-15,2-8 1 0,-2 15 0 16,0-2-1-16,0 12 0 0,3 3 1 0,-1 5-4 0,1 5 0 0,2 3 0 16,0 0 0-16,0 12 1 0,3 0 0 0,2 8 0 15,3 2 0-15,-3 10 0 0,8-5 0 0,2 8 0 16,3 5 0-16,2-8 0 0,6-2 0 0,2 3 0 15,3-6 1-15,2-2-1 0,0-11 0 0,0 6 0 16,6 0 1-16,4-8-1 0,3-5 0 0,-5-2 0 16,7-6 1-16,-10-7-1 0,1-5 0 0,1 3 0 0,9-11 0 15,-3 3-1-15,-3-3 1 0,-2-7 0 0,5-20 0 16,-3 2 0-16,-2 0 0 0,-5 3 0 0,4-15 0 16,1 7 2-16,-5 0 2 0,2-5-1 0,-5-7 1 15,-7-6-2-15,0 13 0 0,-1-5 0 16,-7-7 1-16,-5 4-3 0,0 6 0 0,-1-3 0 0,1-5 1 15,0 3-1-15,2 7 0 0,-7-8 0 0,2 1 1 16,1 5-1-16,-4 9 0 0,6 1 0 0,5 17 0 0,0-2 9 16,3 7 1-16,-4 8-1 0,6 8 1 0,0-3 15 15,0 5 0-15,6 5 0 0,-1 2 1 0,0-2-5 16,-5 3 1-16,0-1-1 0,7 41 1 0,-4 8-22 0,-1-1 0 16,1 3 0-16,5-5 0 0,-1 0 8 0,1 8 1 15,0 1-1-15,9 9 1 0,-4 2-1 0,0-7 1 16,10 9-1-16,-5-7 1 0,7-10-5 0,-5 3 1 15,1-6-1-15,-1 1 2 0,0-11-1 0,-2-10 1 16,0 3 0-16,0-3-1 0,0-7 0 0,-3-10-1 16,-2-8 1-16,-6 0-1 0,-4-5-3 0,2-5 2 15,-3 0-1-15,6-8 0 0,-3 8-3 0,-2-5 1 0,2-2 0 16,2-8 0-16,-7 15-1870 0</inkml:trace>
  <inkml:trace contextRef="#ctx0" brushRef="#br0" timeOffset="15181.25">19951 10616 1897 0,'0'0'0'0,"0"0"0"0,2 0 0 0,1-6 70 16,-3 4 0-16,2 2 0 0,3 0 1 16,3 0-20-16,-3-5 1 0,-5 2 0 0,28-2-1 0,15-7-21 15,1 4 1-15,-6 6-1 0,5 4 1 0,-7-2-32 16,-6-2 1-16,3 2-1 0,8 0 1 16,-6 0-1-16,-4 2 1 0,10 11 0 0,-1-1 0 0,-40-12-1878 0</inkml:trace>
  <inkml:trace contextRef="#ctx0" brushRef="#br0" timeOffset="15445.69">20869 10948 1808 0,'0'8'0'0,"0"-6"0"16,3 3 0-16,2 8 41 0,0 5-1 0,-3 14 1 16,11 1-1-16,-3-3-10 0,0 6 1 0,1-1-1 15,1 5 1-15,-2-10-33 0,-2-4 1 0,5-4-1 16,2 6 1-16,-2-8-32 0,-8-5 1 0,2 3-1 0,1-3 2 16,-5-2 13-16,-1-3 0 0,3-5 0 0,-2-3 0 15,-1 1 4-15,-2-3 1 0,0 0-1381 0</inkml:trace>
  <inkml:trace contextRef="#ctx0" brushRef="#br0" timeOffset="15581.33">20945 10532 1381 0,'0'0'0'0,"0"0"0"0,0 0 0 0,0 0 52 15,0 0 0-15,-2 0 0 16,2 5 1-16,2 3-28 0,1 0 1 0,-3-1 0 0,8 13 0 0,-8-20-1296 0</inkml:trace>
  <inkml:trace contextRef="#ctx0" brushRef="#br0" timeOffset="16357.22">21134 10923 1557 0,'0'0'0'0,"0"5"0"0,-8-5 0 0,11 0-11 0,2 0 1 0,-5 0 0 15,2 8 0-15,6 2 72 0,-1 2 1 16,-2-7 0-16,11 31 0 0,7-1-39 0,-6-2-1 0,-1-3 1 16,-6-2 0-16,-2-6-24 0,2 3 0 0,-8 3 0 15,-2-5 0-15,3-3 3 0,-1-7 0 0,3-1 0 16,-10 3 1-16,3-7 0 0,-1-8 1 0,3 5-1 16,0-5 1-16,0 0-4 0,0 0 1 0,0 0 0 0,0 0 0 15,0 0 0-15,0 0-1 0,0 0 0 0,0-13 0 16,3-14 1-16,4-9 2 0,-4-7-2 0,2-9 1 15,0 9 1-15,0 7-1 0,0 9 0 0,3 2 1 16,0 9-1-16,-3 9 2 0,2 2-1 0,3 2 1 0,-4-2-1 16,-1 3 0-16,-3 4 1 0,16 11-1 0,0 7 1 15,0 3-1-15,-1 4 1 0,4-1-1 0,-3 9 4 16,-3-12 1-16,0-1-1 0,5-4 1 0,-4-6-4 16,-4-4-1-16,4 2 1 0,2 0-1 0,-6-7 1 15,-4-3 0-15,0 0 0 0,2-5 0 0,0 5 0 16,-8-3-1-16,4 3 1 0,4-15-1 0,7-3 1 15,1-2-1-15,-2-2 1 0,6-21-1 0,9 0 4 16,-11 3 1-16,-2-1-1 0,-3-9 1 0,6 7 9 16,-9 5 1-16,1 0-1 0,-5-9 1 0,2 4-10 0,0 2 1 15,-2-1-1-15,-8-4 1 0,0 3 0 0,0 6 1 16,0-9 1-16,-5-2-1 0,0-2-2 0,-3 7 1 16,-2 8-1-16,-5 0 1 0,-1-1-2 0,1 11 1 0,2-5 0 15,-4 10 0-15,1 7-5 0,4 5 2 0,-1 3-1 16,3 3 1-16,2 4-1 0,5 3 0 0,-4-2 1 15,2 15-1-15,-5 4 0 0,-3 6-1 16,5 5 1-16,1 22-1 0,4 8 1 0,0 0-1 0,3-5 1 16,6 8-1-16,1-1-3 0,1-2 2 0,-1 5-1 15,9-5 0-15,-4-5 2 0,1-5-1 0,8 3 0 16,-4-1 1-16,6-15-4 0,0 3 0 0,-3-5 0 16,3-3 1-16,3-10-1 0,-11-9 0 0,3-4 0 15,-3-7 0-15,-2-5 0 0,0-2 0 0,-6-1 0 0,9-4 0 16,6-9 0-16,-1-1 1 0,-3-6 0 0,4-2 0 15,-1-10 1-15,-6 7 2 0,0 5-2 0,6-4 1 16,-3 4-3-16,-6 5 0 0,-2 3 0 0,11-5 0 16,-9 12-3-16,-1 3 0 0,-1 3-1 0,0 2 2 0,0 2-4 15,-2 3 2-15,-3 3-2 0,8 5 2 0,2 7-2 16,-2 0 1-16,-1-5-1 0,6 8 1 0,-3 2 1 16,-2-10-1-16,-5-2 1 0,4-6 0 0,4 1 1 15,-6 4 1-15,-2-9 0 0,2 2 1 0,2-5-3 16,-1 0 1-16,-4 0 0 0,3-8-1 0,3 3 0 15,0-2 0-15,-3-1 0 0,0-7 0 0,5-3 0 16,-2-4-1-16,-8 2 1 0,-2-8 1 0,-3 28-1755 16</inkml:trace>
  <inkml:trace contextRef="#ctx0" brushRef="#br0" timeOffset="16554.68">21637 11800 1847 0,'0'0'0'0,"-2"0"0"15,-1 5 0-15,1-5 29 0,2 0 1 0,0-5-1 16,0 2 2-16,0 3-1506 0</inkml:trace>
  <inkml:trace contextRef="#ctx0" brushRef="#br0" timeOffset="18406.97">22942 11286 1620 0,'0'-3'0'15,"3"3"0"-15,7-12 0 0,0 4 30 0,-2-7 1 16,5 0-1-16,15-23 0 0,2-10 3 0,1 5 0 0,2-2 1 15,-3-13 0-15,-7 13-7 0,0-3 1 0,3-8-1 16,-1-7 1-16,0 10-28 0,-9 8 0 0,2-10 0 16,-3-6 1-16,-3 6 18 0,-4-1 1 15,-3-7-1-15,-5-7 1 0,0 14-13 16,5 1 0-16,-2 5 0 0,-8-6 0 0,2 8 5 0,-2 13 0 16,5 0-1-16,-8 7 2 0,1 0 0 0,-1 8 0 0,6 7 1 15,-3 6 1-15,5 2-9 0,-3 5 2 0,-2 0-1 16,-3 5 1-16,1-3-3 0,-1 8 1 0,3-2 0 15,-15 40 0-15,-3 5 0 0,2 0-1 0,4 10 1 0,-1 5 0 16,10-5-5-16,0 2 1 0,3 1 0 0,0-3 1 0,0 7-5 16,10-4 1-16,-5 7 0 0,3-10 0 0,4-8-11 15,4-7-1-15,-1-2 1 0,-5 2 0 0,5-8 3 16,0-10 1-16,0 3 0 0,-2-8 0 0,2-2-3 16,0-11 1-16,1-4 0 0,-6-8 0 0,0 0 7 15,2-5 1-15,-4 5 0 0,7-3 1 0,-2-7-1 16,2 3 0-16,-2-3 0 0,12-23 1 0,5 0-6 15,-2 3 2-15,-2 2-2 0,-6-7 1 0,-2 10 2 0,-3 7-1 16,3 5 1-16,-6-2-1 0,1-5 0 0,-3 13 0 16,0 7 1-16,0-5-1 0,-5-1 3 0,3 6 0 15,-3 0 0-15,5 11 0 0,5 4-1 0,-3-10 0 16,-1 10-1-16,6 20 1 0,1 8 3 16,-3-3 0-16,0-9 0 0,1-6 0 0,6-5 17 0,-6-5 0 15,1 0-1-15,6 0 1 0,-3-5-7 0,-4-2 2 16,-4-8-1-16,11 10 0 0,0-10 0 0,-6 0 1 0,1-3-1 15,8-4 0-15,1-6-7 0,-4 1 2 0,-5-11 0 16,7-12-1-16,3 7-2 0,-5 0-1 16,-5 1 0-1,-3-1 1-15,0 0-3 0,0 8 0 0,-2 5 0 0,5-3 2 0,-3 8-1 16,-10 3 0-16,0 2 0 0,5-1 0 0,0-1-1 0,-2 7 1 16,-3 0 0-16,2 0 0 0,3 0 12 0,0 5 0 0,-5-3 1 15,5 11-1-15,-2 5-6 0,2-1 1 0,-2 1-2 16,4 7 2-16,6 3 2 0,-3-3 0 0,-5-5 1 15,5-7 0-15,-2-6-7 0,0 1 2 0,-1-8-2 0,3 3 2 16,-2 2-6-16,0-5 0 0,-6 2 0 0,8-4 0 16,1-6-1-16,-1 8 1 0,0-13-1 0,3-2 1 15,-3 0-4-15,-5 3 2 0,0 4-1 0,5-5 1 16,0 6-3-16,-2-1 1 0,-8 1-1 0,5 2 1 16,0-3 1-16,-2 1 1 0,-1 7 0 0,-2 0 1 0,0 0-6 15,0 0 0-15,0 0 1 0,0 2-1 0,0 3 2 16,0 3 1-16,0 4-1 0,3 3 1 0,4 6 2 15,1-1-1-15,-3-5 1 0,0-3 1 0,-2 4-3 0,-1-9 0 16,3-2 1-16,3 3-1 0,0-8 3 0,-3 7 1 16,-5-7 0-16,5 0 0 0,0-7 0 0,3 7 0 15,-6-5 0-15,13 2 0 0,3-2 13 0,0-7-1 16,-5 9 0-16,-1-12 1 0,-1-3-9 0,-6 3 1 16,0 3-1-16,2-4 1 0,-2 9 0 0,-5-8 1 15,-2 10-1-15,2-8 2 0,-3 3-5 0,1-3 1 16,-6 6-1-16,-2-1 0 0,-3-4-2 0,-2-3 0 0,0 4 0 15,-3 1 1-15,-2-7-1 0,2 7 1 16,3-5 1-16,7 4-1 0,0 9-1 0,1-3 0 0,2 2 0 16,5-4 0-16,0 4 0 0,0-2 0 0,0 5 0 15,0-2 0-15,0-1 1 0,0-2 1 0,0 5 0 16,5 0 1-16,2-2 0 0,6 2 1 0,-8 0 0 16,13 2 0-16,7 6 4 0,1 2 1 0,-6 5-1 15,0 5 1-15,1-5-1 0,-8-2 1 0,-1 4-1 16,-2 1 1-16,-2 2-7 0,0-10 0 0,-3 3 0 0,-3 0 1 15,3-6-2-15,1 1 1 0,-1-1-1 0,-3 6 1 16,3-13-1-16,0 2 0 0,-2 3 1 0,2-5-1 16,0 0-1-16,0 0 1 0,-5 0-1 0,5 0 1 15,3 0-1-15,0-5 1 0,-3 3-1 0,2-6 1 16,8-2 3-16,1 0 0 0,-4 3-1 0,4-1 2 0,-1-2-1 16,-2 7 1-16,2 3-1 0,-5 0 1 0,-2 0 3 15,-1 5 1-15,4 3-1 0,4 7 1 0,0 5-5 16,-5-5 1-16,0 6-1 0,3 1 2 0,2 3-2 15,-2-2 2-15,0-10-2 0,2-6 2 0,-5 6-6 0,-2-6 0 16,0 1 0-16,7 0 0 0,3 4-1 16,-3-4 0-16,-5-6-1 0,3-4 2 0,5 2-3 0,-8-5 0 15,3 5-1-15,12-10 1 0,0-3-1 0,-4 5-1 16,-3-4 1-16,7-3-1 0,3-5 3 0,-3 4 0 16,1 4-1-16,-3-13 2 0,-8 7 0 0,3 5 0 15,-3-2 0-15,5-5 0 0,-2 5 0 0,-5-5-1 16,0 2 1-16,2 1 1 0,-5-1 0 0,-5 8 1 0,-2 0-1 15,-1 0 2-15,-4 2 0 0,-1-2 1 0,1 8-1 16,-3-6 2-16,-3-5-3 0,0 8 1 0,1 0 0 16,-6 0 1-16,0-2 0 0,1 2 0 0,-1 10 1 15,-5 2 0-15,5 3-3 0,-4 0 2 0,4 8-2 16,-10 0 1-16,8-6-2 0,4 11 1 0,4-8 0 16,-1 0 0-16,1-5-1 0,4-7 1 0,3 2 1 15,0-3-1-15,0 3-1 0,0-5 0 0,0 3 0 16,0-3 0-16,0 0-1 0,0 0-1 0,0 0 1 15,0-3 1-15,8 3-3 0,2-5 0 0,0 3-1 0,13-6 2 16,10-4 0-16,-2-1 0 0,-4 11-1 16,-6-9 2-16,-6 11 1 0,-2 0 0 0,5 11 0 15,-1 4 1-15,6 0-1 0,0 10 0 0,-2 0 0 0,-1 8 0 16,0 2-1-16,-2-2 0 0,5 2 0 0,-3 6 1 16,-2-11-1-16,-5-2 1 0,0 7-1 0,2 0 1 0,-5-7-4 15,-5-3 2-15,0 3 0 0,3 7 0 0,-1-7-1 16,-4-8 2-16,-3 8 0 0,0 7 0 0,-5-12 0 15,0-1 0-15,-3-4 0 0,3 10 1 0,-3-1 0 16,-4-12 0-16,-3 6 0 0,-1-6 0 0,1-3 0 16,2-4 1-16,3 4-1 0,0 4 1 0,-3-4 13 15,3-4 2-15,2-1-1 0,3-4 0 0,-2-3 2 0,-4-3 0 16,4 3 0-16,-1-5 0 0,-2 3 0 0,2-6 1 16,3 3-2-16,-2-2 2 0,-3-9 0 0,-1-4 0 15,4 0 0-15,-3-8 1 0,-1-7-1 0,6 2 0 16,3 13 0-16,-3-7 0 0,5 9-11 0,0-2 1 15,0 5 0-15,-8-6-1 0,5 14-3 0,3-1-1 0,0 3 0 16,-2-2 2-16,2 7-2220 0</inkml:trace>
  <inkml:trace contextRef="#ctx0" brushRef="#br0" timeOffset="18513.78">24934 11762 1871 0,'-5'0'0'0,"3"8"0"0,-3 2 0 0,0-3 76 0,0-2-1 0,-1 0 0 15,4 3 0-15,-3-1-48 0,0-7 0 0,2 0 0 0,3 0 0 16,-7-7-27-16,1 2 0 0,6 5-1710 0</inkml:trace>
  <inkml:trace contextRef="#ctx0" brushRef="#br0" timeOffset="18756.64">24367 10275 1922 0,'0'0'0'0,"0"0"0"0,-5-7 0 0,10-11 77 16,3 8 2-16,-1-8-2 0,4 8 2 0,-1 3-16 0,0-3-1 15,3 5 1-15,-6 0 1 0,1 0-33 16,0 5 0-16,-1 0-1 16,3 0 2-16,1 0-32 0,-6 5 0 0,0 0 0 0,-5 17 0 0,2 6 1 0,-2 0 0 15,-2-6 0-15,-16 19 1 0,5-3-5 0,-5-1 0 16,6-9-1-16,-9-5 2 0,6-1-13 0,0-1 1 15,-8-1-1-15,2-3 2 0,-1-1-9 0,-4-9 1 0,-2-4 0 16,-2 2 1-16,30-5-1828 0</inkml:trace>
  <inkml:trace contextRef="#ctx0" brushRef="#br0" timeOffset="18917.22">23924 10379 1683 0,'0'0'0'16,"0"0"0"-16,3 0 0 0,0 0 70 0,-3 0 2 0,-3 0 0 15,3 2 0-15,0 3-14 0,0-5 2 0,0 0-1 16,0 0 1-16,0 0-17 0,0 0 1 0,0 0 0 16,0 0 0-16,0 8-32 0,0 4 0 0,0-4 1 15,-10 22-1-15,-13 18 4 0,-5-3 1 0,-8-2-2 0,-4-5 2 16,7-3-17-16,-1-2 1 0,-6 2-1 0,-9-2 1 16,49-33-1875-16</inkml:trace>
  <inkml:trace contextRef="#ctx0" brushRef="#br0" timeOffset="19553.09">17880 11006 1758 0,'-5'0'0'0,"-6"0"0"0,6 0 0 16,0-5-2-16,5 5-1 0,5 5 1 0,0 0 1 0,3-5 4 15,-5 8 2-15,2-1-1 0,35 26 1 0,6 10 29 16,0 0 0-16,2-3 1 0,3 3 0 0,-2-3-23 0,-4 6 1 16,4 1-1-16,12 14 0 0,-5-16 12 0,-3 1-1 15,1 4 1-15,4 13 0 0,3-3 1 0,-2-2 2 16,-1 10 0-16,8-7 0 0,-5 12-7 15,0-2 1-15,3-6-1 0,7 6 1 0,-10-8-13 0,-5-8 1 16,5 8 0-16,6 8 0 0,-12-11 11 0,-6-4 1 0,7-9 1 16,-5 4-1-16,-6-8-11 0,-6-3 1 15,-1-5 1-15,8 1-1 0,-8-11-1 0,-15-3 0 0,0-1 0 16,-1-11 0-16,-6 0-10 0,-6-3 1 0,0 1 1 16,-2-16-1-16,-3 8-2 0,-5-7 1 0,0 7-1833 15</inkml:trace>
  <inkml:trace contextRef="#ctx0" brushRef="#br0" timeOffset="19733.16">19556 12367 1130 0,'-2'2'0'0,"-1"6"0"0,-2-3 0 16,-3 2 92-16,3 1 0 0,-5 7 0 0,8 3 0 15,-3-8-33-15,2 0 1 0,0 0-1 0,3-5 2 0,3 3-91 16,5-8 1-16,-8 5 0 0,0 2 0 15,0 3-1-15,0-5-1 0,0-2 1 0,0-1 1 0,0 1 1 16,0 2 1-16,0-5-1057 0</inkml:trace>
  <inkml:trace contextRef="#ctx0" brushRef="#br0" timeOffset="19933.18">19719 12521 1105 0,'0'0'0'0,"0"0"0"0,0 0 0 0,0 0 25 0,0 7-1 15,-2-4 1-15,-1 2 0 0,3 10-6 16,-3 0 1-16,3-5-1 0,-10 33 1 0,3 5 10 0,-1-5 2 16,-2 4-2-16,7-9 2 0,-2 0-4 15,-5 5 0-15,7-8 0 0,-4 13 0 0,-1-10 23 0,-2-5 1 0,0 2 0 16,5 5 0-16,0-5-16 0,-3-7 1 0,0 2 0 16,-2-4 0-16,3-6-9 0,2-3 2 0,5 4-2 15,0-4 1-15,-3-9-10 0,0-6 0 0,3-2-1538 16</inkml:trace>
  <inkml:trace contextRef="#ctx0" brushRef="#br0" timeOffset="20601.2">19750 12541 1356 0,'0'0'0'0,"0"0"0"0,-5 0 0 0,2-3 79 16,-5 1 0-16,-2 2 0 0,3-5 1 15,4 5-28-15,0 0 1 0,3 0 0 0,-5 0 0 0,3 0-22 16,-1 0 2-16,1 0-1 0,-3 0 1 0,2 5-21 16,1-3 0-16,-4 8 1 0,-6 10-1 0,-9 16 9 0,4-1 2 15,9 0-2-15,-2 1 2 0,2-6-16 0,1-5 1 16,1-2 0-16,6 2 1 0,0-10 8 0,-5 0 1 15,0-2-1-15,3 7 1 0,2-5-21 0,0-2 2 16,-3-6 0-16,1 1 0 0,-3-1 2 0,5-2 1 16,0-2 0-16,0-3 0 0,0 0-2 0,0 0 0 15,0 0 0-15,0 0 0 0,0 0 3 0,0 0 1 16,0 0-1-16,0-10 0 0,5-15 2 0,0 2-1 16,2-10 1-16,4-5 0 0,-1-7 0 0,-3 15-1 0,1 2 1 15,5 5 0-15,-8 3-13 0,0 0-1 16,2 0 0-16,-1 5 1 0,4-5-16 0,0 2 2 0,0 8-2 15,0-10 2-15,0 5 3 0,-2-1 1 0,2 6 0 16,3 0 0-16,-10 3 3 0,2 7 2 0,5-5-1 16,-3 0 1-16,4 2 14 0,-4-2 1 0,1 10-1 15,2-5 1-15,-7 0 4 0,-1 0 1 0,6 3-2 16,-1 7 2-16,4 5 2 0,-4-3 1 0,-2 4-1 0,8 1 1 16,5 11-10-16,-11 0 0 0,4-3 0 0,-6 5 0 15,2-5-2-15,1-5 0 0,2 8 0 0,-2 0 0 16,-1-5 1-16,4-1 1 0,-4 3 0 0,3-2 0 0,-5 2 0 15,3-2 1-15,0-3-1 0,-3 0 2 0,0-5 20 16,-5-2 2-16,5 2-2 0,3-2 2 0,-8-6-4 16,2-4 1-16,-2 2-1 0,0 0 2 0,0-3-3 15,0-2 0-15,0 0 0 0,0 0 0 0,0 0-11 16,0 0 1-16,0 0 0 0,-7 0 0 0,-6 0 2 0,0 0 1 16,-5 0 0-16,-15 0 0 0,-7-7-8 0,-1 2 1 15,8 2-1-15,-3 3 1 0,1 3-1 16,1 2 2-16,-1 2 0 0,2-7-1 0,5 0-5 0,7 8 1 15,4 2-1-15,-1 0 1 0,5-2-1 0,3-1 0 16,10-7-1866-16</inkml:trace>
  <inkml:trace contextRef="#ctx0" brushRef="#br0" timeOffset="21195.16">21024 13226 1847 0,'0'-2'0'0,"0"2"0"0,0-8 0 16,-5 3 76-16,3 2 1 0,2-4 0 0,-18-23 0 15,-13-16-20-15,1-2 2 0,4 6-1 0,-2 1 0 16,-2 6-35-16,-1 7 0 0,1-4 0 0,-3 9 0 0,2-5-23 16,8 21 2-16,3-6-2 0,-6 8 1 0,11 2-1 15,5 6 0-15,0 7 0 0,-3 5 1 0,3-2-1 16,2 2 0-16,3 0 0 0,-2 28 0 0,1 10-20 16,6-8 1-16,6 8-1 0,-6-5 1 0,7-8 3 0,3-2 0 15,3-5-1-15,0 5 1 16,5-6 2-16,2-12-1 0,3 1 1 15,0-11 0-15,-3-3 4 0,0-4 1 0,1-1 0 0,4-7 0 0,3-5-2 0,-5-5 1 16,0-5 0-16,2-15-1 0,-7 2 3 0,-2-2 0 16,1-13-1-16,9-10 1 0,-6-3-2 15,-7 3 1-15,0-2 0 0,-1-3 0 0,-7-8 0 0,0 6 0 0,-2-1 0 16,-3 6 1-16,-5 2-7 0,0 15 1 16,2 3-1-16,-4-3 1 0,2 2 9 0,-8 6 2 15,3 8-1-15,5-1 1 0,2 8 0 0,-5 5 0 0,6 7 0 16,2-2 1-16,0 7 4 0,-3 3 1 15,1 0 0-15,-1 0 0 0,3 3 23 0,0 2 0 0,0 2-1 16,-10 62 1-16,2-1-4 0,3 2-1 0,5 1 0 16,3 7 2-16,5-8-9 0,-6 3 1 0,3-7-1 15,3 7 1-15,2 0-5 0,-2-5 0 0,-3 0 0 16,5-5 2-16,-5-7-2 0,-3-9 0 0,6 1 0 0,5-5 0 16,-6-8-6-16,-4-7 1 0,-3-8-1 0,5-5 2 15,-2-2-6-15,-3-5 0 0,-3-6 0 0,1-4 0 16,-1 2-6-16,3 0 2 0,0 0-1770 0</inkml:trace>
  <inkml:trace contextRef="#ctx0" brushRef="#br0" timeOffset="21431.12">20696 12730 1670 0,'0'0'0'0,"0"0"0"0,0 0 0 15,3-5 80-15,2 2 1 0,0 3-1 0,2 0 0 16,-4 0-29-16,2 0 1 0,0 0-1 0,13 0 1 0,12 0-20 0,-4 3 2 15,4 4 0-15,6 11-1 0,2 2-32 0,0 3 2 16,-5 4-1-16,6 1 0 0,-9 0 6 0,-4 0 0 16,4 7 0-16,-7 0 1 0,2-7-10 0,-2 0 1 15,0 4-2-15,-5-1 2 0,0 1-4 0,0-9-1 0,-1 2 1 16,1 0-1-16,-5 1-5 16,-5-6 1-16,-1-5-1 0,3 5 1 0,-2-7-20 0,-5-3 1 0,-3-3 0 15,2-7 0-15,-2 0-1622 0</inkml:trace>
  <inkml:trace contextRef="#ctx0" brushRef="#br0" timeOffset="21575.29">21274 13098 1494 0,'0'0'0'0,"0"0"0"16,0 0 0-16,0 7 52 0,2 1 0 0,8-3-1 16,-2-3 2-16,0 3-25 0,-3-2 1 0,-3 2-1 15,8 2 1-15,3 1-48 0,-3 0 0 0,-5-1 0 16,0-2 0-16,-2-5-10 0,2 3 1 0,-5-3-1235 0</inkml:trace>
  <inkml:trace contextRef="#ctx0" brushRef="#br0" timeOffset="22251.78">21385 13115 1080 0,'0'0'0'0,"0"0"0"0,6 0 0 0,-4-2 76 15,3 2 1-15,0 0-1 0,8 2 2 16,0 1-23-16,-1-3 0 0,-1 0-1 16,4 10 3-16,0 2-15 0,-2 1 2 0,0 2 0 0,12 15 0 0,-5 6-15 15,-4-11 0-15,-1 5 0 0,3-2 0 0,-6-3 4 0,-1-5 0 16,-1 0 1-16,5-5 0 0,-2 1 4 0,-3-4 0 15,-5-4 0-15,8-8 0 0,-1 0-7 0,-9 0-1 16,0 0 0-16,-1 0 1 0,3-5-9 0,3 5 0 16,2 0 1-16,-2-10-1 0,2-8-3 0,3 0 2 15,-8-2-1-15,7-33 0 0,1-2-12 0,0 9 0 16,-1-6 0-16,-6 1 1 0,-4-2 7 0,1 8 1 16,-3-11 0-16,-8 1 0 0,0 2-11 0,1 3 0 15,-3-3 0-15,-3-3 1 0,0 3-2 0,6 6 2 0,-6-1-1 16,3 7 0-16,2 6 0 0,-5 7 0 0,3 8-1 15,2-8 1-15,1 13 2 0,-1 8 1 0,1 7-2 16,1-8 2-16,6 8-4 0,0 0-1 0,0 0 1 16,-2 10-1-16,-3 8-3 0,0 5 2 0,2 2-1 15,3 45 0-15,0 1-2 0,0 5 0 0,8-1 0 16,5 1 1-16,-1-6-2 0,-2-7 1 0,3 5 0 0,5 3 0 16,5-16 0-16,0-12 0 0,-5 0 0 15,-1-3 0-15,-1-2-2 0,-1-8 1 0,0-7-1 0,0-10 0 16,-2-3-5-16,-3-3 0 0,3-4-1 0,-5-6 1 15,2 1-7-15,3-3 0 0,-6-3 1 0,16-15-1 16,3-12 10-16,-4-3 0 0,-1 11 0 0,-1-6 1 0,-2 5-1 16,-3 3 2-16,1-3-1 0,-1 1 0 0,-2 11 1 15,-1 4 1-15,-4 4-1 0,5 1 1 0,-3 7 0 16,-5 0-1-16,5 7 1 0,5 6 1 16,1 10-1-16,-1 2 1 0,-2 2-1 0,4 9 1 0,-1-1 0 15,-1-7 0-15,0-1 0 0,0 1 0 0,-2-8 0 0,-8-2 0 16,5 0 0-16,6-16 0 0,-4 3 3 15,-7-2 1-15,-2 2-1 0,2-5 2 0,0 0-1 0,-2 0 1 16,-3 0-1-16,2-8 2 0,6 3-2 0,-8 3 1 16,0 2-1-16,2-26 2 0,6-4-6 0,-5-8 1 15,-11 3-1974-15</inkml:trace>
  <inkml:trace contextRef="#ctx0" brushRef="#br0" timeOffset="22397.99">21673 13891 2048 0,'0'3'0'15,"-5"7"0"-15,2-3 0 0,3 1 75 0,-2-5 0 0,-1-1 0 16,3-2 0-16,0 0-31 0,0 0 0 16,0 0 0-16,13-10-1 0,-13 10-1936 0</inkml:trace>
  <inkml:trace contextRef="#ctx0" brushRef="#br0" timeOffset="22851.22">23115 12515 1733 0,'0'0'0'0,"0"0"0"0,-10-2 0 0,3-6 74 0,-1 3 0 16,0 5 0-16,1-7 1 0,2-1-18 0,5 3 1 15,0 10-1 1,0-2 2-16,0 4-22 0,0-7 1 0,0 0 0 0,-5 41 0 0,-1 9-32 0,4 13-1 16,2 3 1-16,0-1 0 0,0-4 4 0,2-11 1 15,9 5 0-15,1 8 0 0,1-7-2 0,-5-6 0 16,4 3 0-16,-1-5 1 0,1-10-2 0,-2-5 1 0,-2-1 0 15,-5-4 0-15,2-5-9 0,0-11 0 0,-5 3 0 16,-8-7 0-16,6-8-2 0,2 0 0 0,0 0 0 16,-3 0 0-16,3-5-2 0,-5 2-1 0,0 3 1 15,-13-15 1-15,-7-12-36 0,2-1 1 0,0 0 0 16,0 11 1-16,0-1-30 0,5 5-1 0,3 6 1 16,5 7 0-16,2-8-5 0,1 6 1 0,-1-1 1 15,3-2-1-15,5 3 7 0,0 2 1 0,0 0 0 0,0-5 0 16,0 2 42-16,0 3 1 0,0-5-2 0,0-3 2 15,0-4 45-15,2 2 0 0,4-3-1 0,14-15 2 16,5-7 16-16,-2 2 0 0,3 13 0 0,-3 5 0 16,-3 8 2-16,0 4 1 0,1-2 0 0,4 10 0 0,3 5-6 15,-3 3 0-15,3-1 1 0,0 3 0 16,0 6-8-16,-2-1-1 0,-1 2 0 0,-4 1 1 16,-4-5-18-16,1-1 1 0,-5 4 0 0,-3 4-1 0,3-10-12 15,-5-3 2-15,-6 4-1 0,-2-4 1 0,0 3-2 16,-2-7 0-16,2 4 0 0,0-4 2 0,-6-3-1 15,1 3 0-15,0-6 1 0,-5 6-1 0,0-1-2 0,2-2 0 16,-4-5 0-16,-1-7 2 0,13 7-1740 0</inkml:trace>
  <inkml:trace contextRef="#ctx0" brushRef="#br0" timeOffset="23574.08">23314 12868 1834 0,'0'0'0'0,"0"0"0"16,5 0 0-16,3 8 66 0,2-6 2 0,2 3-2 16,14 3 1-16,-1 5-21 0,-4-1 0 0,-1 3 0 15,8-2 2-15,-13 2-80 0,1 0 2 0,-1 5-2 16,3 0 2-16,-6 1-22 0,-1-6 2 0,-1 5-1 16,0 0 1-16,-2 3 11 0,-3-3 1 0,0-8-1 15,5-1 1-15,0 1 11 0,-5 1 1 0,-2-11 0 16,2 6 0-16,2-1 4 0,-7-2 2 0,0 0-1 15,0-5 1-15,0 0 19 0,0 0 1 0,0 0-2 0,3 0 2 16,2 0 12-16,0 0-1 0,-5 0 0 0,0 0 0 16,0-5 17-16,0 5 2 0,0 0-1 0,3 0 0 0,4 0-3 15,3 5 1-15,1-2-2 0,-4 12 2 0,9 5 0 16,-1 8 1-16,-2 0-1 0,2 7 1 16,0 0 5-16,-5-7 1 0,3-3-1 0,-5-12 1 0,2 2-3 15,-3-8 1-15,1 6-1 0,2-10 1 16,-2 2-4-16,-3-5 0 0,0 2 0 0,-2-4 1 0,2 2-4 15,-3-5-1-15,3 2 1 0,5-10 0 0,6-12-2 0,-1 0 1 16,-2 5-1-16,5-41 1 0,-1 3-2 0,-1-2 1 16,-1-6-1-16,-2 6 1 0,-3-3-9 0,0 8 1 15,0-1 0-15,0-4-1 0,-5 14 1 0,-2-2 0 16,2 6 0-16,-2 1 1 0,2 1-12 0,-10 10 1 16,-3-6-1-16,3 4 1 0,0 9 0 0,0 3 1 15,0 5-1-15,-3 2 2 0,5 6-2 0,-2-1-1 16,0 5 1-16,0 3 0 0,5 0 0 0,-2 0-1 15,-1 0 1-15,-2 5-1 0,0 3-3 0,-5 5 2 0,5-1-1 16,-3 39 0-16,0 17-1 0,1-13 0 0,7 8 0 16,2-7 1-16,6-6-2 0,0-2 1 0,-1 0 0 15,6 2 0-15,0-10-1 16,-1-4 1-16,1-1-1 0,5-7 1 0,0-1-1 0,-6-4 0 0,-1-3 0 16,4-5 1-16,0-5-1 0,-5-2 0 15,-2 0 0-15,5-6 1 0,-6 6 1 0,-2-8-1 0,3 0 0 16,0 0 1-16,4 0-2 0,-2 0 1 0,-4 0 0 0,1 0 0 15,6 0 2-15,0 0 0 0,-1 0-1 0,9 5 2 16,-1 0-1-16,-2 5 0 0,2 0 1 0,8 13 0 16,3 4 0-16,-3-4 0 0,-3 2 1 0,3-5-1 15,-7-5 1-15,-1 1-1 0,0-4 1 0,3-2-1 16,-3-7-3-16,-4-3 1 0,4-3 1 0,-5-7-1 16,3-2-1-16,-3-1 0 0,-2-10 0 0,7-20 0 0,3-4-1 15,-7-6 1-15,-6-18-2212 0</inkml:trace>
  <inkml:trace contextRef="#ctx0" brushRef="#br0" timeOffset="23734.9">24158 11737 1947 0,'-2'5'0'16,"2"-3"0"-16,-13 16 0 0,-5 2 120 0,-2 10 0 15,0 6 0-15,-13 24 0 0,-8 6-44 0,-2-6 0 16,-8 3 1-16,-13-5-1 0,-4-5-45 0,-9-3 1 15,-14-2-2129-15</inkml:trace>
  <inkml:trace contextRef="#ctx0" brushRef="#br0" timeOffset="24517.5">25736 12737 1847 0,'0'0'0'0,"0"0"0"0,-33 23 0 0,20-16 73 16,5-1 1-16,1-1 0 0,-1 5 0 0,3-3-11 0,5-4 1 15,0-6 0-15,0 1 0 0,-3 2-22 0,3 0 1 16,3 0-1-16,0-8 1 0,7-7-33 0,0 2 1 16,-2-4 1-16,32-26-1 0,9-7-11 0,-6-1 0 15,-2 11 0-15,-3 7 0 0,2 3 8 0,1-3 1 16,0 3-1-16,5-3 1 0,-1-2-2 0,-12 0 1 15,6-1 0-15,6-7 1 0,4 11-4 0,-6-1-1 16,3 3 1-16,0-13 0 0,-3 8 4 0,-5 2 1 0,0-3-1 16,-2 1 1-16,-3 0-9 0,-3 2 2 0,1 3-1 15,-3-3 0-15,-5 5-2 0,-10-2 0 0,-1 10 0 16,-2 0 0-16,-10 20-2057 0</inkml:trace>
  <inkml:trace contextRef="#ctx0" brushRef="#br0" timeOffset="24732.46">26621 11674 1545 0,'-2'0'0'0,"-1"-5"0"15,-7 5 0-15,0 5 64 0,5-5 0 0,10 0 0 0,-10 0 0 16,0-5-26-16,2 5 1 0,0 0-1 0,1 0 1 16,2 0-19-16,2-3-1 0,1 3 0 0,0-5 0 15,2 5-7-15,2 0 0 0,1-2 1 0,12 2-1 16,1 7 8-16,4-4 2 0,0 2-1 0,-2 7 0 16,-2-4-3-16,-6 0 0 0,0 4 0 0,-2 1 1 0,0-6-11 15,-6 3 1-15,-2-2 0 0,3 10 0 0,0-3 2 16,-3 5 2-16,-3-5-2 0,1 10 1 0,-3-2-11 15,-3-3 2-15,-2 0-1 0,3 8 0 16,-1-10 5-16,-4 7 1 0,-4 2-2 0,6 4 2 0,-2 1-3 16,-6-4-1-16,-2 0-1779 0</inkml:trace>
  <inkml:trace contextRef="#ctx0" brushRef="#br0" timeOffset="25715.38">27247 11402 1670 0,'3'0'0'0,"-1"5"0"16,-2 10 0-16,3-8 99 0,-1 6 0 0,3 2 0 15,-2 13 1-15,2 10-39 0,3 7 1 0,-3-5 0 16,-3 3-1-16,1-8-15 0,-1-12 2 15,1 2-1-15,-3 3 0 0,-3-5-37 0,1-3 0 0,2-5 0 16,-3 0 0-16,1-2-4 0,-3-8 1 0,-1-3-2 16,4 3 2-16,2-2-28 0,0-3 0 0,0 5 1 15,-3-10 0-15,1 5-5 0,-1-3 2 0,3-2-1 0,-5-17 1 16,0-31 1-16,3-5 2 0,4 5 0 16,6 7 0-16,2-1 20 0,-2 11 0 0,-1-7 0 0,6 13 0 15,2 0 0-15,-2 2 0 0,2 6 0 0,8-4 0 0,-5 14 5 16,-3 2 1-16,0 2 0 0,3 8 0 0,0 0 13 15,-5 8 2-15,-6-6-1 0,11 16 0 0,0-3-10 16,-3 5 0-16,-5-5 0 0,6 5 1 0,-4 1-4 16,-1-4 0-16,-1 1 0 0,0 2-1 0,3-10-6 15,-1 3 2-15,-1-1-1 0,-1 3 0 0,-3-10-1 0,1 3 0 16,0-8 0-16,-1 8 0 0,1-8 0 0,-1 0 0 16,1 0 0-16,2-8 0 0,3 0 0 0,0-4 0 15,-1 4 0-15,16-24 1 0,3-4-1 0,-3-4 0 16,-5-5 0-16,5 4 1 0,-3-2 11 0,-4-4 1 15,-1-6-1-15,3 2 0 0,-5 11-8 0,-8 5 0 16,-3-8 1-16,6 0-1 0,-8 8 11 0,-5-3-1 16,-2 3 1-16,-1-3 0 0,-2 3-14 0,-3 2 0 15,-2 10 0-15,5-15 1 0,-5 13 2 0,-3 5 0 0,1 0-1 16,1 7 2-16,4 11-4 0,-1 2 1 0,-2 0 1 16,0 0-1-16,0 0-1 0,2 0 0 0,3 0 0 15,-3 15 0-15,-4 15-1 0,-4-5 1 0,6-2 1 16,2 25-1-16,1 2-1 0,-1 3 0 0,6 3 0 15,7 7 0-15,2-3 0 0,1-7 0 0,0 0 0 16,4 10 0-16,1-13-1 0,0-4-1 0,0-1 1 0,2 0 0 16,3-2 1-16,-6-23 0 0,-1 8 0 15,4-10 0-15,-2-1 0 0,-3-9 0 0,0-1 0 0,3-7 0 16,-1 0 0-16,-4 0 0 0,2 0 0 0,5-7 0 16,1-1 0-16,-4 1 0 0,4-6 0 0,14-15 1 15,-4 3-1-15,-6-2 1 0,0 9-1 0,1-10 2 0,-1 8-2 16,-5-3 1-16,-2 3-1 0,-3 8 1 15,0 4-1-15,-2 0 0 0,2 1 0 0,0 2 1 16,-5 5-1-16,3 0 0 0,0 0 0 0,-1 0 1 16,1 12-1-16,0-9 0 0,-1 5 0 0,6-3 1 0,2 7-1 15,-2-4 0-15,-3-6 0 0,0 6 1 0,0 2-1 16,1-8 0-16,-4 3 0 0,1-5 0 0,-3 3 1 0,0 2 0 16,0-5 1-16,3-5-1 0,-1 2-1 0,-1 3 1 15,-4-5 0-15,6-2 0 0,2-1-1 0,0-4 1 16,0-1 0-16,0-5 0 0,1-14 1 0,-1 1 0 15,-3 6 0-15,1 3 0 0,-3 1-1 0,-2 9 1 16,-1-1-1-16,1 3 0 0,-3 3-1 0,0 2 1 16,0 5 0-16,2 0 0 0,3 0-1 0,0 0 1 0,-5 0 0 15,0 0 1-15,0 0-1 0,0 0 1 0,0 0 0 16,3 7 0-16,5 11 0 0,2 4-1 0,0 1 0 16,3 12 0-16,-1 3-1 15,-1-3 1-15,-1-7 0 0,5-8 0 16,-2-2-1-16,-3 0 0 0,0-8 0 0,5 0 0 0,-2-3 0 0,-5 1 0 0,-1-8 0 15,-2-8 0-15,-2 3-1 0,0 3 0 0,-3 2-2021 16</inkml:trace>
  <inkml:trace contextRef="#ctx0" brushRef="#br0" timeOffset="25861">28740 10694 1758 0,'0'0'0'0,"0"0"0"0,0 0 0 0,0 5 68 16,0 2 2-16,0 8 0 0,8 11-1 0,-8-26-1596 16</inkml:trace>
  <inkml:trace contextRef="#ctx0" brushRef="#br0" timeOffset="26013.59">29033 12034 1909 0,'0'0'0'16,"-3"0"0"-16,1 0 0 0,-1 0 4 0,3 0-1 15,0 0 1-15,0-5 0 0,0 5-1448 0</inkml:trace>
  <inkml:trace contextRef="#ctx0" brushRef="#br0" timeOffset="27420.48">29249 11046 1834 0,'0'0'0'0,"0"8"0"0,3 15 0 15,4 17 32-15,1 3 0 0,-3 10 1 0,5 10-1 0,0-8-6 16,-2-9 0-16,0 6 0 15,2-4 1-15,-2-2-21 0,-6-9 2 0,-4-6 0 0,2-9 0 16,-3 6-12-16,-2-3 0 0,0-5 0 0,0 1 0 0,-3-14-7 16,0-7 0-16,1 8 0 0,2-8-1 0,2 0 8 15,1-5 1-15,-1 5-2 0,-2-8 2 0,-3-4-3 16,-2-6 2-16,3-2-2 0,-4-31 1 0,1-7 1 16,3 0 0-16,1-5-1 0,1 0 1 0,0 0 1 0,3 0 1 15,-1 3 0-15,3 5 1 0,3 4 1 0,2 8 0 16,2 11 0-16,4-4 1 0,-1 9-1 0,-3 1 0 15,4 6 0-15,4 5 1 0,0 5 17 0,-5-3 1 16,-2 8 0-16,7 3 0 0,-2 2 4 0,-5 0-1 16,-1 0 0-16,8 7 2 0,-2 6-6 0,0 2 1 15,-3-2 0-15,0 9 0 0,-2 6 0 0,-3-8 0 0,-5-5 0 16,0 6 1-16,-10 6-16 0,0-12 0 0,-1 3 1 16,1 5-1-16,0-3-2 0,-5 3-1 0,0-11 0 15,-1 8 0-15,4-10-1 0,1 0 1 0,1-2 0 16,3 2 0-16,-1-10 2 0,3 5-1 0,5-2 0 15,0 2 0-15,0 0-1 0,0-5 1 0,0 0-1 16,0 0 0-16,0 0-2 0,2-5 1 0,4 2 0 16,16-7 0-16,12-8 1 0,1-7 1 0,1-2 0 15,4 6 1-15,-4-1 3 0,-5-6 2 0,-3 0-1 16,2-7 1-16,3 2 1 0,-2-2 0 0,-3 0 0 0,-3-13 1 16,-2 0-2-16,-3 10 1 0,1-15 0 0,-3 3 0 15,-3-1 5-15,-2 6 1 0,-3 0-1 0,-3-3 1 16,-2 8-4-16,-2 4 0 0,-3 1 1 0,-5 0-1 15,2 7-9-15,1 3 1 0,-6 5 0 0,-2 4 0 0,5 9 10 16,2-1 1-16,-2 8-1 0,-2-5 2 0,2 3-15 16,2 2 0-16,0 2 0 0,-12 16 0 0,-5 17-1 15,-1 1 0-15,6 1 0 0,-3 29 1 0,3-3 0 16,8-8 0-16,4 3 0 0,0 5 1 0,3-2 0 16,3-13 0-16,2 2 0 0,3-2 0 0,2-3 3 15,0-7-1-15,0-8 0 0,0 3 2 0,1-5-4 16,-1-13 1-16,2-3 0 0,-1 1 1 0,-9-13-2 15,1 3 0-15,2 2 0 0,2-5 0 0,4 0 1 0,-4 0 2 16,-4 0-2-16,4-5 1 0,4 2-2 0,-4-2 1 16,-2-3-1-16,11 1 0 0,4-6 4 0,-2-2 1 15,-6 5 0-15,-1 8 0 0,-6-6-1 0,0 8-1 16,-3 0 1-16,3 0 0 0,3 0 0 0,0 0-1 0,-3 0 1 16,5 3 1-16,3 9-2 0,-1 1 1 15,1-6-1-15,2 6 1 0,3-6-5 0,-3 1 1 0,-2-3-1 16,5-5 1-16,-3 0-5 0,-5-5 2 0,-2 5-1 15,7-8 1-15,3-9-28 0,0 7 2 0,0-3-1 16,5-17 1-16,2 2-7 0,-2 8 1 0,-3-8-1 16,-4 1 1-16,1-1-2 0,1 8 1 0,-2-6 1 15,-6-1-1-15,2 2 1 16,1 7 2-16,0 0-1 16,-6 8 0-16,-4 8 13 0,0-6 0 0,2 3 0 31,-3 0 1-31,1-3 9 0,-1 8 1 0,-2 0-1 0,-2-2 1 0,-1 2 12 0,1 0 0 15,2 0 1-15,0 0-1 0,0 0 18 0,0 0 2 0,0 0-2 0,-13 10 2 0,-5 10-7 0,-2 5 2 0,-1 3-1 0,-1-10 1 16,6 9 1-16,9-1 0 0,2-6 0 16,-3 0 1-1,3-5-14-15,5-5 2 0,0 0 0 0,-3 5 0 0,6-2-7 0,2-5 0 0,0-1 0 0,-2-7 1 0,-1 0-2 16,1 0 0-16,-1 0 0 0,3-7 2 0,3 7-2 16,2-5 0-16,-2 2 0 0,4-10 0 0,6-9-6 15,0 2 1-15,0 2 1 0,-3 0-1 16,-2 6-5-16,-3-3 1 0,-2 10-1 0,-1-1 1 0,1-4 7 0,-3 10 0 15,-2 0 0-15,-1 0 0 0,3 0 2 0,-2 0 0 16,2 0 0-16,2 0 0 0,4 8 0 0,-4 0 0 16,-4-1 0-16,2 8 0 0,3 5 4 15,-1 6 0-15,1-11 0 0,-1-3 0 0,-2 3-2 0,-2-7 1 16,2 0-1-16,0-3 0 0,-5 2 2 0,0-7-1 16,0 0 0-16,0 0 2 0,0 0-4 0,0 0 1 0,0 0-1 15,0 0 1-15,0 0 0 0,3-7-1 16,4 7 0-16,6-26 0 0,2-9-1 0,-2-3 1 0,0 6 0 15,0-1 0-15,-1 18-1 0,-2 2 1 0,-2 3-1 16,2 5 2-16,-2 2-1 0,-3-4 1 0,-2 4-1 16,-3 3 1-16,2 0 1 0,3 0 0 0,-2 0-1 15,4 5 2-15,3 8-1 0,1 0 1 0,-6-3 1 16,5 5-1-16,3 2 4 0,-3-1 1 0,-5-4-1 0,5-4 1 16,0-3-4-16,-5 2-1 0,-2-7 1 0,5 8-1 15,-1-8 0-15,-2 0 2 0,-2 0-1 0,2 0 0 16,0 0 3-16,0 0 1 0,0 0-1 0,3 0 1 15,5 0-5-15,-1 0 1 0,-2 2-1 0,6 3 1 16,4-2 3-16,3 7 1 0,0 0 0 0,-3 10 0 0,-2 3-5 16,-3 2 1-16,-2-10-1 0,2 10 2 0,0-2-2 15,-4-3 2-15,-4-5-2 0,1-7 2 0,0-3-5 16,-6-5 1-16,-2-5 0 0,0 5 1 0,0 5-3 16,0-5 0-16,0 0 0 0,0-8 1 0,0-7-1 15,0-2 0-15,0-6-1953 0</inkml:trace>
  <inkml:trace contextRef="#ctx0" brushRef="#br0" timeOffset="27595.01">30384 10177 1871 0,'-3'-5'0'16,"-4"-5"0"-16,-6-3 0 0,8 6 93 0,5 2 2 16,0 0-1-16,-3-5 0 0,3 10-25 0,0-8-1 0,0 3 1 15,0 0 0-15,0 5-30 0,0 0 1 0,3 0-1 16,12 0 1-16,8 0-37 0,2 3 0 0,-7 12 0 15,18 5 1-15,5 8-2 0,-8-6 1 0,-8 6-2027 16</inkml:trace>
  <inkml:trace contextRef="#ctx0" brushRef="#br0" timeOffset="28619.57">29264 12473 1897 0,'-2'0'0'0,"-1"-5"0"0,3 2 0 16,0-2 104-16,-2-5 1 0,-3 0-1 0,2 0 2 15,3-3-41-15,-2-2 0 0,-1 8 0 0,-2-14 1 16,-5-6-30-16,-3-1 1 0,0 0 0 0,-4 1 0 16,-4 6-37-16,-2 1 1 0,0-2 0 0,-5 1 1 0,3 4 0 15,2 7 0-15,-2-3 0 0,-1 11 2 0,3 2-3 16,6 0 1-16,-1 0-1 0,-3 7 1 0,6 3 0 16,5 8-1-16,0-11 0 0,-8 21 0 0,0 0-1 15,8 7 0-15,2 5 0 0,6 3 0 0,-1-2 0 0,3-6 0 16,3-5 0-16,4-2 0 0,1-3-1 0,-5-2 0 15,4-8 0-15,8 2 1 0,-2-1-11 0,-3-14 2 16,3 3-1-16,0-5 1 0,-3 0 7 0,-2 0 0 16,2-5 0-16,10-5 0 0,8-3 0 0,-2-9 1 15,-4 2-1-15,4-16 1 0,2 1-6 0,-3-3 0 16,1-10 1-16,-1-2-1 0,-4 0 5 0,-6 2 0 16,3 5 0-16,2-18 1 0,-5 11 0 0,-5 2 0 15,1-2 0-15,1 2 0 0,-1 0-3 0,-6 8 2 0,-3-6-1 16,3-7 0-16,-5 10-15 0,-2 1 2 0,-3 1-2 15,2 1 1-15,-5 10 7 0,1 10 1 0,2-1 0 16,5 6 0-16,0 10-2 0,-3 0 0 0,-2 5 1 16,3-2 0-16,2-3 9 0,0 5 0 0,0 5 0 15,-3 7 1-15,0 3-1 0,1 8 0 0,2 5 0 16,2 52 1-16,4-9 0 0,-4-3 0 0,1-2 0 16,2-14 0-16,2 6 0 0,4-7 1 0,-1 2 0 15,2-5 0-15,-1-13 1 0,-4 3 1 0,1-6 0 16,7 9 0-16,-5-1 2 0,-5-5-1 0,0-4 1 15,6-4-1-15,-6-7 1 0,-3-7-1 0,3-3 1 0,3 0-1 16,-3-2 4-16,-5-6 1 0,0 3-1 0,3-5 1 16,2-5-5-16,0 5 1 0,-5 0-1 0,5-10 1 0,3-7-1 15,2-4 2-15,-3 4-2 0,11-16 2 0,-5-2-6 16,-6 7 0-16,1 13 0 0,-3 2 0 16,3 1-16-16,-1 9 2 0,-4-2-2 0,-3 5 1 0,3 0-4 15,2 0 1-15,0 0 0 0,-3 0 0 0,3 5-6 16,0 3 0-16,-2-1-1 0,2 6 2 0,3 2-1 15,-1-2 2-15,-2 2-1 0,-2-3 1 0,0 4 16 0,-1-1 1 16,3-8-1-16,-2 6 0 0,-3-13-1 0,0 2-1 16,0 1 0-16,-3-1 1 0,3-2-1672 0</inkml:trace>
  <inkml:trace contextRef="#ctx0" brushRef="#br0" timeOffset="29425.27">29496 12090 1482 0,'0'0'0'0,"0"0"0"16,5 0 0-16,-2 0 76 0,-1 0 1 0,-2-8-1 16,5 3 0-16,-2 0-40 0,-1 5 1 15,3 0-1-15,3-3 1 0,2-2-39 0,-2 5 1 16,-6 0-2-16,3-2 2 0,3 2-30 0,2 0-1 0,-2 0 1 16,2 0 1-16,3 0-8 0,0 0 1 0,-3 0-2 15,0 0 2-15,0 0 7 0,0 0 1 0,0 0 0 16,6 7 0-16,1 14 6 0,1-11 1 0,-2 7-1 15,4 6 2-15,3 10 28 0,0-11 0 0,0 6 0 16,-6-3 1-16,-4 3 16 0,-3-5-1 0,-2-3 1 16,2 3 0-16,-5-3 10 0,-2-8 1 0,2 3-1 0,0 1 0 15,-3 1-2-15,-4-2 0 0,-1-7 0 0,3-6 0 16,3 1 10-16,-1-1-1 0,-2 4 1 0,0-4-1 16,0 3-4-16,0-5 0 0,0 0 0 0,-2-5 0 0,-1 5-6 15,3 0-1-15,-2 0 0 0,-1-10 1 0,1-3-5 16,-1-7-1-16,1-2 1 0,2-44 0 0,5 1-6 15,2 9 0-15,1 13 1 0,2 5-1 16,0 11-7-16,1 9 1 0,1-7-1 0,4 10 2 0,-1 2-6 0,-5 11 1 16,-2 2-1-16,-1 0 1 0,-4 0 0 0,-1 0 0 15,3 7 0-15,8 3 1 0,2 3-6 0,-2 2-1 16,0 3 1-16,5 4 0 0,-1 6 0 0,-4-3 1 16,0-7-1-16,2-8 1 0,-5-2-5 0,-2-1 1 15,0 1 0-15,2-1 1 0,0-7-2 0,-2 5 0 16,-1-5 0-16,3-5 0 0,3 0-1 0,0 3 0 0,-3-6 0 15,8-7 0-15,7-3 0 0,-2-4 0 0,-5-6 0 16,0 0 0-16,0-7 0 0,-3 2 1 0,-2-5-1 16,-3 3 1-16,-3-3 3 0,-2 3 0 0,-2 0 1 15,-6 2-1-15,1 0 4 0,-3 0 1 0,-3-2 0 16,-5 0 0-16,1 0-5 0,-4 7 2 0,-1 0-1 16,-4-5 0-16,4 6 0 0,4 12 0 0,-2-3 1 15,-6 0 0-15,8 8-5 0,6 8 1 0,-1 2 0 16,-2 0 0-16,5 2 0 0,2 3-1 0,1 0 0 15,-8 3 0-15,-3 12-1 0,3 0 1 0,7 3 0 0,3 25 0 16,0 7-1-16,0-4 1 0,8-4-1 0,-1 4 1 16,4-3-1-16,1-5 0 0,4 2 0 0,-1-10 2 15,0 0-2-15,0-4 0 0,3-4 0 0,3-1 0 0,-1-6 0 16,0-5 0-16,1-2 0 0,-4-3 0 0,-1-5 1 16,-4-5 0-16,1 0 0 0,8-5 0 0,-4 2 0 15,-1-4 0-15,-1 7 0 0,-2 0 1 0,2-8 0 16,-2 5 1-16,-3 1-1 0,0-3 2 0,0 2-1 15,0 3 2-15,0 3-2 0,3 2 2 0,2-5-2 16,-2 2 1-16,-3 1 1 0,3 5-1 0,2 2 4 0,-2-3 1 16,-3-2-1-16,3 8 1 0,2-6-4 15,-2-4-1-15,0 2 0 0,2-3 1 0,0 1-4 16,-5-1 1-16,-2 4 1 0,2-12-1 0,3 4 1 0,-3-1 2 16,-2 1-2-16,-1-6 2 0,1 1-5 0,0-6 0 15,-1 6 0-15,1-29 0 0,-8 36-2164 0</inkml:trace>
  <inkml:trace contextRef="#ctx0" brushRef="#br0" timeOffset="29574.99">30389 12851 1859 0,'-3'-3'0'0,"1"3"0"16,-3-7 0-16,0-1 55 0,7-5 1 0,6-9-1534 15</inkml:trace>
  <inkml:trace contextRef="#ctx0" brushRef="#br0" timeOffset="29779.44">29191 11540 1847 0,'-5'0'0'0,"-6"0"0"0,-4 0 0 0,5 0 51 16,2 0 1-16,1 0-1 0,2 0 2 0,5 0-35 16,0 0 0-16,-3 3 0 0,6-6 0 0,-1 3-17 15,3 0 1-15,3 0 1 0,58-17-1 0,-66 17-1603 0</inkml:trace>
  <inkml:trace contextRef="#ctx0" brushRef="#br0" timeOffset="30305.56">31816 11951 1646 0,'-2'0'0'0,"-1"-8"0"16,-10-17 0-16,-12-2 52 0,-3-1 2 0,-3-2 0 0,-2 9 0 16,5-11-25-16,3 6 0 0,-3 6 1 0,-5 0 0 15,5 3-32-15,2 6 1 0,1 6-2 0,5 10 2 16,-3 3 1-16,2-8 1 0,4 13 0 0,-1 2 1 16,-5 12 18-16,0 1 1 0,5 0 0 0,8 12 1 0,2-5-2 15,1 1 0-15,-1 2 0 0,8-3 2 0,3-2-12 16,2-8 0-16,0-3 0 0,5-14 1 0,-5 5-4 15,-2-13 1-15,2 2-2 0,5-2 2 0,-3-2-10 16,-1 2 1-16,-1-8-1 0,10-5 1 0,3-12-22 16,-3-2 2-16,-2-4 0 0,5-27-1 0,-1 0 5 15,-4 3 1-15,-3-8-1 0,-2-3 0 0,0 3 15 0,-3-5-1 16,-3 0 1-16,-2 3 0 0,-5-6-8 0,-3 16 0 16,3 2 0-16,-2 5-1 0,-1 0 7 0,-2 10 0 15,-5-4-1-15,2 1 2 0,5 14-3 0,1 6 2 16,-1 9-1-16,0 2 1 0,3-3 4 0,5 13 0 15,0 0 0-15,-2 0 0 0,-1 0 14 0,1 3 2 16,-1-1-2-16,1 41 2 0,2 12 2 0,0 11 0 0,0 7 0 16,5 0 1-16,0 0 1 0,0-10 2 0,2 8-1 15,9-8 0-15,-6 0-7 0,-2-13-1 0,4 3 1 16,4 2 0-16,1-12-8 0,-4-2-1 0,0-11 1 16,-1 3 0-16,4-11-7 0,-1-2 1 0,0-2 0 15,1-8 0-15,-16-10-1696 0</inkml:trace>
  <inkml:trace contextRef="#ctx0" brushRef="#br0" timeOffset="31172.81">31875 11533 1632 0,'0'0'0'0,"0"0"0"0,0-8 0 16,-3 6 50-16,-2 2 0 0,-3 0 0 0,-2 0 0 0,0 0-19 15,0 2 1-15,2 6-1 0,-7 7 1 16,-8 5 6-16,3 8 1 0,4-1-1 0,1 16 2 0,0-2-24 15,5-14 1-15,2 9 0 0,-2-9 0 0,2-4 4 16,6-3 1-16,2 0-1 0,-5 0 1 0,5-4-6 16,0-11 0-16,0 2-1 0,0 3 1 0,0-5-11 15,0-5 0-15,2 0 1 0,8 0-1 0,-2-5-1 16,-3 3-1-16,0-6 1 0,13-25-1 0,7-7-2 0,-2-3 1 16,-5 0-1-16,0 3 2 0,-3 5-6 0,-2 2 2 15,0 5-1-15,-3 6 1 0,-5-1-20 0,0 10-1 16,3 8 1-16,2 3 0 0,-3 2 17 0,-4 0 1 15,-3 0 0-15,5 7-1 0,0-2-14 0,-2-2 1 16,2 10-1-16,10 7 2 0,0 15 6 0,-2-7 1 16,0-1-2-16,-3 1 2 0,-7-5 8 0,-1-8 0 15,1-5 0-15,2 5 1 0,-5-5-1 0,-3-5 0 0,3-5 0 16,3 0 0-16,-1 0 1 0,1 0 0 0,-1 0 0 16,1 0 0-16,-3 0 2 0,0 0 0 0,0 0 0 15,0 0 1-15,0-7 1 0,0 2 1 0,0 2-1 16,2-4 2-16,3-11 7 0,-2 0 1 0,-3-2-1 15,3 3 2-15,2 6-9 0,0-1 1 0,-3 4 0 16,-2 3 1-16,0 3-6 0,0 2 1 0,0 0 0 0,0 2 0 16,0 3-3-16,0 3 1 0,0-3-1 0,8 10 1 15,2 5-1-15,0 3 0 0,0-6 0 0,3-6 0 16,-3-4-2-16,-2 1 1 0,2-8-1 0,5 0 0 16,-2 0 5-16,-3-3 0 0,1-2 0 0,9-10 1 15,8-8 14-15,0-2 1 0,-5 2 0 0,2-4 0 0,-4-9-9 16,-4 4 0-16,6-4 0 0,0-6 2 0,-3-4 8 15,-2 1 1-15,0-11-1 0,0 1 2 0,-3 0-11 16,-2 7 0-16,-5 0 0 0,2-3 0 0,-5 4 5 16,-5 11 1-16,-3 1-1 0,3-13 1 0,-5 13-14 15,-5 0 0-15,0-1 1 0,-3-4 0 0,-5 5 2 16,3 2-1-16,2 5 1 0,-2 8 1 0,0 10-6 0,5 2 1 16,2 1 0-16,0 7 1 0,3 0-2 0,3-3 0 15,-3 6 0-15,-6 22 1 0,-4 10-2 0,2 3 1 16,6 0 0-16,-3 27 1 0,-1 1-1 0,6-6 1 15,3 11 0-15,2 0 0 0,2-3-1 0,3-5 1 16,3 0-1-16,-3-5 0 0,0-6 1 0,3-14 1 0,5 0 0 16,4-3 0-16,-4-7-2 0,-3-5 1 15,3-6 0-15,2-2 0 0,-7-12-2 0,0 2 1 0,-1-10 0 16,8 2 0-16,3-4-1 0,-2 2 1 0,-4 2 0 16,14-14 1-16,-1 2-1 0,-5-1 1 0,-2 4 0 15,5 4 0-15,-5 1 0 0,-5 2-1 0,-1 5 0 16,11 12 0-16,-5-9-1 0,-5 4 1 0,-3 6 0 15,13 15 0-15,0 4 1 0,-5-4 1 0,-6 0-1 16,6 2 0-16,5 3-2 0,-3-10 0 0,1-3 0 16,2-5 1-16,-3-3-2 0,-5 1 1 0,1-5 0 15,1-8 0-15,1 2-2 0,-3-2 1 0,-2-2-1 0,0-6 0 16,2-5 2-16,0 6 2 0,1-6-1 0,17-22 0 16,2-5 1-16,-2 2 1 0,-7-7 1 0,2 2-1 15,-28 43-2040-15</inkml:trace>
  <inkml:trace contextRef="#ctx0" brushRef="#br0" timeOffset="31890.89">26000 12951 1746 0,'-5'0'0'0,"-7"0"0"0,-1-10 0 16,-2 3 115-16,-1-1 1 0,4-2-1 15,4 5 1-15,5-2-50 0,1 7 2 0,-3 0-1 0,2-8 0 16,3 3-33-16,-2 5 1 0,-1 0-1 0,1 0 1 16,2 0-34-16,2 0 0 0,1 0 1 0,4 0-1 15,9 5 1-15,1 10 1 0,4 0 0 0,37 33 0 0,8 5-2 16,-2 0 1-16,0-5-1 0,2 0 2 0,-3 7 0 15,-2-7 0-15,1-5 1 0,-1 5-1 16,-3 0 0-16,-4-6 2 0,7-1-2 0,0 2 2 0,-5-11-2 16,-8 1 2-16,3 5-1 0,0-3 1 0,-13 0-4 15,-3-7 1-15,4 0 0 0,-1 0 1 0,-3-8-2 16,-7-5 0-16,-5-3 0 0,-2-4 0 0,-4-8-2 0,-4-8 1 16,5 8 0-16,-3 0 0 0,-5-10-10 0,-4 3 1 15,-4-3 0-15,-2-10 0 0,0-1-33 0,-2-9 1 16,-4 2-1-16,-6-17 2 0,-6 2 2 0,0 3 1 15,5 10 0-15,3-6 0 0,5 16-7 0,0 0 1 16,-3 5-1-16,-2 2 2 0,5 6 9 16,3-1 2-16,2 1-2 0,0 2 2 0,0 5 4 0,0 0 1 15,0 0-1-15,0 0 1 0,0 0 22 0,0 0 1 0,0 0-2 16,0 0 2-16,0 0 6 0,0 0 0 0,0 0 1 16,5 5-1-16,2 10 11 0,3 5 0 0,-2-5 1 15,7 13-1-15,-4 5-1 0,-6-1 0 0,0-6 1 16,-5 1-1-16,-3-7 12 0,-2 1 1 0,3-1-1 15,-6 2 1-15,5-1-4 0,-2-4 0 0,0 1-1 16,-10-3 2-16,2 10-4 0,6-2 0 0,-4-8 0 16,-9 10 0-16,2 3-14 0,0-5 0 0,1 4 0 15,-9-4 0-15,8 5 12 0,3-3 0 0,2 3-1791 16</inkml:trace>
  <inkml:trace contextRef="#ctx0" brushRef="#br0" timeOffset="32197.08">27931 13488 1407 0,'0'0'0'16,"0"0"0"-16,0 0 0 0,0 0 103 0,0 0 0 15,3 8 0-15,5-3 2 0,-3-5-49 0,-5 7 0 16,-3-4 0-16,18 45 1 0,1 0-27 0,-4 7-1 16,1-5 0-16,5-2 0 0,-5 0-28 0,-1 0 1 15,4 7 0-15,4-4 0 0,-5-1-2 0,-5-4 1 0,3-11 0 16,7 13 0-16,-4-13-1 0,-6 0 1 0,0-7 0 16,10 0 1-16,-7-8 5 0,-3-5 2 0,3-7 0 15,-3-3 0-15,-2-3-9 0,-3-2 0 0,0-2 0 16,-5-11 0-16,0 13-1659 0</inkml:trace>
  <inkml:trace contextRef="#ctx0" brushRef="#br0" timeOffset="33026.92">27985 14065 1444 0,'0'3'0'0,"0"2"0"0,5 0 0 16,-5-5 23-16,-3 0 2 0,1 0-1 0,7 2 0 15,-3 3-23-15,1-5 2 0,-1-5-2 0,16-2 1 16,10-6 34-16,3-4 1 0,-3-4 0 0,15-14 0 0,-7 2-13 15,-6-2 0-15,3 0 0 0,3-8 1 16,-6 3-1-16,-2-1 2 0,0 1 0 0,-2-5 0 0,-1-3-4 16,-4 12 1-16,-1-6-1 0,-5 1 0 0,3 6-6 15,-5 7 0-15,-3 1 0 0,-2-1-1 0,-6 0-10 16,-2 8-1-16,-5-3 1 0,0 3 0 0,0 3 5 16,0 1 1-16,0 4-1 0,-5 2 1 0,2 2-10 0,3 3 1 15,2-2 0-15,-2 7 1 0,0 0 17 0,0 0 1 16,0 7-1-16,-8 13 2 0,-5 16-22 0,3 6 1 15,5 4 0-15,0 12 0 0,5 0 2 0,2-5 2 16,3-3-2-16,3 10 2 0,4-2-4 0,6-5 1 16,0 5 0-16,-3 10 1 0,8-10 3 0,2-10 1 15,0 5 0-15,1-10 0 0,-1-5-3 0,0-11 1 0,1-1-1 16,2-6 1-16,0-5-1 0,-3-8 1 0,-5 1-1 16,3-8 2-16,-5-2-2 0,-3-4 1 0,0-1-1 15,8-8 1-15,0-3-5 0,-6 1 0 0,1-9 0 16,8-14 0-16,-6-3-16 0,-5 5 1 0,0-2 0 15,3-8 0-15,-3 8-4 0,0 10 1 0,-2-3 0 16,2 3 0-16,-2 9 6 0,-3 1 0 0,0 8 0 16,-3 2 1-16,1 2-10 0,-3 8 0 0,0 0 1 15,2 0 0-15,4 0 9 0,-1 8 0 0,-5-6-1 16,2 23 1-16,6 18 4 0,-1 5 2 0,-4 0-2 0,-3-3 1 16,0 1-5-16,0-11 1 0,5-5 0 0,-2 5 0 15,4-2 8-15,3-13-1 0,-2 1 1 0,-5-6 1 16,2 0-1-16,2-3 1 0,1-12 0 0,-5 3-1 15,-3-1 1-15,0-2 0 0,2-2 0 0,6-1 1 0,2-9 0 16,-3 4 1-16,-1-4-1 0,1-19 1 0,11-9 2 16,0 2 0-16,-5 8-1 0,-3 2 2 0,0 3 0 15,-2 5 1-15,-1 2-1 0,1 1 1 0,-1 4-5 16,-4 0 1-16,2 6-1 0,3 2 1 0,-3 5-1 16,-3 0 0-16,3 0 0 0,3 0 0 0,0 0-1 15,-3 0 1-15,-3 0 0 0,6 10 0 0,2 5-1 16,0 5 1-16,-2-5 0 0,5 5 0 0,-1 1-3 15,-1-6 2-15,-1-3-1 0,2-9 1 0,-1 2 0 0,-6-3 0 16,0 3-1-16,5-5 2 0,0 3 0 0,-5-3 0 16,0-3 0-16,8-4 0 0,5-11 0 0,-3 3 0 15,-5 5 0-15,3-10 0 0,0-5-1 0,-6-6 1 16,-2 4-1-16,3-1 1 0,-3 3-1 0,-2 7 1 0,-1-2-1 16,6 0 1-16,-3 12 2 0,-2 1 0 15,-3 7 1-15,5 0 0 0,0 0-2 0,-3 0 1 0,-2 0 1 16,3 7-1-16,2 8 5 0,-3-10 0 0,-2 6 0 15,6 14 1-15,-1 10 0 0,0 0 1 0,0-7 0 16,2 2 0-16,-2-5-1 0,-5-4 1 0,0-6-1 16,11-3 1-16,-1-4 5 0,-8-6 1 0,1 3-1 15,2-2 1-15,0 0 8 0,-2-3 1 0,-3-3 0 16,2 0 0-16,6-4-16 0,-1 2 0 0,-7 5-1671 16</inkml:trace>
  <inkml:trace contextRef="#ctx0" brushRef="#br0" timeOffset="33242.18">29468 13287 1583 0,'0'0'0'0,"0"0"0"0,3 0 0 0,4 0 56 16,3 0 0-16,3 5 0 0,7 10 1 0,3 0-19 15,0 5 0-15,-5-5 0 0,0 10 0 0,-3-2-40 0,-5 0-1 16,-2-3 1-16,-6-5 0 0,-2 3-28 0,-2-8-1 15,-1 7 1-15,-2-9 1 0,0 4 21 0,-2 4 1 16,-4-14 1-16,-9 8-1 0,-3-2-7 0,0-6 1 16,0-2-1-16,-2-2 2 0,25 2-1301 0</inkml:trace>
  <inkml:trace contextRef="#ctx0" brushRef="#br0" timeOffset="33428.44">29142 12631 1369 0,'0'0'0'0,"0"0"0"16,0 0 0-16,0 0 0 0,0 0 1 0,0 3 0 16,0 2 0-16,0-5 7 0,0 0 1 0,0 0-1 15,0 2 1-15,0 9 73 0,0-1 1 0,0-3-2 16,-5 28 3-16,-2 18-35 0,-4-2 1 0,-1-1 1 0,-6-4-1 16,3-9-7-16,2 1 0 0,-2 5-1561 15</inkml:trace>
  <inkml:trace contextRef="#ctx0" brushRef="#br0" timeOffset="33918.01">29967 13113 1922 0,'0'0'0'0,"0"0"0"0,0 0 0 0,0 0 96 16,0 0 1-16,0 0-1 0,2 0 2 0,1 0-53 0,-3 0 0 15,0 0 0-15,7 27 1 0,6 21-15 0,0 3 2 16,-1 2-2-16,6 10 2 0,-5 2-35 16,-3-2 2-16,0 0-1 0,3-2 1 0,-3-3 0 0,-5-6 0 0,0-1 0 15,6 2 0-15,-1-15-1 0,-5-3 1 16,-3-5 0-16,4-5 0 0,-1-15-4 0,-5-2-1 0,-3-6 1 15,6 3 0-15,-1-5-1 0,-2 0 0 0,0 0 1 16,3-7-1-16,2-1 0 0,0 3 0 0,0-2 0 16,13-54 0-16,7-4-4 0,-2 4 1 0,-3 11-1 15,-2 2 1-15,-5 5-1 0,2 15 2 0,3 3-1 16,-3 3 0-16,1-4-11 0,-1 16 0 0,3 3 0 16,-1 7 0-16,-1 0 12 0,-4 7 1 0,1 3 1 15,5 8-1-15,2 2 5 0,-4-2 0 0,-4 2 0 16,-2 5 0-16,-4 3-1 0,-4-5 1 0,1 2 0 15,-8-3 0-15,-1-6 1 0,-1-1 0 0,-1 2 0 0,-4 6 0 16,-1-3 2-16,0-7 1 0,-2-3-1 0,-6 7 0 16,-4 1-1-16,2-13 1 0,3 0 1 0,-8 3-1 0,5-1-1 15,3-4 1-15,-1-3-1 0,1 0 2 0,7 0-3 16,3-3 1-16,0 3 0 0,2-7 0 0,8 7-1809 16</inkml:trace>
  <inkml:trace contextRef="#ctx0" brushRef="#br0" timeOffset="34311.49">30771 13463 1658 0,'0'-3'0'16,"0"3"0"-16,0-7 0 0,0-1 63 0,0 1 1 16,0 4 0-16,-6 1 0 0,4-3-14 0,2 5 1 15,0 0-1-15,-3 0 2 0,1 0-39 0,-1 0 2 16,3 0 0-16,-5 10-1 0,-10 12-16 0,-3 9 0 0,0 1-1 15,-5 24 2-15,6-8-4 0,6-10 0 0,1-1 1 16,3 1-1-16,2-5 3 0,2-10 0 0,-2-6 0 16,5 1 0-16,0-6 1 0,0-7 1 0,0-5 0 15,0 0 0-15,0 0 0 0,0 0 0 0,2 0 0 16,9-12 1-16,1-1 7 0,1-2 1 0,-3 0-1 16,8-38 1-16,2 3 0 0,-2 2 0 0,-5 8 0 15,0 2 1-15,-6 5-10 0,-2 10 1 0,0 3-1 0,3 5 1 16,-3-3-3-16,-2 11 1 0,-3 4-1 0,0-2 1 15,0 3-2-15,0 2 1 0,0 0 0 0,2 0 1 16,3 0-4-16,0 0 1 0,-5 0-1 0,6 17 2 16,-1 16 7-16,0 2 2 0,0-9 0 0,2 9-1 15,1 0 11-15,-3-7 0 0,-5-8-1 0,5 3 1 0,5-11-5 16,1 3 2-16,-6-7-2 0,0 5 1 16,0-11-2-16,0 3 0 0,0-5 1 0,5 0-1 0,3 0-6 15,0-7 2-15,-1 2-1 0,9-11 1 0,-21 16-1787 16</inkml:trace>
  <inkml:trace contextRef="#ctx0" brushRef="#br0" timeOffset="34527.91">31241 13433 1457 0,'0'0'0'15,"0"0"0"-15,5-8 0 0,-5 3 84 16,-2 3 1-16,-1-3-1 0,3-3 0 0,0 3-21 0,0 5 0 16,-2 0-1-16,-1-3 1 0,3 3-44 0,0 0 2 15,-2 0-2-15,-9 3 1 0,-1 7-19 0,-4 5 1 0,1 0 0 16,-8 21 1-16,5 6 3 0,8-1 1 0,5-14 0 15,3 1 0-15,2-5-6 0,2-6 1 0,1 4 0 16,2-11 0-16,5 0-2 0,-2-3 0 16,-1 3 0-16,6-5 2 0,2-5 1 0,0 3 0 0,1-3 1 15,9-8-1-15,3-9-2 0,0-1 1 16,-2-5 0-16,4-4 0 0,-30 27-1644 0</inkml:trace>
  <inkml:trace contextRef="#ctx0" brushRef="#br0" timeOffset="34690.48">31180 14385 1796 0,'-2'-5'0'0,"-1"3"0"0,0 2 0 0,1 0 3 16,-1 0 2-16,3 0-1358 0</inkml:trace>
  <inkml:trace contextRef="#ctx0" brushRef="#br0" timeOffset="34851.05">30496 13148 1972 0,'0'-3'0'16,"0"3"0"-16,2-12 0 0,8-1-1 0,6-2 0 15,2-5 0-15,15-8 1 0,7-7-1 0,1 7 0 16,5 1 0-16,15 4 1 0,0 5 40 0,-3 3 2 15,6 3-1-15,2 12 1 0,-66 0-1642 0</inkml:trace>
  <inkml:trace contextRef="#ctx0" brushRef="#br0" timeOffset="48045.57">12982 9572 1733 0,'0'0'0'16,"0"0"0"-16,0 0 0 0,-7-32 96 0,2 9 0 15,2 3 0-15,-2-8 0 0,-8-5-62 0,-4 3 1 16,-4 2-1-16,-2 1 1 0,-2-1-14 0,-3 3 2 16,-3-6-1-16,-2 1 1 0,-7 2-24 0,6 3 0 15,-1-2-1-15,-3-1 1 0,-3 5 1 0,3 3 0 16,-3-3 0-16,-5 3 0 0,6 3 4 0,1 1-1 0,-4 4 0 16,-10-11 1-16,4 3-4 0,4 5 1 0,-11 0 0 15,-3 2 0-15,3-2 8 0,-5 2 0 0,5 6 0 16,-18-1 1-16,1 1-11 0,-1 7 0 0,-5-3 0 15,-8 3 1-15,9 3-10 0,4 7 1 0,-8 2-1 0,-9 9 1 16,12-14 10-16,5 8 1 0,-5 8 0 0,0 2 0 16,16-5-2-16,2 0 0 0,2 8 0 0,-2 2 0 15,3-4 2-15,4 1-1 0,-2 4 0 0,-12 9 0 16,9-5 2-16,8-5 1 0,-7 11-1 0,-1 7 0 0,1-8 2 16,12 3-1-16,-2 5 1 0,-1 7-1 15,1-5-4-15,5-2 2 0,-1 0-2 0,1 8 1 0,5-6 0 16,7 5 1-16,1 1-1 0,-1 12 1 0,1-5-2 15,7-8 1-15,0 8 1 0,3 8-1 16,12-1 3-16,-2-1 2 0,2-1-1 0,8 5 1 0,3-5 2 16,7-8 1-16,3 6-1 0,5 4 1 0,2-7-1 15,3-2 1-15,7-3-2 0,6 10 2 0,-3 0 0 16,3-5 0-16,-1 5 0 0,8 5 1 0,1 2-2 16,-11-7 1-16,2 0 0 0,6 13 0 0,2-8 0 0,1-10 0 15,-1 5 0-15,13 3 1 0,-5-6 9 0,-3-9 0 16,5 4 0-16,11-4 1 0,-3-8-18 0,-2-11 1 15,2-4-1-15,7-5 2 0,-1-6 6 0,1-1 0 16,1-1 0-16,15-8 0 0,2-4 3 0,-7 0 0 16,8-8 0-16,7 0 1 0,3 0-7 0,-6-8 0 0,8-5 1 15,11-9 0-15,-14 4 2 0,-7 3 0 0,0 0 1 16,6-10 0-16,-9 2-7 16,-2 8 1-16,3-13-1 0,9 0 2 0,-17 8 3 0,-5-5 0 0,2-3 0 15,8 1 1-15,-10-4-2 0,-10 1 0 0,7-3-1 16,-3-15 2-16,-1 6-1 0,-11 1 1 0,5-17 0 15,0-10 0-15,-10-2-4 0,-3-1 0 0,8-12 1 16,-3-18-1-16,-2 0 4 0,-2-7 0 0,-4-10 0 0,6-8 2 16,-8 0 6-16,-7 0 3 0,-5-20-2 15,-1-18 1-15,-10-3-14 0,-7 21 1 0,-13-15-1 16,-7 7 1-16,-14 3 1 0,-12 23-1 0,-23-11 1 0,-18 0 1 16,-12 6-3-16,-13 30 0 0,-36 2-2386 0</inkml:trace>
  <inkml:trace contextRef="#ctx0" brushRef="#br0" timeOffset="75088.28">12189 9996 653 0,'0'0'0'0,"0"0"0"16,0 0 0-16,0 0 31 0,0 0 0 15,0 0 1-15,0-28 0 0,0 20 7 0,0-4-1 0,0 4 0 16,-5-12 1-16,5-5-19 0,-6 2 2 0,4 3-1 16,-3-3 0-16,-8 3-23 0,0-8 0 0,-2 8 0 15,2 0 0-15,-4-8 2 0,1 8 0 0,-7-7 0 16,3 4 0-16,-8 3 4 0,0-11-1 0,-2-1 1 15,-1-4 0-15,3 9-3 0,-2-1 1 0,-6-7 1 0,3-6-1 16,-8 6-2-16,3 5 1 0,0-5-1 0,-11-11 1 16,6 16 6-16,5-5 1 0,-3 2 0 0,-15 3-1 15,8 5 20-15,0 4 1 0,-3 6-1 0,-10-5 1 0,5 8 0 16,7-4 1-16,-6 14-1 0,-4 2 0 0,3 0-1 16,5 0 0-16,-2 0-1 0,2 15 3 0,-3-12 1 15,4 4 1-15,1 3 0 0,1 5 0 0,-3 5-4 16,5-4 1-16,-2 4 0 0,-3 15 0 0,-2-5-4 15,7 0 0-15,3 1 0 0,-11 9 1 0,11-2 0 16,5 0 2-16,-6 7 0 0,4 8 0 0,4-3-21 0,3-2 1 16,2 8-2-16,6 12 2 0,-5 5-3 0,2 0 1 15,7 0-1-15,3 10 1 0,-2-7-1 0,5-6 2 16,7 13-2-16,0 8 2 0,3 5 24 0,5-11 1 16,0 4-1-16,3 1 1 0,2-6-18 0,0-9-1 15,3 8 0-15,15 8 2 0,-6-5 9 0,-1-6 2 16,7 3-1-16,2 1 0 0,3-11-2 0,-3-3 0 15,9 3 1-15,-1 0-1 0,5 0-9 0,-5-10 1 16,8 3-1-16,-6-1 2 0,3 1-9 0,6-6-1 0,4-4 1 16,0 2 1-16,8-5-4 0,-7-3 0 0,7 3 1 15,10 5-1-15,-10-3-3 0,0-12 0 0,5 3 0 16,5-1 0-16,-8-2-1 0,3-5 1 0,6-11 0 16,11 1 0-16,-11-8-1 0,1-2 1 0,1-5 0 15,5-1 0-15,-3-12-1 0,-2 0 1 0,10 0 0 16,2 0 0-16,3 0-3 0,-15-12 2 0,4-1-1 15,6-5 1-15,-5-2 1 0,-5 0 0 0,2 0 0 0,5-8 1 16,-5 0 2-16,-9-4 2 0,-1-6-1 0,12-5 1 16,-9 3 3-16,-8-6 1 0,2 1 0 0,-7-10 0 15,3 2 5-15,-8 5 1 0,-1-10-1 16,-1-13 1-16,-9 1-4 0,-2 7 0 0,-2-5 1 0,-1-8-1 16,-7-2 11-16,-7 7 1 0,-4 3-1 0,-2-12 2 15,-5 7-12-15,-10-8 0 0,-2 5 1 0,2-7-1 0,-5 3 7 16,-3 4 1-16,-8-5 1 0,-4-4-1 0,-3-4-3 15,3 9 1-15,-6-8-2 0,-7-18 2 0,2 8-11 16,-4 9 1-16,-4-14 0 0,-1-3 0 0,-1 0 3 0,5 11 1 16,-7-4 0-16,-1-1 0 0,-4 9-4 0,5 13 0 15,2 0-1-15,-8-6 2 0,3 4-4 16,3 17 0-16,-8 5 1 0,-5-3 0 0,3 11-2 0,2 5 2 16,-3 7-1-16,-7 3 1 0,0 7-5 0,-3 10 1 15,-15 8 1-15,-10 10-1 0,2 8-2 0,6 4 0 16,-6 8 0-16,-12 11 1 0,0 9-3 0,12 3 1 15,-12 15-2-15,7 7 2 0,11 6-30 0,7-3 1 0,0 10-2127 16</inkml:trace>
  <inkml:trace contextRef="#ctx0" brushRef="#br0" timeOffset="80351.25">16358 10018 1318 0,'0'0'0'0,"0"0"0"0,0 0 0 0,0 0 80 16,0 0 1-16,0 0-2 0,-12-27 2 0,17 19-1 16,2-5 0-16,-2 3 1 0,8-20 0 0,0-5-56 15,-3-3 1-15,3 3-1 0,12-3 1 0,-7 8 2 16,2 2 1-16,8 0 1 0,3-12-1 0,7 5-25 15,-2-6 2-15,7 4 0 0,0-4-1 0,6 1 2 16,1-3 1-16,1 3-2 0,10-3 2 0,-7 3 7 16,-6-3 1-16,3 5-2 0,5 0 2 0,2 0-10 15,-14-4-1-15,4 6 1 0,0 4 0 0,3 9 0 0,0 3 0 16,3-5-1-16,-6 4 2 0,-5 6-1 0,-5 8-1 16,0-1 1-16,6 3-1 0,-9 3 0 0,-7 2-1 15,11 0 1-15,-9 0-1 0,3 2 1 0,-2 6-1 16,-1 2 1-16,-2 5-1 0,-5-15-4 0,0 0 2 15,5 7-2-15,-8 1 1 0,-4-3-1 0,-6-2 0 0,0-3 0 16,-2-3 0-16,2 3-27 0,-8 3 0 0,-2 2 0 16,-2-10 0-16,2 2-1 0,0 3 0 0,0-5 0 15,-5-3 0-15,-3 1 0 0,-7-6 1 0,-1 1 0 16,-14-19 0-16,-1-4 4 0,1 7 2 0,4 11 0 16,1 7-1-16,2-8-1 0,5 8 0 0,-7-3 1 15,2 3 0-15,5 0 22 0,0 3 0 0,3-1 0 16,0 3 0-16,7-5 0 0,1 2 1 0,1 3 0 15,4 5 0-15,2 0 15 0,0-2 0 0,0-1 0 0,0 1 1 16,0 2 12-16,2 0 1 0,4 0 1 0,1 0-1 16,11 0-1-16,2 0 0 0,-2 0 1 0,10 5 0 15,3 2-5-15,-6 3-1 0,-5-2 1 0,-4 2 1 16,-4-2-6-16,1-1 1 0,-8-4 1 0,3 7-1 16,-3-3-19-16,-2-4 0 0,-1 2 1 0,1-3-1 15,2 6 4-15,-5 2-1 0,0 0 1 0,-8-2-1 0,0 9-4 16,-2-1 2-16,0 4-1 0,-3 15 0 0,-7 5 2 15,5-4-1-15,2-6 0 0,5-2 1 0,1 4 8 0,4 9 0 16,1 4 1-16,-3 8-1 0,5-53-1876 0</inkml:trace>
  <inkml:trace contextRef="#ctx0" brushRef="#br0" timeOffset="103566.81">16399 14867 803 0,'0'0'0'0,"0"0"0"15,0 0 0-15,0 0 81 0,0 0 0 0,0 0-1 16,0 0 1-16,-23-23-10 0,16 15 1 0,4 3 0 16,3 3-1-16,-3 2-25 0,-2 0 0 0,3-3 0 0,-1 1 0 15,1 2-19-15,-3 2 0 0,0 1 0 16,-1 4 1-16,4 8-24 0,-6-2 0 0,3-5 1 0,-5 32-1 0,-3 15 3 16,6-2 0-16,2 8-1 0,0-3 2 15,-1 2 0-15,-1-4 0 16,-1-1 0-16,3 0 1 0,0 3-1 0,-3-5-1 0,1-2 1 0,2 9 1 0,-3-9 10 15,5-4 0-15,1-9 0 0,-3 8 1 0,-8-6-15 16,5-5 1-16,3-5-1 0,5 3 2 16,-5-3 4-16,-2-4 1 0,4-9-1 0,1 1 0 0,-6-11 2 0,5-1 1 15,3 1-1-15,5-7 2 0,1 0-8 16,-6 0 1-16,0 0-2 0,0 0 2 0,0 0 11 0,0 0 1 16,0 0 1-16,0 0-1 0,0 0-10 0,0 0 0 15,0 0 0-15,0-5 1 0,0 3-1 0,0-1 1 16,0 0-1-16,5-29 1 0,10-16-16 0,0-3 1 15,-2 9-1-15,0 6 2 0,-11 4-16 0,3 4 0 16,0 5 0-16,0-12 1 0,3 2 11 0,-8 3 1 16,5 2 0-16,0-10 0 0,3 8-19 0,-8 2 1 0,2 1-1 15,4-6 2-15,-6 5 10 0,0 6 2 0,5-1-1 16,0 3 0-16,-3-3-8 0,-4 3 0 0,2 0 0 16,0-8 0-16,0 0-11 0,0 8 1 0,0 0 0 15,2-8-1-15,1 1 1 0,4 4 1 0,-2 3-1235 16</inkml:trace>
  <inkml:trace contextRef="#ctx0" brushRef="#br0" timeOffset="105460.79">16101 14851 1180 0,'0'0'0'0,"0"0"0"0,0 0 0 0,0 0 9 0,23 28 1 15,-10-13-1-15,5 10 1 0,7 3 4 0,-2 0 0 16,3-5 1-16,4 4-1 0,-4 1-12 0,-4 2 0 16,4 0-1-16,4 6 1 0,1 7-2 0,-6-8 0 15,1 5 0-15,9 6 0 0,-4-1 0 0,-6-2 1 0,11 0 0 16,-3 17 1-16,0-15 8 0,-5 1 0 16,0 2 0-16,3 2 1 0,-1-2-2 15,-4-8 0-15,-3-2 0 0,-1-3 1 0,1-2 13 0,-5-5-1 0,0-1 0 16,-5-6 1-16,-3-4-23 0,0-4 0 0,0-1 0 15,0-4 1-15,-2 0-1 0,-5-3 0 0,-3-5-1092 16</inkml:trace>
  <inkml:trace contextRef="#ctx0" brushRef="#br0" timeOffset="105901.5">15692 15633 1218 0,'2'-3'0'0,"6"3"0"0,0-8 0 0,7 1 34 0,5-6 0 15,3-2-1-15,15-13 2 0,-2 3-24 0,2 3 2 16,-2 6-2-16,7-4 1 0,-5 3-7 0,0-1-1 16,6-2 1-16,1 2 0 0,-1 3-9 0,-6 0 0 15,5 0 0-15,3-5 0 0,-3 5 7 0,-5 2 0 16,5-2-1-16,-4-5 2 0,-4 5 9 16,-4 2 2-16,4-2-1 0,-4 2 1 0,-1 6 3 0,-4-3 0 0,-6 0 0 15,-2 2 0-15,0-5-7 0,-5 8 1 0,-3-2 0 16,-3 4 0-16,-2-4-2 0,-2 7 0 0,0 0 0 15,-3 0 0-15,0 0 0 0,0 0 0 0,0 0 1 16,0 0-1-16,0 0-6 0,0 0 1 0,0 0-1 16,-6 0 2-16,6 0 7 0,-5 0 2 0,0 7-1 15,-2 1 1-15,-6-1-12 0,-2 1 1 0,2-3-1 16,0 10 0-16,-7-2 2 0,2 2 1 0,5-8-1 0,1 1 1 16,12-8-1345-16</inkml:trace>
  <inkml:trace contextRef="#ctx0" brushRef="#br0" timeOffset="106432.54">15850 15456 1306 0,'0'0'0'0,"0"0"0"0,7 3 0 16,3 2 22-16,-5 0 2 0,8 2-2 0,13 29 2 15,14-6-13-15,1-2 1 0,0-1 0 0,-8 6 0 16,2-5-12-16,1-6 0 0,-3 4 0 0,15-9 0 0,-7 8 0 16,-5-4 0-16,2-1 0 0,8 0 0 0,-6 3 1 15,-9-8 1 1,5 2 0-16,7-2 1 0,-13-2 16 0,1 2 0 0,2-5 0 0,3 0 0 16,-3-2-12-16,-3-1 0 0,1 4-1 0,4-1 1 0,-4-3-7 15,-3 1 0-15,2-8 0 0,3 2 1 0,-33-2-1169 16</inkml:trace>
  <inkml:trace contextRef="#ctx0" brushRef="#br0" timeOffset="106724.55">16618 15247 1356 0,'-3'0'0'0,"3"0"0"16,-7-5 0-16,2 2 25 0,0 3 1 0,-1 0 0 15,4 0-1-15,2 8-6 0,0-5 2 0,0 2-2 16,0-5 1-16,0 5-14 0,-3 2-1 0,1-4 1 16,-8 24 0-16,-6 16 0 0,-9 3 0 0,2 9-1 15,5 0 2-15,-7 3 10 0,-1 3 1 0,-2 2-1 16,3 0 1-16,5 0-15 0,-1-8 0 0,-2 1 1 0,0-1-1 15,6-7-3-15,-1-3 0 0,10 1 0 0,-5-3 0 16,13-43-1251-16</inkml:trace>
  <inkml:trace contextRef="#ctx0" brushRef="#br0" timeOffset="107519.55">17842 15547 1356 0,'5'0'0'0,"7"0"0"0,11-8 0 0,5 8 41 15,3-5 0-15,4 3 1 0,14-6-1 0,-1 3-9 0,-2 0 0 16,0 3 1-16,5-6-1 0,-3-5-8 0,-2 6 0 16,-1 2 0-16,6 2 1 0,0-12-25 0,-5 3 1 15,-3 4 0-15,-5-12 0 0,3 7 10 0,-3 6 1 16,0-1-1-16,3-4 0 0,-3 4-9 0,-10-5 0 16,0 6 1-16,3-3-1 0,-3 0 2 0,-8 0 1 15,-2-8-1-15,-8 3 1 0,-2 2-6 0,-6 3 1 16,1-10-1-16,-6 5 1 0,1 2-24 0,-6 1 1 0,-2-3-1 15,-3-1 2-15,-7-4-15 0,-3 0-1 16,-2 5 1-16,-6 7 2 0,3-4 2 0,8 4 2 0,2-2-2 16,-5 8 2-16,5-3 0 0,5 5 2 0,6 0 0 15,-6-3 0-15,5 3 29 0,6 0 0 0,2 0 0 16,-3 3 0-16,3-3 26 0,0 0-1 0,0 0 1 16,0 0 1-16,0 0 7 0,0 0 1 0,0 0-2 15,5 5 2-15,8-3-2 0,5 3-1 0,2 0 1 0,11 5 0 16,5 8-12-16,2 0-1 0,-8-1 0 0,-7-2 0 15,-5 6-10-15,-5-11 0 0,-1 7 0 0,1 3 1 16,-5-4-6-16,-3-4 2 0,0 3-1 0,3 5 0 16,-8 1 17-16,0-11-1 0,-6 0 1 0,6 5-1 0,-2 0-6 15,-3 5-1-15,-8-7 1 0,8 9 0 0,0 6-3 16,0 0 1-16,2-8-1539 0</inkml:trace>
  <inkml:trace contextRef="#ctx0" brushRef="#br0" timeOffset="108149.46">20582 14642 1632 0,'0'0'0'0,"-6"0"0"16,1-5 0-16,0 10 84 0,3-5 1 0,2 0-1 15,-8 0 1-15,3 8-28 0,-3-6 2 0,6 8-2 16,-19 18 1-16,-9 7-39 0,-1 13 0 0,3-2 0 16,13 7 2-16,-8 4-24 0,3 9 2 0,2 5-1 15,0 4 1-15,-2 3 1 0,0-7 0 0,4 7 0 16,4 10 0-1,-1 3 2-15,-2-16 2 0,-3 9-2 0,5-9 1 0,5-4 15 0,1-13 1 0,-3-5 0 0,2-3 0 16,-2-7-16-16,-3-10 0 0,-2 2-1 0,0-15 2 16,2 0-6-16,5-5 2 0,1-2 0 0,2-13 0 15,5 0-24-15,-3 0-1 0,0-8 0 0,-7-4 2 16,3-6-9-16,2 1 1 0,5-9 0 0,-8-32 0 16,0-5-28-16,3 0-1 0,5-5 1 0,0-7-1 0,0 4 3 15,-5 8 1-15,3-10-1 0,-1-5 1 0,0 7 0 16,3 3 1-16,3 3-2 0,2-3 2 0,0 5 13 15,0 7-1-15,3 3 1 0,2 3-1 0,-2 7 13 16,-3 8 0-16,5 2 1 0,8-2 0 0,-5 7 30 0,-6 8 1 16,3 5 1-16,6 2-1 0,-4 3 33 0,-7-2-1 15,6 7 1-15,1 5 0 0,4 0 1 0,-4-3 0 16,-2 3 0-16,11 13 1 0,2 4-3 0,-3 9-1 16,0-9 1-16,11 16 0 0,-3 0-9 0,2 2 2 15,1 13 0-15,2 2 0 0,3 1 0 0,-1 2 1 16,3 5-1-16,6 5 1 0,-1 0-8 0,-5-11 0 0,0 6 1 15,0 5 0-15,6-7-17 0,-9-11 2 0,-2 1-1 16,3-1 0-16,0-10 6 0,-8-7 2 0,0 0-2 16,2-1 1-16,-7-7-8 0,-3-4 0 15,-4-9 1-15,-1 1-1 0,-10-3-4 0,-2-5 0 0,2-5 0 16,-3 2 0-16,-2 3-1486 0</inkml:trace>
  <inkml:trace contextRef="#ctx0" brushRef="#br0" timeOffset="108631.72">19645 15323 1369 0,'-7'0'0'0,"-6"0"0"0,-10 0 0 0,3 0 50 16,4 0 2-16,6 0-1 0,3 7 1 0,2 1-43 15,2-8 0-15,6-5 0 0,-1 5 1 0,-2 0 20 16,0 0 2-16,3 0-2 0,25 0 1 0,12 0-18 15,4 0 0-15,-1 0 1 0,13 0-1 0,0 0-1 16,0 0 1-16,5 0-1 0,5-3 2 0,0 3-11 0,-7-5 0 16,2 3 1-16,10-6 0 0,-2 3 6 0,-13-3 0 15,10 1 1 17,-5-6-1-32,-3-2-10 0,-7 5 0 0,0 0 0 0,0-3 1 0,-5 1-1 0,-3 2 0 0,0-3 0 0,3-2 0 0,-8 5 0 15,-5 2 0-15,-2-2 0 0,-1-2 1 0,-4 4 1 0,-6 3 1 16,-2-2 1-16,-5 4-1 0,-8 3 2 0,-3 0-1 15,-2-5 1-15,0 10 0 0,0-5 0 0,0 3 0 0,0-3 0 16,-2 0 1-16,-1 0-2 0,3 0 0 0,0 5 1 16,-28 7-1-16,-20 13 1 0,-3 3-1 15,0 5 1-15,8-5-1 0,7-8 14 0,1 0 1 0,-1 8-1 16,-12-6 1-16,4 6-10 0,4 2 0 0,-4 8 0 16,-4-3 2-16,2 1-1 0,3-1 0 0,-3 5 0 15,0 3 1-15,6 0-5 0,2-3-1 0,-3-5 1 16,-2 1-1-16,-1 4-2 0,9-2-1 0,-3 0 0 15,-1-1 2-15,6-4-4 0,8-5 0 16,-6 2 0-16,1 3 1 0,7-5-2 0,8-6-1 0,2-2 1 16,-2 1 0-16,2-1-11 0,5-5 0 0,3-3-1 15,0-4 1-15,5-8-1575 0</inkml:trace>
  <inkml:trace contextRef="#ctx0" brushRef="#br0" timeOffset="109104.43">19806 15192 1206 0,'0'0'0'0,"0"0"0"16,0 0 0-16,0 0 27 0,0 0 0 0,0 0 0 0,0 0 0 16,0 0 7-16,0 0 1 0,0 0 0 15,5 2 0-15,5 8-36 0,3 0 1 0,-6-5 0 0,24 15 0 16,12 8 0-16,3 0 0 0,5 2 0 0,-3 3 0 16,-5 2 46-16,0-7 1 0,1 10 0 15,9 7 0-15,-2-2-12 0,-8-3 1 0,1 3-1 0,9-15 0 0,3 4-10 16,-8-1 1-16,8 1-1 0,-2-1 0 0,-1-4-3 15,-2 1 0-15,2 5 1 0,6-13-1 16,-6-2-20-16,-2-3 1 0,3 2-1 0,-3-4 0 0,-51-13-1487 16</inkml:trace>
  <inkml:trace contextRef="#ctx0" brushRef="#br0" timeOffset="110180.03">19136 15083 1557 0,'0'0'0'0,"0"0"0"0,0 0 0 0,0 0 7 16,3 0 0-16,5 0-1 0,-1 5 2 0,-2 0 27 15,-2-2 0-15,-1 2 0 0,6 15 0 0,5 3-30 16,0 2-1-16,-3 0 1 0,-5 10 1 0,2 6-9 16,-4-6 1-16,0-2 0 0,-3-6 0 0,-3 1 2 15,0-8 0-15,3 8 0 0,-7-8 0 0,4 3 0 0,3-8 1 16,0-7-1-16,-5-1 1 0,3-7 1 0,2 0 1 15,0 3 0-15,0-1 0 0,0 3 1 0,0-5 1 16,0 0-1-16,0 0 1 0,0-5-1 0,2 3 1 16,3-1-1-16,8-7 1 0,7-8-1 0,3 1 1 15,0-3-1-15,3 4 1 0,4 4 3 0,-4 4 1 0,-4 8-1 16,4 3 1-16,-3 4-8 0,-3 3 1 0,0 6 0 16,8-4 0-16,-5 11 0 0,-2-3-1 0,-3 0 0 15,-1 3 1-15,1 0 0 0,-10 2 2 0,2-5-2 16,-5 3 1-16,3-3-2 15,-8-5 0-15,2 5 1 0,-4 0 0 0,2 3 0 0,-8-6 1 0,3-1 0 16,-5-4 0-16,2 6 0 0,-5-1 2 0,3-1-2 16,-5-4 2-16,-21 23 3 0,16-22-4 15,-3-5 1-15,0-1 2 0,0 1 2 0,-2-1-1 0,-6-2 1 16,11 3-4-16,-3-6-1 0,3 3 1 0,-8-10-1 16,2 3 10-16,6-3-1 0,2-3 1 0,-5-4 0 15,3-1 6-15,5-2 1 0,-1-8-1566 0</inkml:trace>
  <inkml:trace contextRef="#ctx0" brushRef="#br0" timeOffset="110351.57">19111 14942 1871 0,'0'0'0'16,"0"0"0"-16,10 0 0 0,8-5 78 0,5 3 0 15,7 2 1-15,29 2-1 0,5-4-47 0,-1-6 0 16,3 0-1-16,3-4 2 0,-69 12-1764 0</inkml:trace>
  <inkml:trace contextRef="#ctx0" brushRef="#br0" timeOffset="111270.26">15928 16414 892 0,'3'0'0'0,"2"0"0"0,0 0 0 15,3 0 66-15,2 0 0 0,3 2 0 0,17-2 2 16,19 0-11-16,1 0 1 0,-1-2 1 0,-6 4-1 0,-5 1-26 15,3 2 1-15,7 0 0 0,8-3-1 16,-7-2-18-16,-6 0 0 0,5 0 1 0,13 8-1 0,0 2-5 16,-5 0 0-16,5-2 0 0,8 4 1 0,-5 1-4 15,-1-6 0-15,6 6-1 0,7-5 1 16,0 2 13-16,-12 0 0 0,7-3 0 0,11 1 1 0,-3-6-11 16,-6 1 1-16,6-1-1 0,3 3 1 0,-3-5 0 15,-6 0 1-15,6 3-1 0,13 2 1 16,-13-5 8-16,-3 0 1 0,3 0-1 0,12 2 1 0,-4 4-17 0,-8-4 0 15,2 3-1-15,6 0 2 0,2-2 18 0,-16-3 2 16,14 0-1-16,-1 0 1 0,1 0-23 0,-11-3 0 16,6 1 0-16,9-3 0 0,-4 2 17 0,-8 1 1 15,2-6-1-15,8 0 1 0,-5-2 7 0,-8 3 0 0,6-3 0 16,9-8 0-16,-9 8-7 0,-8-3 0 0,2 6 0 16,5-8 0-16,-9 5 0 0,-4 0 0 0,-2 2 0 15,6-2 1-15,-1 2-7 0,-10-4 0 0,-3 7 1 16,6 0-1-16,-8 0-4 0,-8-3 1 0,8-2-1 15,5 5 1-15,-12 0-8 0,-4-3 2 0,1-2-2 16,5 0 1-16,-3 3 5 0,-4 4 1 0,-9-2-1 16,4 0 1-16,-1 2-4 0,-8-4-1 0,-2 2 1 15,5 2-1-15,-5-4 1 0,-2 2-1 0,-6 5 1 16,3-8 0-16,-23 8-1870 0</inkml:trace>
  <inkml:trace contextRef="#ctx0" brushRef="#br0" timeOffset="112940.66">12397 10240 1369 0,'0'0'0'0,"0"0"0"0,0 0 0 0,0 0 57 16,-18-33 1-16,18 31-1 0,0-8 2 0,0 10-1260 15</inkml:trace>
  <inkml:trace contextRef="#ctx0" brushRef="#br0" timeOffset="126382.11">18584 9648 766 0,'0'0'0'0,"0"0"0"0,0 0 0 0,0 0 19 16,0 0 0-16,0 0 0 0,0 0 0 0,0 0-113 15,-25-18 1-15,25 18-399 0</inkml:trace>
</inkml:ink>
</file>

<file path=ppt/ink/ink17.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41:16.305"/>
    </inkml:context>
    <inkml:brush xml:id="br0">
      <inkml:brushProperty name="width" value="0.05292" units="cm"/>
      <inkml:brushProperty name="height" value="0.05292" units="cm"/>
      <inkml:brushProperty name="color" value="#FF0000"/>
    </inkml:brush>
  </inkml:definitions>
  <inkml:trace contextRef="#ctx0" brushRef="#br0">29870 8733 1369 0,'0'0'0'0,"0"0"0"0,0 0 0 0,0 0 132 0,-13 33 2 16,13-31-1-16,0 4 1 0,-2-1-70 15,2 2 1-15,0-7 0 0,5 15 0 0,0-2-42 0,0 4 2 16,3 1-1-16,12 22 0 0,8 13-38 0,-3 8-1 15,1 2 1-15,2 15 0 0,0 5 14 0,0 5 0 16,5 16 0-16,2 14 0 0,4-12 0 0,-6-3 0 0,-3 8 0 16,-4 0 0-16,-3-10-2 0,-6-13 1 0,-1-5-1 15,-6 0 0-15,0-12-9 0,-2-8 1 0,-3-10 0 16,-5 0 0-16,0-16 8 0,-3-1-1 0,1-9 1 16,-4-4 1-16,-1-8-1 0,2 0 0 0,5-5-1 15,-5-2 2-15,0-6 1 0,2-2 0 0,3 0 0 16,0 0 0-16,0 0 0 0,0 0 0 0,0 0 0 0,-2-2 0 15,-1-6 0-15,0-2 0 0,1 0 0 16,-8-53 0-16,2-20 0 0,3 5 0 0,2 10 0 0,-2 5 0 16,5 2-1-16,0 4 1 0,0-6-1 0,-5-6 1 15,5 6 0-15,0 3 0 0,-2 2 0 0,-3-10 0 16,0 10 0-16,-1 5 1 0,-1 3-1 0,-6-11 1 16,5 11 4-16,-2 7 0 0,-2-5 1 0,-1 13-1 0,3 0 0 15,-1 2 1-15,1 10-2 0,3-5 2 0,-3 3-2 16,-1-2 2-16,4 6-2 0,-1 4 2 0,-2-8 6 15,2 4 2-15,1 4-1 0,2 4 1 0,-1-4-8 16,1-1 1-16,0 0 0 0,0 1 1 0,0-4 11 16,0 4 1-16,0 2-1 0,0-5 1 0,-5 2-10 0,-1-2 0 15,4 7 1-15,-1-2 0 0,1-3 4 0,-1 8 2 16,0 3-1-16,1-3 1 0,2 2-6 0,2 6 0 16,1-6 0-16,-4 0 1 15,1-2-2-15,0 3 0 0,0 7 0 0,0-3 0 16,0-4-5-16,0 2 0 0,0-8 1 0,0 6-1 0,0-6 1 0,0 3 0 15,-1 0-1-15,4 2 1 0,-1-2-2 0,1 0 1 0,-1 8-1 16,1-4 1-16,-3 4-4 0,2-6 1 0,3 1 0 16,-2-1 1-16,-4 6-2 0,4 2 0 0,2 0 0 15,-3-3 0-15,3 3-1 0,0 0 1 0,-2 0 0 16,2 13 1-16,2 2-1 0,3 5 1 0,1 8 0 16,6 47 0-16,4 11 2 0,-1-3-1 0,-2 0 1 15,-1 1-1-15,1-6-2 0,-3 0 1 0,3 2-1 16,2-1 2-16,-2-6 0 0,-8-8 0 15,0 3 1-15,3 0-1 0,-1-5 0 0,-4-7 2 0,-1 2-2 0,3 2 2 16,-5-10 3-16,-2-7-1 0,-1 0 1 16,8 3 1-16,-5-11-4 0,-2-7-1 0,-1-1 1 15,8-19-1-15,-5 4 1 0,-2-12 0 0,-1 3 0 0,8-6 0 16,-5 3-2072-16</inkml:trace>
  <inkml:trace contextRef="#ctx0" brushRef="#br0" timeOffset="7042.17">3478 12974 12 0,'0'0'0'0,"0"0"0"16,0 0 0-16,0 0 0 0,0 0 0 0,0 0 0 16,0 0 0-16,0 0 0 0,0 0 0 0,0 0 0 15,0 0 0-15,0 0 0 0,0 0 0 0,0 0 0 16,0 0 0-16,0 0 5 0,0 0 2 0,0 0-1 16,0 0 1-16,0 0-5 0,25-15 0 0,-20 7 0 15,8 3 1-15,0 3 18 0,-3-1 0 0,3 1 0 0,-6 2 1 16,3-5-12-16,-2 2 0 0,0 3 0 0,7-5 0 15,-2-2 16-15,-1 2 1 0,1 2-1 0,5-4 1 16,0 7 1-16,-6-5 1 0,1 2-1 0,5-2 1 16,-5 5-2-16,-1-8 0 0,-4 8 0 0,15-5 0 0,2 3 0 15,-7-11 1-15,0 11-1 0,7 2 1 0,1 0-8 16,-3-3 1-16,2 1 0 0,-2 4 0 0,3-2 10 16,-9 0 2-16,4 3-2 0,7-1 2 0,-3 3-10 15,-5-5 2-15,8 8-1 0,-7-8 0 0,4 7-17 0,-2-4 0 16,0 2 0-16,3 3-1 0,-1 4 31 0,-2-12 0 15,2 5 0-15,6 5 2 0,-1-5-34 16,-4 3 2-16,-1-3-2 0,11 10 2 0,-11-12 1 0,-2 2 1 16,8 2 0-16,2 1 0 0,2-3 1 0,-9 2 0 15,2-4 0-15,2 7 0 0,3-3-3 0,-10-7 1 16,3 8-1-16,-1-3 1 0,3 0-4 16,-2-2 2-16,-1 4-1 0,6 1 1 0,-1-8 3 0,-4 0 0 0,4 0 0 15,-4 7 1-15,9-2-2 0,-4-5 0 0,-1 8-1 16,1-6 2-16,-8 6-4 0,2-3 1 0,6-3-2 15,-1 4 2-15,-4-1 3 0,-4-5 0 0,4 7 0 16,4-4 1-16,-9 2-6 0,2-3 1 0,-3 1-1 16,8 4 1-16,-3-4 3 0,1 2 0 0,-3-5 1 15,2 0 0-15,-2 7-9 0,3-7 2 0,-6 0-2 16,8 0 1-16,-3 0-1 0,-4 0 0 0,7 5 0 16,-3 3 0-16,1-5-1 0,-4-3-1 0,4 5 1 15,4-3 1-15,-4-2 1 0,-3 0 1 0,2 0-1 0,1 5 0 16,-1-5 10-16,-2 0 1 0,2 0 0 0,3 3 0 15,-2-1 0-15,-8-2 1 0,2 0-1 16,3 0 1-16,2 0 1 0,-2 0 0 16,3 3 1-16,4 2 0 0,1-3-3 15,-6-2 0-15,6 0 1 0,-1 5 0 16,-4-2-8-16,-1 4 0 16,3-4 1-16,3-1-1 0,-1 3 6 0,-9-5-1 0,4 0 0 0,11 0 0 15,-11 0-9-15,3 0 1 0,-3-7 0 0,1 9 1 0,-3-2 0 0,-5-5 0 0,7 3 1 16,0-3 0-16,1 5-3 0,-3-3 2 0,2-2-2 0,1 3 1 15,2-3-1-15,-8 5 0 0,5 0 0 0,3-5 1 0,-7 2 0 0,2-2 0 16,2 5 0-16,6 0 2 0,-8-2-3 0,2-6 0 16,-5 8 0-16,11 0 0 0,-3 0 1 0,-3-5 2 15,1-3-2-15,4 3 1 0,-4 3-2 0,-3-3 2 16,-3-3-2-16,8 1 1 0,-8-1 0 0,3 1 2 16,-5-1-2-16,7-2 1 0,1 2-2 0,-3 1 2 0,-3-1-2 15,3 8 1-15,3 0-2 0,-6-7 1 0,3 2 0 16,0 2 0-16,-3-4 18 0,3 4 1 15,-3 3-1-15,6-2 0 0,-3-1-10 0,-1-2 0 16,4 5 0-16,4 0 1 0,-4-5 7 0,-8 2-1 16,2-2 1-16,3 3 0 0,2-6-10 0,-2 3 0 0,-5 5-1 15,2-7 2-15,6 2 2 0,-3 5 1 0,-5 0 1 16,-1-3-1-16,9-2-11 0,-6 5 1 0,3 0-1 16,0 0 1-16,-3-5 0 0,3 5 2 0,-2 0-1 15,1-2 0-15,4-3 1 0,-3 5 1 0,-3 0-1 16,11-3 0-16,-6 3-1 0,-2-8 0 0,2 1-1 0,11 4 1 15,-5 1-3-15,-6-6 1 0,1 1 0 0,4-1 0 16,-2 3-4-16,-3-2-1 0,1-1 1 0,4 3-1 16,-7-3-5-16,3 1 1 0,4 7 0 0,-4-8 0 15,4 3 7-15,-4 5 0 0,4-2-1 0,6-3 1 0,-6 0-2 16,1 2-1-16,-1-2 1 0,6 10 0 0,-3-5 4 16,-2-5 0-16,-6 3 0 0,11 2 0 0,-1 0 16 15,-4 0 1-15,-6 0-1 0,11 0 0 0,-8 0-4 16,0-8-1-16,2 8 0 0,1-8 0 15,-1 6 9-15,1-1 1 0,0-2-1 0,2 3 1 0,-3 2-10 16,-2 0 2-16,5-8-2 0,8 8 1 0,-8 0-6 0,3 0 0 16,-6 0-1-16,8 0 2 0,3 0-2 0,-8-7 2 15,3 4-1-15,2 1 1 16,3-3-3-16,-11 2 1 0,6-2-1 16,2 3 2-16,-5-3-6 0,0 5 0 0,0-3 0 0,3-2 0 0,-1 0-1 0,-7 2-1 15,8 3 1-15,2-7 1 0,-2 2-6 0,-1 0-1 16,-2 2 0-16,8-4 0 0,-10-1 2 0,-1 1 0 0,1 2 0 15,4-3 0-15,-2-5 0 0,-2 8 0 16,5-5-1-16,-3 5 2 0,0 3 4 0,-5-6 0 0,7 8 0 16,1-5 0-16,-6 0 0 0,1 5 1 0,2 0 0 15,3-2 0-15,2-11 6 0,-3 5 0 0,-4 6 0 16,5-1-1-16,2 1 2 0,-3-3 1 0,1 5 0 16,-3-3 0-16,3-4-4 0,-3 7 0 0,0-10 0 15,0 7 0-15,-3-4 0 0,1-1 0 0,5 0 1 0,-1 8 0 16,-2 0-8-16,-2-2 2 0,4 2-1 15,1-8 1-15,-3 6-11 0,-2 2 1 0,-1 0 0 0,6 0 0 16,-6 0-5-16,-4 0 2 0,4-5-1 0,3 5 1 16,-2-3 7-16,-1-2 2 0,1 3-1 15,4-1 1-15,1 1 0 0,-3 2 2 0,-2-5-1 0,4 2 1 16,1-2-3-16,-11 3 1 0,-2-6-1 0,8 0 2 16,2 3 3-16,-5 5 0 0,0 0 0 0,5 0 0 0,0-5 1 15,-10 3 0-15,2 4 0 0,6-2 1 0,-1 0 2 16,-9 0-1-16,7 0 0 0,0 5 2 0,5 3-6 15,-5-3 1-15,0-3-1 0,2 4 1 0,3-4-4 16,-2 3 2-16,-1-2-1 0,6-3 0 0,0 0 1 31,-6 0 0-31,1 0 0 0,7 0-1 16,-3 0 1-16,-4 0 1 0,0 0-1 0,7 0 1 16,-3 0-3-16,-9 0 2 0,4 0-1 0,3 5 0 15,0-5 2-15,-5 2 0 0,3 3 0 0,5 0 0 0,-1-5-2 16,-4 8 0-16,-1-6 0 0,3 3 1 0,3-2 2 15,-6-3 0-15,1 2 0 0,7 6 0 0,-2 0 1 0,-6-6 0 0,6-2 0 0,0 0 1 0,2 0 2 16,-8 0-1-16,1 0 0 0,2 5 2 0,-3-2-4 0,1 7 1 16,-1-10 1-16,6 2-1 0,-5 3 18 0,-1-2 0 0,-4 2 0 15,9 2 2-15,-4-2-13 0,-6-5 0 0,6 8 0 16,-1 0 1-16,1-1 1 0,-1 1 0 16,1-3 0-16,2-3 1 0,-3 3-3 0,-2-2 1 15,-2 4-1-15,-1 3 1 0,3-10-10 0,0 3 0 0,3 2 0 16,2-5 0-16,5 0-2 0,-8 0-1 0,1-5 1 15,0 2 1-15,-1 3-4 0,1 0 1 0,2-10-1 0,7 10 1 16,-9-5 2-16,-1 3 0 0,-4-1-1 0,9 3 1 16,4 0 0-16,-9 3 1 0,1 4-2 0,-1 3 2 15,1-2 1-15,-6-6 0 0,6 4 0 0,4-6 1 16,-4 2 4-16,-1-2 1 0,-2 0-1 0,8-2 1 0,0 2-2 16,-3-8 2-16,0 3-1 0,0 2 1 0,2-2 3 15,-9 3 0-15,4-1 0 16,6-4 1-1,0-1-9-15,-6 1 1 0,1-1 1 16,-1 3-1-16,-2-3-1 0,-2 6 0 0,2 2 0 0,2 0 2 0,-4 0-3 16,2-5 1-16,2 2 0 0,8 3 0 0,-7-7-1 15,-1 2 1-15,-4 5-1 0,9-5 1 0,4 5-1 0,-14-3 1 0,3-2-1 0,10 5 1 16,-2 0-1-16,-3 0 0 0,2 0 0 0,1 0 2 0,2 0 4 0,-5-2 1 16,3 2 0-16,5 0 1 0,-6 0-7 15,3 0 1-15,-2 0 0 0,2 2 0 16,0 3 5-16,-2-5 1 0,2 0 0 0,3 3 0 0,-3 2-6 15,-13-5 0-15,6 2 0 0,10 3 1 0,-8 0 3 0,-3-2 1 0,6 2 0 16,-6 5 1-16,4-5-7 0,-4 0 1 0,3 5 0 16,5 5 1-16,-7-5-2 0,-1-7 0 0,3 4 0 15,3 4 1-15,0-4-3 0,-6 1 1 0,1-6 0 16,12 3 0-16,-10-2-5 0,-2 2 0 0,2 0-1 16,5 2 2-16,-3 1-6 0,-4-3 1 0,2 3 0 15,3-6 0-15,-6 3 8 0,-4 3 1 0,4-6-1 16,6 8 1-16,-6 0 0 0,-2-2 0 0,3 2 0 15,2-2 0-15,-3-1 0 0,-2 1 1 0,0-3-1 0,3 10 1 16,2-8 1-16,-8-4 1 0,3 2 0 0,5-5 0 16,-2 5 2-16,-3-2-1 0,-3 2 1 0,6 2-1 15,5 1 1-15,-11-3-1 0,0-3 1 0,3 3-1 16,3-2 1-16,-1 2-1 0,1 0 0 0,0 2 1 0,-1 1-4 16,-4 0 1-16,4-1 1 15,8-2-1-15,-5 3-1 0,0-1 0 0,0-7 0 0,3 8 0 16,-3-1-1-16,-5-2 1 0,5-2 1 0,8 2-1 0,-8-5-1 15,0 5 1-15,5-5-1 0,-2 5 1 0,-3-2 2 16,-8-3 2-16,8 2-1 0,6-2 1 0,-4-2 3 0,-2-1-1 16,3 3 1-16,2 0 1 0,-2 0-4 0,-3 0-1 15,2 0 1-15,3 3 0 0,-2-3 0 0,-3 0 0 16,5 2 1-16,6-2 0 16,-11 0-2-16,2 0 1 15,3 0-1-15,3 0 1 0,0 0-4 0,-3 0 1 0,5 0 0 0,0-2 1 0,1 4 0 16,-6 3 0-16,5-2 1 0,5-3-1 0,-9-8-2 0,-6 6 1 15,7 2-1-15,1 0 2 0,-3-3-3 0,-2 3 1 16,0 0 0-16,2 0 0 0,2 0 1 0,1 0 1 16,0 3-1-16,0 4 1 0,-3-4-2 0,0-3 0 0,3 0 1 15,-1 0-1-15,1 0-1 0,-5 0 1 0,-3 0 0 16,10 0 0-16,-2 0-1 0,-6 0 0 0,1 5 0 16,5-5 0-16,-1 7 0 0,-4-2 1 0,2-5-1 15,-2 8 1-15,2-8 0 0,-5 2 2 0,2 6-2 16,6-8 1-16,-3 5-1 0,-5 0 0 0,3 3 0 0,7-8 1 15,-2 2-1-15,-10 3 0 0,7 3 0 16,2-6 0-16,-1 8-1 0,-4-2 1 0,1-8 0 16,2 0 0-16,5 0 0 0,-10 0 2 0,0 2-1 0,8 8 0 15,0-7 0-15,-6-3 2 0,-2-3-1 0,8 3 1 16,-5 8-3-16,-6-5 1 0,6 2-1 0,7-5 1 16,-2 0 2-16,-6 0-1 0,-1 2 0 0,6 3 1 15,4-5-3-15,-4 0 1 0,-2 0-1 16,1 0 1-16,1 0 1 0,-2 0 0 0,1 3-1 0,1-1 2 15,-4 1-1-15,-6 2 2 0,6-10-2 0,5 2 1 0,2-2-2 16,-2 0 0-16,-1 5-1 0,-1 0 1 0,4-2 2 16,-2-6-1-16,-1 3 0 0,1 2 1 0,0 3-1 15,-6 0 1-15,3-5 0 0,6 5 0 0,-4 5-3 0,-7-5 2 16,1 0-2-16,4 0 1 0,2 0-1 0,1 0 0 16,0 0 0-16,-3 3 1 0,3 2-2 0,-3-5 1 15,3 0 0-15,2-8 0 0,0 8 0 0,-5 3 1 16,-2 2 1-16,7-5-1 0,-5-8-1 0,-7 3 0 15,2 0 0-15,13 3 0 0,-1 2 2 0,-4 0 0 16,0-8-1-16,0 1 1 0,-1 4 1 0,3 1 0 16,6-3 0-16,-1 2 0 0,-5 3-3 0,-4 0 2 15,1-7-2 1,6 7 1-16,-3-8 1 16,-7 3 1-16,0 0-1 0,4 5 0 0,6 0-1 0,-3 0 0 0,1-3-1 15,-1-2 1-15,-3 3-2 0,-1-3 1 0,-1 5 0 0,0 0 0 16,3-3-1-16,-6-2 2 0,-2 5-1 0,3 0 0 15,-3-7-1-15,-5 2 0 0,3 5 0 0,4-3 0 0,-4-7 0 0,-3 0 0 0,2 2 0 16,3 3 0-16,5 5-1 0,-4-10 1 0,1 5 0 16,3 5 0-16,-2-7 0 0,-3 2 0 0,5 2 0 15,8-2 0-15,-8 5 0 0,-5 0 0 16,0-5 0-16,3 3 0 0,-1 2 0 0,-7 0 0 0,6 0 0 0,4 0 0 16,0 0 0-16,-3 0 0 0,1-5 0 0,-8 10 0 0,3-5 0 15,-1-5 0-15,6 10 0 0,-1-5 0 0,1 0 0 16,0 0 0-16,-1 7 0 0,3-2 0 0,-5-2-1 15,-2-3-1-15,2 0 1 0,3 5 0 0,-1 2 0 16,-4-7 0-16,-1 3 0 0,6-3 1 0,2 0-1 16,-2 0 0-16,2-3 0 0,-2 3 1 0,-6-7-2 15,1 7 2-15,-1-8-1 0,1 8 1 0,-3-5-1 16,0-2 1-16,0 2 0 0,0 2 0 16,2-12-1-16,-2 10 1 0,-5 0 0 0,5 2 0 15,0-2-2-15,-3 3 1 0,1-6-2 0,4 8 2 0,1 0 0 0,-3-2 0 16,0-1 0-16,5 3 1 0,-3-7-1 0,-2 7 0 15,6 0 0-15,-1 0 1 0,-3-8-2 0,-4 3 2 16,2 5-1-16,2-5 1 0,3 5-1 0,-5-3 1 0,-2-2 0 16,4 3 0-16,1 2-1 0,-6-8 1 15,1 3 0-15,4 5 0 0,-2-5-1 0,-5-2 1 0,0 4 0 16,5 3 0-16,5 0-1 0,-5-5 1 0,0 3 0 16,-3 2 0-16,1 0 0 15,-1 0 0-15,1 0 0 0,-1 0 0 16,1 0 0-16,1 0 0 0,4 0 0 0,2 0 0 0,-2 0 0 0,-3 0 0 15,0 0 0-15,0 0 0 0,-3 0 0 16,-2 0 0-16,-3 0 0 0,6 0 0 0,-3 0 0 0,-6 0 0 16,1 0 0-16,13 0 0 0,-1 0 0 0,-4 7 0 0,2-7 0 0,-3 0 0 15,1 0 0 1,-4 0 0-16,1 0 0 0,3 0 1 0,-1 0-1 0,-2 0 0 0,3 0 0 16,2 0 1-16,-3 0-1 0,-2 0 0 0,2 0 0 15,3-5 0-15,-5 3 0 0,-5 2 0 0,2 0 0 0,3 0 1 16,-2-8-1-16,-6 8 0 0,0 0 0 0,6 0 1 15,-1-8-1-15,-5 3 0 0,0 5 0 0,8 0 1 0,0-5-1 16,-5 3 0-16,0-3 0 0,7 2 2 16,1 3-2-16,-3-7 0 0,-1 2 0 0,4 5 0 0,-3-5 0 15,0 2 0-15,2-2 0 0,-2 5 0 0,0 0 1 0,-3-2 0 16,1-3 0-16,2 2 0 0,-6 0-1 0,1 1 1 16,3-6 0-16,-1 8 0 0,-5-7-1 0,0 7 2 15,1-8-1-15,1 6 0 0,1 2-1 0,-5 0 1 16,-3 0-1-16,5 0 1 0,3 0-1 0,-2-3 0 15,-4 3 0-15,4-5 1 0,-4 5-1 0,-2 0 0 16,-2 0 0-16,2 0 0 0,0 0 0 0,-5 0 0 0,1 0 0 16,1 0 0-16,1 0 0 0,-3 0 0 15,-3 0 0-15,4 0 1 0,-1 0-1 0,-3 0 0 0,3 0 0 16,3 0 1-16,0 0-1 0,-3 0 0 0,-5 0 0 16,2 0 2-16,6 0-2 0,-1 0 0 0,-4 0 0 15,0 0 0-15,-1 0 0 0,1 0 0 0,2 0 0 16,0 0 0-16,-3 0 0 0,-2 0 0 0,0 0 0 15,0 0 0-15,0 0 0 0,0 0 0 0,0 0 0 16,0 0 0-16,0 0 1 0,0 0 0 0,0 0 0 16,0 0 0-16,0 0-1 0,0 0 1 0,0 0 0 0,3 0 0 15,2 0 2-15,0 0-1 0,-2 0 0 0,-1 0 1 16,1 0-1-16,-1 0-1 0,1 0 0 0,-3 5 1 16,0-2 0-16,0 2 2 0,0 0-2 0,0-5 1 0,0 7-2 15,0-7 2-15,0 0-2 0,0 0 1 0,0 0-2 16,0 0 1-16,0 0 0 15,0 0 0-15,0 0-1 0,0 0 2 0,0 0-1 0,0 0 0 0,0 0 0 16,0 0 1-16,0 0 0 0,0 0 1 0,0 0-2 16,0 0 0-16,0 0 0 0,0 0 0 0,0 0-1 15,0 0 1-15,0 0 0 0,0 0 0 0,0 0 2 16,0 0-1-16,0 0 0 0,0 0 0 0,0 0-2 16,0 0 0-16,0 0 0 0,0 0 2 0,0 0-5 0,0 0 2 15,0 0 0-15,-38-63 0 0,38 63-2255 0</inkml:trace>
  <inkml:trace contextRef="#ctx0" brushRef="#br0" timeOffset="10250.52">3582 12725 728 0,'0'0'0'0,"0"0"0"0,0 0 0 0,0 0 57 16,0 0 1-16,0 0 0 0,0 0 0 0,0 0-22 0,0 0 1 15,0 0-1-15,0 0 1 0,0 0-38 0,0 0 1 16,0 0 0-16,0 0 0 0,31 25-3 0,-24-18 1 16,3-7 0-16,8 8 0 0,13-6 1 0,-6 1 0 15,1 5-1-15,4-1 2 0,1 1-3 0,-6 4 1 0,6-12-2 16,4 3 2-16,-4 2-2 0,-6 2 0 0,6 6 1 15,4-5 0-15,4-6 28 0,-9 3 1 0,1 3 0 16,4-8 1-16,-2 2-2 0,-2 1-1 0,-1 4 1 16,6-7 0-16,0-5-5 0,-11 3 1 0,6-3 1 15,-1 5-1-15,1 0-1 0,-1-5 0 0,3 2 0 0,-2-2 1 16,-1 3-21-16,1 2 0 0,-1-8 0 16,6 0 1-16,0 3 0 0,-3 0 0 0,2 3 0 0,1-6 0 15,-6 1-1-15,1 4 1 0,2 1 1 0,3-6-1 16,-1 1 6-16,-9 7 1 0,4 0 0 15,6-8 1-15,-6 3 9 0,-4 5 1 0,4 0-1 0,8 0 1 0,-7-8-9 16,0 8 0-16,-1-7 1 0,8 7-1 16,-2 0 6-16,-11 0 1 0,6-5 0 0,4 2 0 15,-4 1-10-15,-1 2-1 0,-4 0 1 0,4 0 0 0,-7 0 3 16,3 0 1-16,4 2 0 16,1 6 1-16,4-8-8 0,-9-5 1 0,4 5-1 15,9 5 1-15,-4 2-1 0,-4-7 2 0,-1 8-1 0,3-3 1 16,3 5-2-16,-11 3 1 0,3-8-1 0,5 2 1 0,3 1-1 0,-13-1 1 15,7 6-1-15,4-5 1 0,1-8-1 0,-9 7 1 16,4-7-1-16,6 8 1 0,-6-6 7 0,1 1 2 16,-1 4-1-16,3 1 1 0,-2-8-3 0,-1 0 0 15,1 2 0-15,5 3 0 0,-1-2-6 0,-4-3 1 16,-6 5-1-16,6-5 1 0,-1 5-1 0,1-2 1 16,-6 2 0-16,11-10 0 0,-6 10 2 0,-4 2 1 15,-1-7 0-15,6 3 0 0,-6-6-8 16,3 3 1-16,3 5 1 0,-3-2-1 0,2-6-1 15,-2-2 0-15,3 5 0 0,-1 0 2 0,-4 0 7 0,-1 0 0 0,6-7 0 16,7 14 0-16,-5-7 2 0,-5-7 1 0,0-1-1 16,2 8 0-16,4 0 10 0,-4 0-1 0,1-5 0 15,-1 5 2-15,1-5-5 0,-1 5 0 0,1 0 0 16,-1-3 0-16,1-2-6 0,-8 3 0 0,7 2 1 16,3 0-1-16,-2-8 8 0,-1 8 0 0,1 0 1 0,4-10-1 15,1 3-13-15,-5 4-1 0,2-2 1 0,2 3 1 16,-2-6-1-16,-2 0-1 0,-1-2 1 0,1 8 1 15,-1-6-4-15,1 1 2 0,5-3 0 0,-1 0-1 16,-2 2 0-16,3 3-1 0,-6 5 1 0,1-8-1 16,5 8-3-16,2-7 2 0,-3-1-1 0,4 3 0 0,-4-2 1 15,-4 7 1-15,7-8-1 0,-3 8 0 0,4-10 1 16,-4 8 0-16,-4-6 0 0,-1 0 0 0,1 3 0 16,-1 3 0-16,3-1 1 0,8-7-1 0,-3 5 4 15,-7 3 1-15,4-3-1 0,1-3 1 0,-3 3-5 0,-2 5 1 16,4-8-1-16,3 6 1 0,-2-6-8 0,-5-2 1 15,4 3 0-15,3-3 1 16,-2 2-13-16,-5 6 1 16,2 2-1-16,2 0 2 0,1-3 3 15,-6 3 1-15,9-7 0 0,-6 7 0 0,7 0 5 0,-4 0 0 16,-3-6-1-16,8 12 2 0,-3-6-3 0,-3-6 0 0,4 6 1 0,1 0-1 16,4 6 5-16,-6-4 0 0,5 3 0 0,-5-5 0 0,3 0-1 0,-8 0 1 15,8 0 0-15,-6 0 0 0,3 0-1 0,1 0 0 16,1 0 0-16,-2 5-1 0,-2 3-1 0,-3-8 1 0,3 0-2 15,2 0 2-15,-5-10-7 0,-2 7 1 0,2 3 1 16,5 0-1-16,-8 0 3 0,-2 0 1 16,3 0-1-16,2 0 1 0,-3-5 3 0,-2 5 1 0,3 0-1 15,7 0 1-15,-2 0 2 0,-8 0 0 0,2 0 0 16,6 0 0-16,-1-2 7 0,-4 2 0 0,-1 0 0 16,1 7 2-16,0-7 2 0,-1 0 2 0,8-5-1 15,-2 3 1-15,-3 9-9 0,-5-7 2 0,2 0-1 0,9 0 1 16,-4 0 2-1,-4 5 0 1,2 3 0-16,2-8 1 16,-4 0-6-16,-1-8-1 0,6 8 1 15,7 8 1-15,-10-8-2 0,-2 0 2 16,5 2-1-16,2-4 1 0,-3 2-2 0,-4 0 1 0,4 0-1 16,4 0 1-16,-4 2-1 0,-4 3 1 0,4-2-1 15,4-3 1-15,-9 0-4 0,1 5 1 0,2-3 0 0,10 3 1 0,-2 0-2 16,-6-5 0-16,3 8 0 0,-2 0 0 15,2-6-3-15,-7 3 1 0,4 8-2 0,4-1 2 0,-4-4-3 0,-2-1-1 0,3-4 1 16,2 2-1-16,3-3-5 0,-11 4 1 0,6-4 0 0,2 8 0 0,-2-10 7 0,-3 0 0 0,5 8 0 16,3-6 1-16,-1 3-2 0,-7-5 2 0,3 0-1 0,2 0 1 0,-2 0 1 0,-3 0 0 15,2 0 0-15,4 5 0 0,-4-2 1 0,1-3 1 16,-1 0 0-16,9 5 1 0,-6 2 1 0,-8-7 1 0,9 0-1 16,1 0 1-16,-2 0-1 0,-2 0 2 15,0 0-2-15,4 0 2 0,1 8-2 0,-10-8 1 0,2 0-1 16,7-5 1-16,-4 2-4 0,-5 3 1 0,2 0 0 15,2 0 1-15,1 0-3 0,-6 0 0 0,3 0 0 16,3 0 1-16,0 0-1 0,-3 0 0 0,7 3 0 16,-1-3 0-16,-1 5 0 0,-5-5 0 0,-3 2 0 15,9-2 0-15,-6 0 0 0,-5 0 0 0,2 3 0 16,3 5 0-16,3-6 0 0,-11-2 0 0,11 5 0 16,-1-5 0-16,-4 8 0 0,-3-6 1 0,0 1-1 15,2 4 1-15,-4-7 1 0,-1 3 0 16,1-3 1-16,7 5-1 0,0-3 1 0,-5 3 2 15,0-2-2-15,2-1 2 0,4 1-1 0,-9-3 1 0,0 0-1 0,1 0 1 16,-3 0-4-16,-5 0 1 0,7 5 0 0,0-5 0 0,6-5 2 16,-11 5-1-16,8 0 1 0,-2 0-1 0,-3 0-2 15,2 0 1-15,-5 0-1 0,3 0 2 0,0 0-1 16,-2 0 1-16,-1 0 0 0,0 0 0 0,1 0-2 16,-4 0 1-16,-1 0-1 0,12 5 2 0,-3 3-3 15,-2-8 1-15,-5 0 0 0,7 0 0 0,-2 7-1 16,-2-7 1-16,-1 0 0 15,8 3 0-15,-3 2-1 0,-7-3 1 0,0-2-1 0,7 0 2 16,1 0-2-16,-3-2 0 16,-8 2 0-16,8-5 1 0,-3 2-1 15,-2 3 0-15,5 0 0 0,-5 0 1 16,2 0 0-16,-2 0 0 0,0 0 0 0,2-5 0 0,3 5-1 0,-5 5 1 16,0-5 1-16,7-5-1 15,0 3 1-15,-2 2 1 0,-5 0 0 0,8 0 0 0,-6 0-2 16,-2 0 0-16,0 0 0 0,7 7 2 15,-2-7-1-15,-5 3 1 0,0-3-1 16,-1 0 2-16,4 0-3 0,-4 0 1 0,-4 5-1 16,8-3 1-16,1 8 1 0,1-2 0 0,-10-8-1 0,0 0 2 15,5 0-3-15,-1 0 1 0,-1 0-1 0,7 2 1 16,-6 3-2-16,4-2 2 0,-3 2-1 0,-1-5 0 0,1 5 1 0,0-5 0 16,-5 0 1-16,4 0 0 0,9 8-2 0,-8-8 0 0,-6 0 0 15,9 7 0-15,2-7 2 0,-11 3 0 0,6-3-1 0,0-3 2 16,2 3-3-16,-4 3 1 0,-1 2-1 0,8 0 1 0,-5-5-2 0,-3 0 1 0,0 2 1 0,11 3-1 15,-3-5-1 1,-3 0 1-16,-2 0 0 0,5 3 0 0,-3 2 0 0,-2-5 1 0,-6-5 1 0,6 5-1 16,-2 0-1-16,-1 0 0 0,0 0 0 0,5 5 0 15,3-3 2-15,-2 1 0 0,-4-1-1 0,4-2 2 16,2 0-3-16,-3 0 0 0,-2 0 0 0,2 0 1 0,3 0-2 16,-3 0 1-16,-2 0 1 0,8 0-1 0,-3 0-1 15,-6 0 1-15,4 0 0 0,7-5 0 0,-8 5-1 16,3 3 1-16,-8-3-1 0,13-5 1 0,-5 0-1 15,3 5 0-15,-6-3 0 0,5 3 1 0,-4-5-1 16,-6 5 0-16,3 0 0 0,12 5 1 0,-7-5 1 0,-2-5-1 16,-4 5 0-16,6 0 0 0,3 0-1 0,-1 0 1 15,-4 0 0-15,7 0 0 0,-8 5-1 16,3-2 1-16,-5-3 1 0,2 0-1 0,3-3 1 0,-5-2 0 16,-1 5 0-16,4 0 1 0,2-7-2 0,-6 7 0 15,4 5 0-15,-1-3 0 16,1 3-1-16,-6-5 1 0,-2-5 0 15,4 5 1-15,1 0-2 0,-5 5 1 0,0-5 0 0,4 3 0 0,1 2 0 0,0-5 1 16,-5 2 1-16,7 3-1 0,3 0-1 0,-10-5 0 0,5 0 0 16,-8 0 0-16,2 0-1 0,-1 0 1 0,-1 0 0 15,0-5 1-15,-2 5-2 0,-3-2 1 0,-5-3-1 16,-11-15 1-16,11 20-2215 0</inkml:trace>
  <inkml:trace contextRef="#ctx0" brushRef="#br0" timeOffset="17136.34">2216 4036 829 0,'0'0'0'0,"0"0"0"15,0 0 0-15,0 0 103 0,0 0 1 0,0 0 1 16,-8-27-1-16,8 21-52 0,0 6-1 0,0-7 1 15,-5 2 1-15,0 2-25 0,3-4 0 0,2-1 0 0,-6-4 1 16,-1-6-15-16,-3 0-1 0,2 1 0 0,-2-1 2 16,2-2-12-16,-5 0 2 0,3 7-2 0,3 1 2 15,-6 1-1-15,3-1 2 0,2 7-1 0,-5-3 1 0,1-2 2 16,-1 5 1-16,-5 3 0 0,0-3 0 0,-5 5 3 16,3-5 1-16,2 5-1 0,-12-3 1 0,4 3 5 15,-2 8 0-15,8 4 0 0,-16 6 1 0,6 7-12 16,4-5 0-16,-4 8 0 0,4 0-1 0,4 7 11 15,1 0 0-15,-2 6 0 0,-2 1 0 0,-1 6-7 0,4-10 0 16,-4 15 0-16,3-5 1 0,5 0-1 0,3 2 0 16,-3-2 0-16,0 7 1 0,1 1 3 0,9 2 1 15,-5 2-1-15,-2 11 1 0,2-8 2 0,6-5 1 16,-1 15-2-16,3 2 2 0,5-4-1 0,8-5 0 16,-3 7 0-16,0-3 0 0,2 6-5 0,1-6 0 15,7 6 1-15,-2-3 0 0,0 0 3 0,-1-10 0 0,1 8-1 16,5 7 1-16,-5-3-9 0,-6 1 1 0,4 10-2 15,1-6 2-15,-4-9 15 0,2-3 0 0,-2 5 1 16,-3 8-1-16,0-6-16 0,3-9 0 0,-3 2 0 16,0 7 0-16,-3-12 10 0,3-5 1 0,0 3-1 15,-5-11 1-15,0 3-8 0,0-5 0 0,0 5 0 16,-5 2 2-16,0-2 7 0,-2-5 1 0,-4-10 0 16,-1 7 0-16,-1 6-10 0,0-9 2 0,-12 4-1 15,-6 4 0-15,-4-2-1 0,4-13 0 0,-7 16 0 0,-5-8 2 16,2 2 2-16,8-2 2 0,-3-8-2 0,-2 0 2 15,3-9-9-15,9-9 0 0,3 1-1 0,3-11 2 16,2-4 2-16,8-3 0 0,2 0 1 0,3 0 0 16,-2 0-7-16,7-3 1 0,0-2-1 0,0 3 2 15,0 2 3-15,0 0 0 0,0-8 0 0,0 3 1 0,7-10-6 16,6 2 1-16,-3 6-1 0,-2-1 1 0,4 3-1 16,6 5 2-16,-8 0-2 0,-2 8 2 0,-3 7 2 15,3-2 1-15,-8-1-1 0,5 18 1 0,-3 11-8 16,3 2 1-16,-5 9 0 0,-7-4 1 0,7 3-2 15,-5-3 0-15,-3 10 0 0,-2 7 1 0,-3 6-2 16,6-1 1-16,2-2 0 0,-3 3 0 0,-2 4 2 16,2-4-1-16,-2 5 0 0,2 9 0 0,-4-2 2 15,1 1-1-15,4 4 1 0,7 10-1 0,-5-7-2 0,-3-1 1 16,-5 4-1-16,3 14 2 0,-3-5-2 0,1-9 0 16,4 6 0-16,-2-1 0 0,-3-16-1 0,8 2 1 15,3 11 0-15,-4-5 1 0,1-13-2 0,0-2 1 16,5 2-1-16,0 2 1 0,-2-7 2 0,2 1 2 0,0-11-1 15,2 12 1-15,3-9-4 0,-5-6 1 0,5 6 0 16,-5 7 0-16,0-10 2 0,0-5-1 0,0 2 1 16,0 3-1-16,0-2 0 0,0-1 2 0,0 6-1 15,0 7 1-15,0-13 3 0,0 1-1 0,0 2 1 16,0 2 1-16,0-4-1 0,0-6 0 0,0-5 0 16,0 11 1-16,8-11-1 0,-3-7 1 0,3 5 0 15,2 5 0-15,-5-3 0 0,-2-14 0 0,7 4 0 16,-3 8 1-16,-2-3 3 0,1-4 2 15,1 6-1-15,6 1 1 0,-8-12-4 0,3-1 0 0,-3 0 1 16,-5 0-1-16,5 13-2 0,-5-10 1 0,0 2-1 16,0-4 1-16,0 1-4 0,7-1-1 0,-1-1 1 15,-6 3-1-15,7 0 4 0,-2-3 1 0,8-5-1 0,-8 5 2 16,-2-2-7-16,2-5 1 0,5 2-1 0,-8 3 0 16,9 0 1-16,1-6 1 0,-4-1-2 0,2 1 2 15,-2 6-5-15,-3 0 1 0,2-8 0 0,6 5 1 0,0 3 0 16,-3-3 0-16,3 0 1 0,-8 3-1 0,8-5-2 15,4 0 1-15,-4-6-1 0,-5 6 2 0,2-8 2 16,3 0 1-16,-6 1 0 0,11 4 0 0,-5 0-5 16,0-15 2-16,-3 0-1 0,-3 5 0 0,6-2-1 0,-3-11 0 15,8 3 1-15,-3 5 0 0,3 1 0 0,0-4 1 16,-5 1 0-16,4-1 0 0,1 1-2 0,0 4 0 16,2-7 0-16,-2 3 2 0,8 2-3 0,-8 0 1 15,-1-2 0-15,1-1 0 0,0 1-1 0,-5 2 1 16,-1 0 0-16,9 0 0 0,2 3-1 0,0-1 0 15,-8-4 0-15,3-3 0 0,-1 5-1 0,1-5 0 16,0 8 0-16,2-3 1 0,8 2-1 0,-7 1 0 16,2-6 0-16,2-4-1 0,0 2 2 0,-2-5 0 0,-2 0 0 15,9 0 0-15,-7 0-1 0,3-8 0 0,4 3 0 16,1 3 1-16,-1-3-1 0,1 0 1 0,-1-5-1 16,8-11 1-16,-38 21-2662 0</inkml:trace>
  <inkml:trace contextRef="#ctx0" brushRef="#br0" timeOffset="23389.39">3307 15990 1871 0,'0'0'0'0,"0"0"0"16,0 0 0-16,0 0 72 0,0 0 0 0,0 0 0 0,0 0 1 15,0 0-98-15,0 0 1 0,0 0 0 0,0 0 0 16,0 0-1524-16</inkml:trace>
  <inkml:trace contextRef="#ctx0" brushRef="#br0" timeOffset="23571.18">3361 16477 1595 0,'0'0'0'15,"0"0"0"-15,0 0 0 0,0 0-9 0,-26 25 1 16,26-20 1-16,0 0-1 0,0-5-1165 0</inkml:trace>
  <inkml:trace contextRef="#ctx0" brushRef="#br0" timeOffset="23772.33">3317 17023 1595 0,'0'3'0'0,"-10"5"0"0,-2-1 0 0,4 1 6 0,-2-3-1 0,2-3 1 0,8 3 0 0,0-5 4 0,0 0 0 0,0 0-1239 0</inkml:trace>
  <inkml:trace contextRef="#ctx0" brushRef="#br0" timeOffset="23923.93">3412 16923 653 0,'0'0'0'0,"0"0"0"0,0 7 0 0,-3 1 59 16,3 4 2-16,0 1-2 16,-5 2 2-16,5 0-17 0,-5-2 0 15,-3-6 1-15,-2 3 0 0,2 1-37 0,3-4 1 16,5 1-1-16,-5 4 1 0,5-12-838 0</inkml:trace>
  <inkml:trace contextRef="#ctx0" brushRef="#br0" timeOffset="24232.1">3368 16328 1255 0,'0'3'0'0,"-5"4"0"0,3-4 0 15,2-3-942-15</inkml:trace>
  <inkml:trace contextRef="#ctx0" brushRef="#br0" timeOffset="24420.47">3129 16744 12 0,'0'7'0'0,"-7"11"0"0,1 5 0 0,6-23-10 0</inkml:trace>
  <inkml:trace contextRef="#ctx0" brushRef="#br0" timeOffset="24843.02">3231 16514 1004 0,'0'0'0'16,"0"0"0"-16,-5-10 0 0,5 0 9 0,0 0 1 0,0 0-1 16,-5 0 1-16,5-3-11 0,0 11 0 15,0-8 0-15,0 2 1 0,0-4-31 0,5 7 2 0,3 0-1 16,-8-3 1-16,5 1-17 0,-5-4 0 0,5 4 0 15,2-3 0-15,1 2 6 0,-3 3 2 0,-5 0-1 16,0 3 1-16,5 2-9 0,0-8 1 0,-5 8-321 16</inkml:trace>
  <inkml:trace contextRef="#ctx0" brushRef="#br0" timeOffset="24943.29">3300 16242 464 0,'0'0'0'0,"0"0"0"0,0-2 0 16,0-1-29-16,0 3 1 0,0 0-1 0,0 0 1 15,0 0-2-15,0 0 1 0,0 0-190 0</inkml:trace>
  <inkml:trace contextRef="#ctx0" brushRef="#br0" timeOffset="25120.58">3412 16696 1117 0,'-3'5'0'0,"-2"8"0"0,0 9 0 0,-3-2-85 0,3-7 1 15,5-13-628-15</inkml:trace>
  <inkml:trace contextRef="#ctx0" brushRef="#br0" timeOffset="30760.83">3368 15983 1042 0,'0'0'0'0,"0"0"0"0,0 0 0 0,0 0 0 16,0 0 0-16,0 0 0 0,0 0 0 0,0 0 21 15,0 0 1-15,0 0-837 0</inkml:trace>
  <inkml:trace contextRef="#ctx0" brushRef="#br0" timeOffset="30935.44">3447 16610 815 0,'0'0'0'0,"0"0"-612"0</inkml:trace>
  <inkml:trace contextRef="#ctx0" brushRef="#br0" timeOffset="34670.35">3134 16383 1269 0,'0'0'0'0,"0"0"0"16,0 0 0-16,0 0 74 0,0 0 0 0,0 0 0 16,0 0 0-16,0 0-30 0,0 0-1 0,0 0 1 0,0 0 0 15,0 0-18-15,0 0 0 0,0 0-1 0,0 0 2 16,0 0-28-16,-18 28 1 0,18-28 0 0,6 0 0 16,-4 0-1-16,3 0 1 0,0 0-1 0,3 5 1 15,10 3-1-15,0 4 1 0,-1-9 0 0,4 7 0 16,7 0-1-16,-3 3 1 0,1-6 0 0,-4 6 0 15,4-3-2-15,-6-5 0 0,-2 0 0 0,5-3 1 0,-5 4 1 16,-6-4 0-16,1 3 0 0,0 0 0 0,5-2 1 16,-11-3 1-16,4 0 0 0,1 0 0 0,6 0 1 15,0 0 2-15,-5-3-2 0,-1 1 1 0,1-1-2 0,0 3 0 16,-1 0 0-16,-1-5 0 0,-9 3-2 0,3-4 0 16,0 4 0-16,3-6 1 0,2 3-2 0,-2 0 1 15,-3 3 0-15,-5-6 0 0,0 8-13 0,0-5 1 16,0 5-1367-16</inkml:trace>
  <inkml:trace contextRef="#ctx0" brushRef="#br0" timeOffset="34972.18">3478 16235 1017 0,'0'0'0'16,"-5"0"0"-16,2 0 0 0,-7 0 54 0,2 0 1 0,3 0-1 16,-2 2 1-16,7 3-16 0,0-2 1 0,0-3-1 15,0 0 1-15,0 0-22 0,2 0 1 0,-2 2 0 16,5 8 0-16,0 3-16 0,8-5-1 0,-5-3 0 15,9 10 2-15,9 0 14 0,2 3-1 0,-3-3 1 16,6-8 1-16,-6-2-10 0,1 3 2 0,2-6-2 0,2 3 1 16,-9-2 0-16,-4 2 1 0,4-3 0 15,7 1 0-15,-10-3 8 0,-6 0 1 0,1 0-1 16,0 8 1-16,-1-6-10 0,-6 3 0 0,-6-5 0 0,2 0 1 16,-2 0-5-16,0 0 1 0,0 0-2 0,5 3 2 15,0 2-1-15,-5 0 0 0,0-5 0 0,0 2 1 0,-5 1 1 16,5 2 1-16,-5 0 0 0,-8 5 0 0,-7 15 15 15,-3-2 1-15,-2 2 0 16,-1 3-1-16,-2-1-7 0,8-4 1 0,-3-3-1 0,-2 0 1 0,-1-4-5 16,1 4 1-16,-3 0-1 0,2-5 2 0,26-15-1560 15</inkml:trace>
</inkml:ink>
</file>

<file path=ppt/ink/ink18.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42:10.477"/>
    </inkml:context>
    <inkml:brush xml:id="br0">
      <inkml:brushProperty name="width" value="0.05292" units="cm"/>
      <inkml:brushProperty name="height" value="0.05292" units="cm"/>
      <inkml:brushProperty name="color" value="#FF0000"/>
    </inkml:brush>
  </inkml:definitions>
  <inkml:trace contextRef="#ctx0" brushRef="#br0">21045 5331 1243 0,'0'0'0'15,"0"0"0"-15,0 0 0 0,0 0 66 16,-6-32 1-16,6 24 0 0,6 6 0 0,-6-3-20 0,-3 2 0 16,6 3 0-16,-1 0 2 0,1 0-24 0,-3 0 1 15,0 0 0-15,0 10 1 0,-3 0-27 0,1 5 0 16,-4 0 0-16,-9 33 0 0,-10 15 0 0,2-7 0 16,8 9 0-16,-1-7 1 0,-1-7-2 0,1-4 0 0,-2 4 0 15,-7 9 0-15,2-9-3 0,3 4 1 0,-1 3 0 16,-4 8-1-16,5 4-1 0,-6-7 0 0,-2-2 1 15,-2 9-1-15,-1 1 1 0,3-3-1 0,0 10 1 16,-5-2-1-16,3-6 1 0,2-7-1 0,-3 5 1 16,1-10-1-16,-1 3 3 0,3-11 0 0,5 3-1 15,0 12 2-15,-2-4 1 0,-1-6 0 0,-9 1 0 16,4 9 0-16,-2-4 4 0,3-11 0 0,2 6 0 16,0 4 0-16,0-17 15 0,5 5 0 0,0-5 0 0,2-3 1 15,1-5-9-15,2-5-1 0,6 3 0 0,-1-13 1 16,3 3-1-16,5-3 1 0,5-7 1 0,0-3-1 15,-3-5 3-15,1-5 1 0,-1 0 0 0,3 0-1 0,0 0-3 16,0 0 2-16,0 0-2 0,3 0 1 0,2 0-3 16,-3-5 0-16,-2 5 0 0,13-23 1 0,10-20 0 15,2-5 0-15,1-7 1 0,-14 0-1 0,6 4-6 16,0 3 1-16,0-7-1 0,0-8 2 0,2 0-2 16,3 7 2-16,2-7-1 0,6-10 1 0,-3 3 15 0,-5 4 1 15,5-2-1-15,5-7 1 0,-5 4-11 0,-3 8-1 16,3-10 0-16,0-10 0 0,-5 2 7 0,3 16 0 15,-1-1-1-15,-2-9 1 0,2 4-6 0,-7 3 1 16,2 10-1-16,-2 3 0 0,0-1-1 0,0 3 0 16,2 3 0-16,-2-3 0 0,0 8-7 0,0 17-1 15,2-12 0-15,3 4 2 0,-10 4-3 0,-1 6 1 16,6-1 0-16,-5-4 0 0,-3 9 0 0,-2 2-1 16,-6 4 0-16,3-4 0 0,0 5-1 0,-2 8 1 15,-1-1-1-15,1 3 1 0,-3 5-11 0,0 0 1 0,0-5 0 16,0 5 0-16,0-3 9 0,0 3 0 0,0 0 0 15,3 0 0-15,4 0 1 0,-7 3 0 0,0 2 1 16,0 15-1-16,-7 8 1 0,1 7 1 0,1 0 1 16,-5 26-1-16,-3-3 1 0,1 2 2 0,4-2 0 15,-2 13-1-15,2-6 3 0,-4-7 1 0,-1 10-1 16,-2-5 1-16,2 0-8 0,0 0 1 0,-5-7 1 16,-2 12-1-16,0-5-2 0,2-15 0 0,0 10 0 0,-7 2 0 15,4 6 0-15,6-3 1 0,-10 5 0 0,-9-10 0 16,1 7-1-16,3-2 0 0,-1 3 0 0,6 9 0 15,-11-7-1-15,6-10 1 0,-1 10-1 0,1-7 1 16,-3-1-1-16,5-12 1 0,7 0-1 0,-4 5 1 0,2-8-1 16,-5 1 1-16,5-4-2 0,0 6 2 15,-2-5 0-15,7-8 2 0,0-7-1 0,-2 5 0 0,10-13-1 16,-3 3 1-16,3-8 0 0,0-3 0 0,2-1 1 16,5-6 2-16,-4 0-2 0,2-5 1 0,5 0-3 15,0 0 0-15,0 0 0 0,0 7 2 0,0-7-1870 16</inkml:trace>
  <inkml:trace contextRef="#ctx0" brushRef="#br0" timeOffset="2913.54">2112 7312 1054 0,'0'0'0'0,"0"0"0"15,0 0 0-15,0 0 81 0,-18-28 1 0,18 28 0 16,0 0 0-16,-3-7-79 0,3 7 2 0,0 0-1 15,3 0 1-15,2 7 33 0,0-4 0 0,-5-3-1144 16</inkml:trace>
  <inkml:trace contextRef="#ctx0" brushRef="#br0" timeOffset="4465.96">4574 6007 426 0,'0'0'0'0,"0"0"0"0,0 0 0 0,8-36-2 16,-3 24 1-16,0-6-2 0,3-7 2 0,-3 5-2 16,-5 5 1-16,0 7-2 0,-5 1 2 15,5 2-33-15,0 2 0 0,-5 3 1 0,2-5-1 0,-2 0 11 16,0 2 2-16,0-2-2 0,-3 3 2 0,-5-6 17 0,-4-4 2 16,4 4 0-16,-5 1-1 15,-7-6 0-15,-1 0 0 0,8 11 0 0,-4-3 1 0,-4 5 0 0,3-5 2 16,3 5-1-16,-6 0 1 0,-2-3 1 0,8 3 0 15,-3 3 0-15,3 2 1 0,2-5 24 0,-5 0 0 16,3 5 1-16,2 2 0 0,-8 4-2 0,4-6 0 16,1 2 1-16,-7 6 0 0,-2 7-5 0,-1-13 0 15,6 14 0-15,-1 6 0 0,1 4 12 0,-6-6 0 16,1-3 1-16,-1 6-1 0,1 5-5 0,-1-13 0 0,3 10 0 16,3 6 1-16,-1-11-7 0,1 0 0 0,2 0 0 15,-8 8 1-15,6 0-7 0,2-3 1 0,-2 5 0 16,-1 1-1-16,1-1-1 0,-3-2-1 0,2 4 1 15,-4 11 0-15,4-5-6 0,4-8 1 0,6 6-1 16,-7-11 1-16,6 8-3 0,-4-11-1 0,11 9 1 16,-3-6 1-16,6 5 2 0,-3 0 1 0,2-7-1 15,3 2 1-15,-3 1 11 0,8-1 0 0,0-5 1 16,8 3 0-16,-8 0 1 0,5-1 0 16,0-4 1-16,3 10-1 0,-3-6-4 0,-5-6 0 15,7 1 1-15,-2 11 0 0,3-18-1 0,-3 5 0 0,3-7 0 0,10 10 0 16,-1-8-11-16,-4-3 0 0,0 1 0 0,5-3 1 15,-1 3 2-15,-4-1 0 0,5-4 0 0,12 2 0 16,-12-5-11-16,3 0 2 0,2-3-2 0,7 3 1 0,-4 3 1 16,-4-8 0-16,4 3 0 0,4-6 1 0,-4 3 7 15,-1-8 1-15,6 3 0 0,-1 3 0 16,1-8-4-16,-1 0 1 0,1-8 0 0,5 3 0 0,-6 0 6 16,-4 2 2-16,4 1-1 0,-5-6 0 0,6 0 2 0,-8 1 0 15,2-1 0-15,-2 0 0 0,3-2-6 0,-9 0 1 16,9-5-1-16,-1-3 2 0,-2 6-3 15,-2 1 0-15,-4 6 0 0,6-17 0 0,-2 4 0 0,-4 5 0 16,6-2 0-16,-2-5 1 0,2-1-7 0,-8 1 1 16,8 8-1-16,-5-14 2 0,-1 3 7 0,-4 3 2 15,5-5-1-15,-3 0 1 0,0-6 5 0,-2 1 0 0,0 2 1 16,0-2-1-16,-1 5-14 0,-7-1 1 0,8 4 0 16,-5-4 1-16,2 1 4 0,-2 7 0 0,2-4 1 15,-8 1-1-15,-4 4 0 0,2-1 2 0,-5-7-1 16,0 7 1-16,2-5-2 0,-7 10 1 0,2-12-1 15,-4 7 0-15,-4-4 2 0,4 2-1 0,-1 4 1 16,0-1 0-16,0-4 14 0,-4 4 0 0,4 1 0 16,0 9 0-16,0-3-3 0,1 7 1 0,2-7 0 15,-3 7 0-15,5 11-6 0,-2-6 0 0,-3 8 0 16,6 8 2-16,-6-6-25 0,-5 3 2 0,5 8-1794 0</inkml:trace>
  <inkml:trace contextRef="#ctx0" brushRef="#br0" timeOffset="17054.09">6116 5503 564 0,'0'0'0'15,"0"0"0"-15,0 0 0 0,0 0 24 0,-20 35 0 16,12-20 0-16,3 0 0 0,-8 8-2 0,0 2 0 0,3-2 0 15,-2 12 0-15,-1 10-16 0,0-2-1 0,8 0 1 16,-3 5-1-16,-4 0 16 0,7 0-1 0,-1-3 0 16,6 13 0-16,0 3-20 0,0-6 0 0,-5-2 0 15,3 2 0-15,2 8 1 0,0-12 0 0,0 4 1 16,2 8 0-16,3-2 1 0,1-3 1 0,-4-5-1 16,1 4 1-16,-1-1-2 0,3-3 0 0,-5-8-1 0,5 11 1 15,3-3 0-15,-3 2 2 0,3 0-1 0,4 8 1 16,1-12-1-16,2-11 1 0,-2 3 0 0,8-3 0 15,1-9-3-15,-1 1 2 0,9-4-2 0,1 0 1 16,-1-6 5-16,6-4-1 0,7-3 1 0,6-5 0 16,-1-10 18-16,-5 0-1 0,13-2 1 0,5-6 0 0,-10-4-22 15,-3-1 0-15,6-12 1 0,2 5 0 0,-8-8 16 16,0 0 2-16,8 0-2 0,0-7 1 0,0-3 2 16,-2 3 0-16,-6-3 1 0,3-2-1 0,-3 0 8 15,-10 4 0-15,3 1 1 0,-3 5-1 0,-2-3-23 0,-5-2 1 16,-6 7-1-16,5-5 1 0,-4 3-1 0,-8-5 0 15,0 7 1-15,-1-17 0 0,-4 7 19 16,-5 3 2-16,-3-3-1 0,0-7 0 16,-3-3-5-16,-4 7 0 0,-3-1 0 15,-8-6 1-15,0 0-3 0,-4 10 2 0,-1-7-2 0,0-1 2 0,-8-2-9 0,4 6 2 16,1 1-1-16,-9-2 1 0,-1 3-4 0,1 0 2 0,-6-11-1 16,-2-4 1-16,-3 12-3 0,3 8 2 15,0-6-1-15,-8-1 1 0,8 1 5 0,0 14 0 16,-6-9 0-16,-4 1 0 0,5 2-12 15,0 11-1-15,2-6 1 0,-5 0 0 16,-2 8 0-16,-1 5-1 0,-4 5 1 0,-3 10 1 0,0 0 1 0,3 5 0 16,-8 2 0-16,-8 19 1 0,0 1-9 0,3 9 1 0,-3 19 1 15,-2 8-1-15,71-63-1561 0</inkml:trace>
  <inkml:trace contextRef="#ctx0" brushRef="#br0" timeOffset="25763.12">10036 5936 1105 0,'0'0'0'0,"0"0"0"16,0 0 0-16,0-35 53 0,0 20-1 0,0 2 1 15,8-12 1-15,-3 7-26 0,-5-2 1 0,-5 3-1 0,5-11 1 16,0 3 1-16,0 4-1 0,-5 1 0 16,2-5 1-16,-2 2-30 0,0 1 0 0,-2-3 0 0,1 2 0 15,-1 3 0-15,-3-3 0 0,2 10 0 0,-2-2 0 16,2-2 0-16,-5 7 0 0,3 2 0 0,3-10 0 16,-1 6 0-16,3 2 0 0,-5-3 0 0,2 8 1 0,1-2-4 15,-4-1 1-15,6 5-2 0,3-4 2 0,-8-3-3 16,2 2 0-16,-5 6 1 0,3-6-1 0,-3 1 4 15,-2 2 1-15,5-3-1 0,-3 8 1 0,-5-5-1 16,-5 5 1-16,3-3-1 0,0-2 1 0,2 0 0 16,0 5 1-16,5 0 0 0,3-2 0 0,3 2 15 15,-4 0 0-15,9 0 0 0,-3 0 1 0,0 0-7 16,2 0 1-16,3 0 1 0,-2 0-1 0,-1 0-1 0,3 0 0 16,-5 0 0-16,5 0 0 0,0 0 5 0,0 0 0 15,0 0 0-15,0 0 1 0,0 0-16 0,0 0 0 16,0 0 0-16,5 0 1 0,8-8-2 0,5 8 0 15,-1 0-1295-15</inkml:trace>
  <inkml:trace contextRef="#ctx0" brushRef="#br0" timeOffset="27071.66">12774 5639 1143 0,'-3'-10'0'0,"-9"-15"0"16,-6 2 0-16,5 3 57 0,-5-3 2 0,0 3-1 15,1-5 0-15,-1 2-18 0,0 3 0 0,-2 5 0 16,-1-21 1-16,1 11-31 0,0 8 0 0,-6-1 0 16,3-5 1-16,-2-2-11 0,-1 15 0 0,-4-8 0 15,-1 11 1-15,-4-3 14 0,2 7 0 0,-3 3-1 0,-5-2 1 16,3 2-5-16,2 0 1 0,-2 0 0 0,-2 0 1 16,1 0-2-16,6 5 0 0,-2 10 0 0,-3-3 1 0,2-4-1 15,5 2 0-15,1 3 0 0,-8 7 0 0,5-5-2 16,0 3 1-16,-3 4-1 0,-2 1 1 0,2 2-4 15,1-2 0-15,-4 2 1 0,1-2-1 0,3-3 9 16,4 3 1-16,6 4-1 0,-3 9 1 0,0-4-5 16,5-12 1-16,0 8 0 0,3-5 0 0,2 5-8 15,-5-6-1-15,8 14 0 0,-3-6 2 0,5 0-3 16,-5 3 1-16,6 5 0 0,-6 2 0 0,5-5 2 0,3 0-1 16,2 8 1-16,-2-2 0 0,2 1-3 0,1-1 0 15,2-1 0-15,5 8 2 0,0-10-3 0,0-3 1 16,-5 0 0-16,2-7 0 0,0 5-1 0,3 0 0 15,0-3 0-15,11-8 0 0,-11-1 0 0,0 4 0 16,5 3 0-16,2-13 0 0,-2 5 1 0,-5-8 1 16,6 4-1-16,1-4 2 0,-2-2 3 0,-2 3 1 0,2-1 0 15,0 6 1-15,-2 0-8 0,-1-8 0 0,6 2 0 16,-3 1 0-16,8 0-2 0,-8 2-1 0,2-8 1 16,-2 13 1-16,8-4-4 0,-5 4 1 0,-1-8-1 15,9 8 1-15,-4 3-6 0,1 5 1 0,0-8 0 16,5 0 0-16,-6 3 0 0,1-3 1 0,0 0 0 15,2 10 0-15,0-4 8 0,3-4 1 0,0 1-1 16,-5-5 2-16,-1 4 2 0,6 3 1 0,2-7-1 16,-2 7 2-16,5-5 3 0,-5-4 1 0,2 6-1 15,3 3 1-15,-5-9-2 0,2-4 1 0,3 6 0 0,3-8 0 16,-3 5-7-16,-3 0 0 0,3-2 0 0,7 7 2 16,-4-10-3-16,-6 3 1 0,8 7-1 0,3 0 1 15,-6 0 0-15,-4-10-1 0,6 8 0 0,4-11 0 16,-6 8-1-16,1-7 1 0,2 5-1 0,2-11 1 0,3 8-1 15,-2-2 1-15,0-8-1 0,4 0 1 0,-4-5-1 16,-1 2 0-16,8-4 0 0,-2 2 0 0,0 5-1 16,-3-8 1-16,2 0 0 0,1-4 0 0,-3 4-1 15,-2 1 1-15,-1-6 0 0,6 1 0 0,-6-11-1 16,-4 5 1-16,4 8 0 0,1-10 0 0,-6 5 1 0,1-5 0 16,2-3 0-16,2-2 1 0,3 2 18 0,-5-2 1 15,-2 2-1-15,4-4 2 0,1-1-7 16,-6 0 1-16,6 5 0 0,-1-2-1 0,-4 3-1 0,-4-6-1 15,4 8 1-15,4-3 0 0,-7-2-5 0,-2 5 2 16,-3 0-3-16,4-3 3 0,-1-2-1 0,-3 7 0 16,-6-2 0-16,6 0 1 0,-5-3 3 0,-6-2-1 15,4 2 1-15,1-5 0 0,-4 3-3 0,2-5 2 16,-5 2-2-16,3-7 1 0,-8-8 2 0,2 10 0 16,-2-2 1-16,-2-8-1 0,-3 3-12 0,2-8 0 0,-2 5 0 15,-10-10 0-15,2 10 3 0,-2 3-1 0,-3-5 1 16,3-3-1-16,0 5 1 0,-3 3-1 0,-3-8 1 15,-1 0-1-15,-4 0-3 0,3 3 2 0,-7 2-2 16,-1-2 1-16,1 7 1 0,-1 8 1 0,-5-1-1 16,-4-1 0-16,-1 1-3 0,-2 9 0 0,-13 9 0 15,-15-5 0-15,-3 11-4 0,-5 7 1 0,-10 5-1886 16</inkml:trace>
  <inkml:trace contextRef="#ctx0" brushRef="#br0" timeOffset="28361.92">10067 5462 87 0,'0'0'0'0,"13"0"0"16,-1 0 0-16,1 0 259 0,-5-5 0 0,2 3 1 16,3 9-1-16,-8-7-161 0,-5-5 0 15,0 3 1-15,0 2 0 0,0 2-87 0,0 3 1 0,0-5-1 16,0-5 1-16,0 3-21 0,0 2 2 0,-5-5-2 0,-6 0 1 16,-4-5-24-16,-3 2-1 0,-7-4 1 0,-11-4-1 15,-7-4 21-15,2 5 1 0,8 3 0 0,-2-1 0 16,4 5 8-16,1 3-1 0,-1 3 1 0,-5-6 1 15,-2 1-11-15,0-1 1 0,-5-2-2 0,-5 0 2 0,-1 2 8 16,6 8-1-16,-8 0 1 0,3 0 1 16,-6 0 0-16,3 8 2 0,6 0-1 0,-1 4 1 0,3 3 0 15,7-5 1-15,-2 3-1 0,-8 5 2 0,8-1 3 16,2 1 1-16,6 5-1 0,-1 12 2 0,1-2 2 16,2-6 1-16,5 4-1 0,-8 1 1 15,6 4-5-15,2-6 0 0,5 8 0 0,-7 4 1 16,4-4 13-16,3 0 0 15,1 5 0-15,-1 5 0 16,0-5-10-16,10-1 1 0,-2 1-1 16,8 13 1-16,2-8 6 15,0-6 1-15,0 4-2 0,2 2 2 0,8 2-14 0,3-10 1 0,0 11-1 0,10-1 2 0,-5 3 0 16,2-5 1-16,3 2 0 0,5 6 0 0,0-8 8 0,2-5-1 16,1-1 1-16,2 6 0 0,3-7-7 0,-1-11 0 0,8 3-1 15,6 2 1-15,-6-7-1 0,-5-6-1 0,10-2 1 16,1 8 0-16,-3-8 3 0,-1-5 1 0,6-2-1 0,3 10 1 15,-3-11 11-15,2 1 0 0,-5-3 1 0,8 3 0 0,-5-6-6 16,-2-2 1-16,4 5-2 0,5-7 2 0,1-3 5 0,-11-3 0 0,8 1-1 16,0-13 2-16,-7 2-5 0,-6-7 1 0,5 5 0 15,-5-8 0-15,1-5-1 0,-6-2 1 0,-3 0-1 16,4 2 1-16,-4-7-7 0,-4 0 1 0,-1-1-1 16,3-12 0-16,-5-2 14 0,-2 5 0 0,-8 2 0 15,7-10 1-15,-2 0-19 0,-10 5 1 0,-1-5 0 0,-4-10 0 16,-3 8 9-16,-5 4-1 0,0-12 1 0,-8 8 0 15,-4-1-12-15,2 9 1 0,-8-4-2 0,-3-19 2 16,-7 14 3-16,0 8 1 0,-5-7 1 16,0-1-1-16,-7 9-3 0,1 4 0 0,-4 2-1 0,-8-1 2 0,3 6 0 15,5 4 0-15,-11-4 0 0,-9 6 1 16,-3 5-2-16,-6 10 1 0,-1 7 0 0,-14 1 0 0,1 14-4 16,-1 8 0-16,-10 13 1 0,-7 5 0 0,0 10-15 15,-1-1 1-15,-19 21-1 0,2 8 1 0,122-71-1910 16</inkml:trace>
  <inkml:trace contextRef="#ctx0" brushRef="#br0" timeOffset="30881.09">14850 9895 1105 0,'0'0'0'0,"0"0"0"0,20-23 0 0,-2 8 30 15,0 2 2-15,0-2-2 0,4-2 1 0,4-1 31 16,-1 0 0-16,1-4-1 0,2-6 1 0,0 8-40 16,2 5 0-16,3-18-1 0,5 3 2 0,1-3-23 0,-4 10 0 15,1-9 0-15,-3-4 1 0,3 1-1 0,2 5 0 16,2 0 0-16,4 2 0 0,-1 0 8 0,0-2 1 16,0-5 0-16,1-1 0 0,4 9-5 0,-5-6 1 15,1-2-1-15,4-8 2 0,0 7 18 0,-2 1 2 16,2 0 0-16,8-5 0 0,-2-1-8 0,-6 3 0 15,0-2 0-15,11-13 0 0,-8 8 9 0,-5 5 1 16,7-3-1-16,6 2 1 0,-6-7-1 0,-5 6-1 0,3-1 1 16,8-5 0-16,-11 8 0 0,3 4 0 0,-3 6 0 15,8-10 0-15,-7 5 0 0,-6 7 0 16,5-5 0-16,3-2 0 0,-3 2-7 0,-4 5 1 16,4 1 0-16,-10-1 0 0,3 3-7 0,-6-1 1 0,-2 11 0 15,3-7-1-15,-5 1-14 0,-3 4 1 0,0-6 0 16,2 3 1-16,-10 0-15 0,-4 5 2 0,-16 15-1750 15</inkml:trace>
  <inkml:trace contextRef="#ctx0" brushRef="#br0" timeOffset="32217.95">15180 9912 1192 0,'0'0'0'0,"0"0"0"15,0 0 0-15,0 0 73 0,0 0 1 0,0 0-1 16,-7-5 1-16,4 3-26 0,3 2 0 0,5 0-1 16,0 0 1-16,-5-3-32 0,0 1 1 0,3 2-2 15,12-23 2-15,6-5-17 0,2 1 0 0,-6-1 0 16,4-5 0-16,2 11 0 0,-8 1 1 0,8 1-1 15,-13-2 2-15,10-6 10 0,-2 8 1 0,-5 0 1 16,5-8-1-16,5 5 5 0,-3 6 0 0,3-6 0 16,2-2 0-16,-4-3 2 0,4-2 0 0,8-3 1 15,-2 3 0-15,-3-3 7 0,0 5 0 0,5-10 0 0,7-2 0 16,-9 5-4-16,-1 0-1 0,9-6 1 0,-4-2-1 16,1 3-2-16,-6 5-1 0,8-5 0 0,1 2 0 15,-1-3-6-15,-5 6-1 0,5-5 1 0,-5 5 0 16,3 2-5-16,-1 5 1 0,-2-2-1 0,11-5 1 15,-4-1 1-15,-4 9-1 0,0-1 0 0,4-5 1 16,1 3-10-16,-3 2 1 0,0-7 1 0,3 0-1 0,0 4 5 16,-1 6 0-16,1-3 1 0,2-4 0 0,-7 4-8 15,0 5 1-15,4-2-1 0,4-5 1 0,-1 10-1 16,-2-6 0-16,-1 4 0 0,6 2 0 0,-3-3 0 0,-7 5 0 16,-3 8 0-16,0-10 1 0,5 5 11 0,-5 2-1 15,3 6 0-15,5-6 0 0,-6 6 2 0,3-1 0 16,-5 8 1-16,8 0-1 0,-3 0-8 0,-2-5-1 15,2 10 1-15,10-2 0 0,-9 7-3 0,1 0 2 16,4 2-1-16,-1 1 1 0,0-3-4 16,-5 8 0-16,3-1 0 0,5 8 1 0,-6-9-1 0,-1 4 0 15,4 2 0-15,3 6 0 0,-3 5 2 0,0-13 0 0,0 10 0 16,6-4 2-16,-3 1 2 0,-3 1 2 16,3 0 0-16,-8 2 0 0,2 3-3 0,1 4 0 15,0 4 1-15,7 7-1 0,-5-6 1 0,-7-1 0 0,10 7-1 16,2-3 1-16,-5 3-5 0,-4 0 1 0,1 0 0 15,4 0 1-15,-4-13-2 0,-2 3 0 0,-2 7 0 16,2-10 0-16,-5 6 5 16,0 1-1-16,-5-4 1 0,0 0 0 0,3-8 1 0,-6 3 1 0,6 2 0 15,-8-4 1-15,-3-6-4 0,-2-5-1 0,-5-5 1 0,9 5 0 16,-4-5 0-16,-8-2 0 0,1-13 1 0,1 0 0 16,-12 0-2060-16</inkml:trace>
  <inkml:trace contextRef="#ctx0" brushRef="#br0" timeOffset="38699.11">17994 5470 1394 0,'0'0'0'0,"0"0"0"0,0 0 0 0,0 0 40 16,-10-25 0-16,10 17 0 0,-5-2 1 0,2-2 7 0,3-1 0 15,-7 3 1-15,-6-8 0 0,-2-4-28 0,2 9 1 16,5 0-1-16,-9-4 1 0,-11-3-23 0,5-1 1 15,2 9 0-15,1-1 0 0,0 3 0 0,-1-7 0 16,-2 9 0-16,1-7 0 0,-9 2 0 0,0 6 0 16,1-3 0-16,-1 2 0 0,1-5-1 0,-1-2 0 15,-7 10 0-15,-3-2 1 0,6-1 0 0,2-2 0 0,-10 8 0 16,-3-3 0-16,3 2 0 0,2-5 0 0,0 8 0 16,-2 0 1-16,0 0 0 0,-1 8 1 0,-4 0 1 15,-5-1-1-15,2 6 1 0,-3-3 2 0,3 2-1 16,-2 6 1-16,2 0 7 0,8-6 2 0,-5 11-1 15,4-3 0-15,-4 8 4 0,2-3 0 0,-2-5 0 16,-1 5 0-16,4 1-18 0,1 1 0 0,1 4-1 16,-8-4 1-16,8-2-4 0,2-2 0 0,-4 10 1 15,-4 2-1-15,8 0 4 0,8-7 1 0,-2 12-1 16,-1-9 1-16,3 4-1 0,5-2 1 0,0 2-1 0,-2 5 1 16,4-12 2-16,3 2 0 0,5 3 0 0,-4 5 1 15,1-3 6-15,3-5 0 0,-4 6 0 0,-4 6 1 0,8-6 3 16,6-6 1-16,-1 8-1 0,-5 5 2 0,3-1-3 15,5-1 0-15,-3-1 1 0,0 3-1 0,3 2-10 16,7 1 1-16,-2-6-1 0,0 10 0 0,3-7 3 16,4-8-1-16,8 8 1 0,-2-5 0 0,5 0-5 15,-1 2 1-15,1 1-1 0,2-4 1 0,6 4-1 16,2-6 0-16,2 0 0 0,1 1 0 0,-3-1-1 16,-3-2 1-16,5 7 0 0,8 5 0 0,6-7-1 0,-9-3 1 15,3 1 0-15,8 4 0 0,-6 3-2 16,4-8 1-16,9-5-1 0,0 8 0 0,1-3 4 0,-6-4-1 15,3-6 0-15,7-10 1 0,-7 5 5 0,0 0 0 16,-3-5-1-16,3 5 2 0,0-12-3 0,-3 5 0 16,3 2 1-16,4-5-1 0,1 0 4 0,-2-3 2 15,2 1-3-15,7-3 3 0,-5-2 1 0,-4-3 0 0,4 5 1 16,3-5 0-16,-2-5 12 0,-6 0-1 0,3 2 1 16,5-10 0-16,-3 1-13 0,-4 2 1 0,1-5-1 15,6-6 1-15,-2-6 4 0,-3 7 0 0,2-16 0 16,3 1 0-16,-8-10-11 0,-4 9 2 0,-1 1-1 15,5-5 1-15,1 5-3 0,-6-1 2 0,0-7-1 16,-5 8 1-16,0 0 2 0,-2 0 1 0,0-1-1 16,4 1 1-16,-1 5-2 0,-6 0-1 0,0-6 1 15,-3-4 1-15,-4 10 5 0,-6-3 0 0,3 0 1 0,2-2-1 16,-7-3-7-16,-5 3 0 0,0-5 0 0,-1-3 1 16,-7-5 2-16,-5-3 0 0,0-7 0 0,-5-5 1 15,-2 6-6-15,-6-6-1 0,3-8 1 0,2 3 0 16,-10 5 0-16,-5-5 0 0,3 2 1 0,2-9-1 15,-7 7-3-15,-1 10 0 0,-2-3 0 0,-2-2 0 16,-1 0 2-16,-2 8-1 0,-7 7 0 0,-9-2 1 0,-2 2-1 16,-5 12 2-16,-5 1-2 0,-12 7 1 0,-4 8-4 15,-9 8 0-15,-19 17 0 0,-14 17 2 0,119-22-2111 16</inkml:trace>
  <inkml:trace contextRef="#ctx0" brushRef="#br0" timeOffset="49427.5">3747 10915 276 0,'0'0'0'0,"0"0"0"0,0 0 0 15,0 0-11-15,26-15 1 0,-16 10 0 0,-2 0 0 16,-1 3 8-16,3-3 0 0,-4 5-1 0,6-3 2 16,6-4 0-16,-5 7 0 15,-6-8 0-15,11 0 1 0,0 6-1 0,-5 2 1 16,0-3-1-16,4 3 1 0,1 0-1 0,-5 0 1 0,0-5 0 0,4 3 0 0,1-3 0 15,-3 2 0-15,1 3 0 0,-4 0 0 0,6-7 0 16,3 7 0-16,-9 0 0 0,11-3 1 0,-2 1-1 16,1 2 0-16,-4 0 0 0,3 0 1 0,-4 0 6 0,1 0 0 15,0-8 1-15,2 8 0 16,3-5 6-16,-5 5-1 0,0 0 1 0,2 0 0 0,6 0 4 0,2-2 0 16,-3-3 0-16,6-3 0 0,-6 3-8 15,-2 5 1-15,8-3 0 0,-1-4 1 0,-2-1-2 16,-5 6 0-16,0-1 0 0,2-4 1 0,1 2-1 0,-3 2 0 15,-8 3 1-15,8-7-1 0,2 2-3 0,-2 5 2 16,-3 0-1-16,3-8 1 0,-5 8 14 0,0-5-1 16,-3 2 1-16,8-4-1 0,0 4-12 0,-3-2 1 15,3 5 1-15,-2-5-1 0,9 0 0 0,-7 3 0 0,8-3 0 16,-1-5 1-16,-4 5-8 0,-1-3 2 0,-2 8-1 16,2 0 1-16,1-8 9 0,-3 8-1 0,-3 0 1 15,8-5-1-15,-3 0-7 0,-7 3 0 0,3-3 0 16,2 2-1-16,-3-2 4 0,-2 3 1 0,-1 2-1 15,1-8 0-15,0 3 3 0,2 0 1 0,-7 3-1 16,5 2 2-16,0 0-4 0,-6-6 1 0,-4 6-1 16,7 6 2-16,-2-6-4 0,0 0 0 0,0 0 0 0,-1 0 1 15,6 0-5-15,0 0 1 0,0 0 0 0,0 0-1 16,7 0-2-16,-7 0-1 0,2 0 0 0,3 0 1 0,2 0-1 16,-4-6 0-16,-3 4-1 0,5-3 1 15,-6 5-2-15,1-3 0 0,-5 1 0 0,7-6 0 0,3 8 0 16,-10 0 1-16,5-2-1 0,-1-3 1 0,-1 5 1 15,-6 0 0-15,3 0 0 0,-1 0 0 16,6 0 9-16,0-3 1 0,-5 3-1 0,4-5 0 0,1 5-11 16,-5 0 0-16,0 0 0 0,5 0 1 0,-3 0-1 15,0 0 0-15,0 0 0 0,8 0 0 16,-5 0-1-16,-5 0 1 0,5 0-1 0,-1 0 1 0,9 0 0 0,-8 5 0 16,-1-2 0-16,9 2 0 0,-1-3 7 0,-2 3 1 15,3-5-2-15,-1 3 2 0,-7-1 11 0,0 1 1 16,-1-3 0-16,4 0 0 0,2 0-5 0,-5 0 2 15,2 5-1-15,3-3 1 0,-3 4-13 0,-2-6 2 16,5 0-2-16,2 0 2 0,-4 7-7 0,2-7 1 0,-6 0 0 16,1 0 0-16,8 0-5 15,-9 0 2-15,1 0 0 16,3 0-1-16,-4 5-6 0,1 3 0 0,0-8 0 0,7 2 0 0,1 3-5 0,-3-2 2 16,-3-3-1-16,6 0 1 0,-9 0 12 0,1 5 1 0,0-3 0 15,5-2 0-15,2 0 0 0,-4 0 1 16,-4 0-1-16,6 3 1 0,-5 4 5 0,-3-7-1 15,3 0 1-15,5 0-1 0,3 0-6 0,-9 0 1 16,-4 8 0-16,5-8 0 0,7 2 3 0,-7-2-1 0,0 0 0 16,7 0 1-16,-7 0 4 15,0 0 1-15,0 0-1 16,7 0 1-16,1 0-4 0,-8 0 1 0,-1 0-1 0,9-2 2 0,-1 2 3 16,-2 0 1-1,8 0-1 1,-1-8 1-16,-4 8-2 0,-3 0 0 31,2 0-1-31,6 0 2 0,-6 0-1 0,-2 0 1 16,2 0 0-16,1 0 0 15,-1 0-7 1,-2 0 1-16,3 0-1 0,-1 0 1 16,3 0 4-16,-8 0 1 0,6-5 0 15,2 5 0-15,-3 0-4 0,-4-2 1 0,6-1-1 0,4 1 2 0,0-3-2 16,-6 5 1-16,0-8-1 0,6 6 2 0,-1-6 2 0,-4 3 1 0,2 0-2 0,2 3 2 0,4-6-1 15,-6 3 0-15,-3 0 0 0,5 5 1 0,-4 0-5 0,-1-3 2 0,3-4-1 0,3 7 0 0,-3-5 4 16,-5 2 0-16,0-2 0 0,2 3 1 0,1-3-13 0,-4 0 1 0,4 2-1 0,4-2 1 0,-4 3-11 16,-3-4 0-16,7 4 1 0,1-8 0 0,-6 2 3 0,1-2 1 0,4 10 0 0,1-5 0 0,-1-2 5 0,-7-1-1 15,3 8 1-15,4-5 1 0,1 3 1 0,-6-6 1 0,1 5-2 0,2 1 2 0,-3-6 0 16,0 1 2-16,-2 2-1 0,3 0 0 0,-1 5 16 0,-2-3 1 0,3-2-2 16,4-5 2-16,-5 5-7 0,-2 3-1 0,3 2 0 15,4-5 0-15,-9-1 0 0,-3-1 0 0,4 7 0 16,9-3 1-16,-1-4-5 0,-4 4 0 0,-6 3-1 15,3-2 1-15,3 2-1 0,-4-8 1 0,4 8 0 16,-3 0-1-16,2-7-5 0,-7 7 0 0,0 0 0 16,0-5 0-16,2 5 0 15,-2 0 0 1,0 0 0-16,-3 0 0 0,3 0-1 0,-3 0 0 0,-2 0 0 0,7 5 0 0,-2-5 0 0,0 0-1 0,-6 0 1 16,6 0 0-16,0 0 0 0,-5 0 0 0,-6 0 0 0,11-5 1 15,0 5 0-15,-5 5 1 0,-1-5-1 16,-1 0 1-16,1 0 4 0,-4 0 0 0,-3 0 1 0,8-5-1 15,-1 5 4-15,-1 0 0 0,-1 0 0 0,5 5 1 16,-2 2-5-16,0-7 1 0,-8 0-2 0,7 8 2 0,6-8-2 16,-5 2 2-16,5-2-1 0,-3 5 1 0,-15-5-1319 15</inkml:trace>
  <inkml:trace contextRef="#ctx0" brushRef="#br0" timeOffset="51525.45">2178 7287 853 0,'0'0'0'0,"0"0"0"0,0 0 0 0,0 0 59 0,0 0-1 0,0 0 1 15,0 0-1-15,0 0-3 0,0 0 0 0,0 0 0 0,0 0 1 0,0 0-12 0,18 25 0 0,-18-17-1 16,7 19 1-16,6 11-26 0,0 0 0 0,-1-8 0 16,-1 3 1-16,-6-5-10 0,2-1 0 0,6 9 0 0,0-1 1 0,-3-5 1 15,-3 0 0-15,-1 1 1 0,6 4-1 16,-4-7-3-16,2 4 0 0,-2 4-1 0,-3-1 2 0,0-7 0 109,-3-1 0-93,4 1 0-16,1-5 1 0,-2 2-2 0,0-10 1 0,0 13 0 0,3 2 0 0,-3 3 0 0,-2-6 0 0,7-4 0 0,-5-3 1 0,-3-5-2 0,4-2 1 0,-1-5 0 0,2 2 0 0,-2-3-7 0,-5 1 1 0,5-6-1 15,-2 3 1-15,2-5-3 0,0 0 0 0,-5 0 0 0,8 0 1 0,-3 0-2 0,-5 0 0 0,0-5 0 0,0-12 1 0,0 17-1367 0</inkml:trace>
  <inkml:trace contextRef="#ctx0" brushRef="#br0" timeOffset="51975.39">2422 7292 1080 0,'-5'-8'0'0,"0"-4"0"16,-3-1 0-16,3 3 57 16,-3-8 2-16,3 11-2 0,-5-6 1 0,8-2-16 0,-3 8-1 0,-1 2 1 15,-1 5 1-15,2 0-38 0,5 0 2 0,-3 0-1 0,-7 5 0 16,-3 0-6-16,6 2 0 0,-4 3 0 0,-6 15 0 15,-4 6 16-15,-2 6 0 0,3 1-1 16,2 3 1-16,0 1 3 0,6 1 1 0,-1 3-1 0,-5 1 2 16,0-4-3-16,6-2 0 0,-1 4-1 140,0-2 3-140,-5-3 1 0,6-5 1 0,2 3 1 0,-3 0-1 0,0-5 3 0,0-16 0 0,8 4-1 0,-7-1 2 0,4-3-27 0,3-2 1 0,5-7 0 0,-5-5 0 0,-3-1-2 0,8-2-1 0,0 0 1 0,0 0 1 0,0 0-1 0,0 0 1 0,-5 0-1 0,5-2 0 0,-5-1-2 0,2-2-1 0,3-5 1 0,0-38 1 16,0-7 0-16,8-1 2 0,-3 1-1 0,-5-1 1 0,8 13 0 0,-3 8 0 0,-5-10-1 0,5 7 1 0,3 0 0 0,4 3 1 0,-2-3-1 0,-2 10 1 0,5 1-1 0,-3-1 1 0,-2 8-1 16,4 7 1-16,-1 1-1 0,-4 7 1 0,6-5 0 15,-3 7 0-15,-2 3 0 0,-3 0 0 0,2 0 0 0,6 0 0 0,0 8 11 0,-3 2 0 16,-2 0 0-16,4 5 1 0,6-3 6 0,0 4 1 15,0-4 0-15,-5 6 0 0,-6-8-12 0,3 5-1 0,-2-10 1 16,10 5 0-16,-6 3 4 0,1-8 1 0,-3 2 0 16,8 1 0-16,3 2-8 0,-4-5 1 0,1-5-1 15,8 3 1-15,4-1-1 0,1 1 2 0,-6 2 0 16,11 2-1-16,-6-4-4 0,8 4 2 0,6 6-1 16,9 12 0-16,-53-25-1576 0</inkml:trace>
</inkml:ink>
</file>

<file path=ppt/ink/ink19.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43:42.760"/>
    </inkml:context>
    <inkml:brush xml:id="br0">
      <inkml:brushProperty name="width" value="0.05292" units="cm"/>
      <inkml:brushProperty name="height" value="0.05292" units="cm"/>
      <inkml:brushProperty name="color" value="#FF0000"/>
    </inkml:brush>
  </inkml:definitions>
  <inkml:trace contextRef="#ctx0" brushRef="#br0">2318 5528 389 0,'0'0'0'0,"0"0"0"0,0 0 0 0,0 0 39 0,0 0 0 16,0 0 1-16,0 0 0 0,0 0-6 0,0 0-1 16,0 0 1-16,0 0 0 0,-5-25-3 0,5 20 2 15,0 5-2-15,-6 0 2 0,6-5-13 0,-5-3 0 0,3 6 0 16,2-6 1-16,-5-5-19 0,0 1 0 15,2-1 0-15,3 3 0 0,-5-2 9 0,5-1-1 16,-5 10 0-16,-3-9 1 0,-4 4 13 0,7-4 0 0,-1 9 1 16,-1-4 0-16,-11-6 14 0,5 0 0 0,1 8 0 15,-11-5 2-15,-3 3-12 0,1-3 0 0,2 7 0 16,3-2 1-16,-3 5 11 0,-3 0 1 0,3 0-1 16,-7 0 2-16,9 10-13 0,-2 5 2 0,3 5-2 15,-15 1 1-15,9-4-8 0,3 1-1 0,3 5 1 16,-11-1-1-16,1 3 0 0,2-2 2 0,7 10 0 15,-4-5-1-15,2-1-9 0,5 9 0 0,-2-6 1 0,2 3-1 16,0-1-9-16,1 4 0 0,-1 14 1 0,-3-2 0 16,4-13-3-16,4 3 0 0,0 7 1 0,-5 6-1 15,8-6-3-15,2-2 0 0,1 5 0 0,-3 2 1 16,-3 1-4-16,8 2 0 0,-3-6-1 0,-4 11 1 0,6-2-3 16,6-6 1-16,0 6-1 0,0 7 0 15,-5-10 5-15,5 2 1 0,5-5-1 16,-5 3 1-16,6-2-1 0,1-3 1 0,6-3-1 0,-3 0 1 0,8-2 2 15,-3-3 0-15,8 3 1 0,2-7 0 0,-2-1 10 16,-2-10 2-16,7 3 0 0,-3-1-1 0,6-6-7 16,-1 1 0-16,8-2-1 0,3-4 2 0,2 4 2 0,1-10 2 15,-6 0-1-15,15-3 0 0,-10 1 7 16,1-8 1-16,4-8-1 0,3 3 1 0,-8 3-13 0,-2-3-1 16,-3-10 1-16,5 0 1 0,-7-6 13 0,2 1 0 15,-2-7 0-15,2 1 2 0,2-9 0 0,-6 5 2 16,6-5-1-16,-2-1 1 0,-2-9-5 0,-5 2 0 15,2 0 0-15,2-10 0 0,-4 8-1 0,-6 5 1 0,-2-16 0 16,8-2 0-16,-11 3-1 0,-2 7 0 0,0-7 0 16,-6-16 1-16,-7 5-1 0,3 9 0 0,-8-6 0 15,5-8 0-15,-10 3 0 0,-3 7 0 0,3-4 0 16,-7-6 0-16,-1-2 0 0,0 8 0 0,0-3 0 16,-9-8 0-16,4 11-6 0,-8 4 0 0,1 1 1 15,2 2-1-15,-2-3 7 0,2 6 1 0,2 4 0 16,-7 1 1-16,8-5-4 0,-3 14-1 15,3 6 1-15,-6 10 0 0,8 2-9 0,-4 8 0 0,1 7 0 16,-7 8 1-16,-2 11-3 0,-3 6 1 0,-11 18-2209 0</inkml:trace>
  <inkml:trace contextRef="#ctx0" brushRef="#br0" timeOffset="14803.21">707 7383 390 0,'0'0'35'0,"-25"-41"13"16,15 24 1-16,7 4 1 0,3 5-1 0,0 1-19 16,0 7 2-16,0 2-2 0,-5 3 2 0,5-5 36 0,-5 0 2 15,5-5-1-15,0 3 1 0,0 2-24 0,0 0 0 16,0-3 0-16,-3 3 0 0,-2 3-21 0,5-1-1 15,-5-2 1-15,5 5 1 0,-5-2 3 0,3 2 0 16,2-5 0-16,-6 0 0 0,6 8-3 0,-5-3 1 16,5-5-1-16,5 10 1 0,1 5-5 0,-4 2 2 15,3 4-2-15,8 21 2 0,0 1-5 0,4-2 1 16,1 1 0-16,5-9 1 0,-2-3-8 0,-4-4 1 0,-4 4-1 16,0 5 2-16,5-2-1 0,-6-10 2 0,6 2-2 15,-5-8 2-15,0 1 18 0,-1-3 0 16,4-2-1-16,-4-3 2 0,6 2-6 15,-10-6 1-15,-1 4 1 0,3-3-1 0,-4 3-12 0,-4-2 1 0,3-6 0 16,0 11 0-16,-5-8-9 0,0 2 0 0,0-4 1 16,3 2-1-16,2-5-8 0,0 0 1 0,-5 0 1 15,0 3-1-15,8 4-3 0,-8-7 1 0,0 0-1 16,0-2 1-16,0-6-1 0,0 8 0 0,0 0 0 16,5-28 0-16,2-20-2 0,4-15 1 0,-4 11 0 0,3 6 0 15,-7 11-4-15,2 0 2 0,3 4-1 16,2 6 1-16,-3-3 1 0,-1 11 0 0,1 4-1 0,3-4 2 15,-2 4-6-15,-3 8 1 0,3-5-1 0,-3 2 0 16,-5-4 3-16,0 4-1 0,0 3 1 0,0 3-1 16,0 2 0-16,0 0 0 0,0-8 1 0,5 6-1 0,2 2 3 15,-7 0 0-15,0 0-1 0,0 0 2 0,0 0 1 16,0 0 0-16,0 0 0 0,0 2 0 0,-5 6 7 16,3-1 1-16,2 1-1 0,-5 12 1 0,-3 8 2 15,-5 7 0-15,-4 0 0 0,-6-7 0 0,5 5 5 16,5-3-1-16,0 3 1 0,1 2-1 0,-1-7-13 15,3-6 2-15,7 6-2 0,-2 5 1 0,-8-8 19 16,1 0 1-16,-1 5-1 0,-5 3 0 16,6 0-11-16,-6-13 1 0,5 13-1 0,3 0 0 0,2-8 5 15,-5 0 2-15,3 3-1 0,3 2 1 0,2 0-10 0,-1 0 0 16,6 8 0-16,-2 5 1 0,2-3-2 0,2 3 0 16,9 13-1857-16</inkml:trace>
  <inkml:trace contextRef="#ctx0" brushRef="#br0" timeOffset="17301.82">1264 8239 1162 0,'0'0'86'0,"0"0"-52"0,0 0 1 0,0 0-1 16,0 0 0-16,0 0-23 0,0 0-1 0,0 0 0 15,31 8 1-15,-13-11 8 0,-6 3 1 0,6-7-1 16,13-13 1-16,-1-3-16 0,-4 3-1 0,-8 0 1 16,2-8 0-16,3 8-3 0,-10 5 0 0,-1-13 0 15,6 0 1-15,-5 3-1 0,0 2 0 0,-8 1 0 16,2-6 0-16,-2 8 8 0,0-5 1 0,-5 2-1 15,0 0 1-15,-5 3-3 0,5 0 1 0,-5 0 0 0,-2 5 0 16,-6-6 0-16,3 9 3 0,2-1-2 16,-5 3 1-16,3 3-2 0,3 2 0 0,1 10 1 0,-11-3 0 15,1 3 6-15,-7 3 0 0,6-1-1 0,-14 24 1 16,1-1-14-16,4-5 0 0,8 8 0 0,-12 10 1 16,9-3 2-16,-1-5 0 0,4 13 0 0,-8-8 0 0,9-4-3 15,4-6 1-15,0 3 1 0,3-11-1 16,7 6-1-16,3-8 0 0,0 0 0 0,8 1 0 15,5-6-1-15,-8-3 2 0,8 3-1 0,4-10 0 16,1 11-1-16,3-9 1 0,-4-7-1 0,6 0 1 0,8 0-1 0,-11-5 0 16,3 3 0-16,2-4 1 0,6-4 0 15,-8-2 0-15,-3-1 1 0,-2-9 0 0,2 1 3 0,3 1 1 16,-5 0 0-16,2-3 0 0,3-4 8 0,-5 1-1 16,2-1 1-16,-2 4 0 0,5-5-2 0,-2 1 0 15,-4-4-1-15,1 1 1 0,-5 2-3 0,5 3 0 16,-6-2 0-16,-7 6 2 0,3-6-6 0,-3 1 1 0,0 9-1 15,-5-1 1-15,0 6 3 0,0 9 1 16,-5-5-1-16,5 1 1 0,0 2-10 0,0 5 1 0,-5 0-1 16,5 5 1-16,-8-5-1 0,8-5 0 15,0 5 0-15,-5 0 0 0,0 7-1 0,3 6 0 0,-3-10 0 16,0 17 1-16,2 12-1 0,6-1 0 0,2-6 0 16,0 5 0-16,2-2-3 0,6-11 1 0,0 1-1 15,0 2 2-15,4-2 1 0,-4-3 1 0,5 8 0 16,-8-3 0-16,3 0 2 0,5-7 2 0,-6-6-1 15,-4 1 0-15,-3 4 12 0,-5-9 0 0,5 2-1 0,3-3 1 16,-8 3 3-16,0-5 0 0,0 3 0 0,0 0 0 16,0-1-8-16,0 3 1 0,0-5 0 0,0 0 0 15,-5 8-1-15,2 2 1 0,3-5-1 0,-18 0 1 16,-5 15 3-16,-2 8 2 0,-6-3-1 0,-22 15 0 16,53-40-1716-16</inkml:trace>
  <inkml:trace contextRef="#ctx0" brushRef="#br0" timeOffset="18561.38">2417 7584 1080 0,'0'0'0'0,"0"0"0"16,0 0 0-16,0 0 108 0,0 0 0 0,25 23-1 15,-12-6 2-15,-8 1-70 0,3 0 2 0,2 9-1 16,3 1 1-16,-8 15-29 0,2-3 0 0,6 6 1 16,-3 2-1-16,3-1-13 0,-10 1 1 0,2 10-1 0,-5 3 1 15,5-3-1-15,2-10 1 0,4 5-1 0,-4 2 1 16,-2 0-2-16,-5-4 2 0,0-11-1 0,0 5 1 16,0-14 0-16,0-9 1 0,0-1-1 0,8-6 2 15,-8-3 3-15,-3-4 2 0,-2-8-1 0,5 7 0 16,0-4 13-16,0-3 0 0,0 2 0 0,0-4 2 0,-5-6-11 15,5 6 0-15,-5-3 0 0,-8-38 0 0,-7-12 0 16,2 4 0-16,-5-2 0 0,3 5 2 0,2 5-2 16,5 1 0-16,1 1 0 0,-11-7 0 0,5-4 3 15,5 4 1-15,6 7-1 0,-4 1 2 0,4 2-12 16,2 0 2-16,2 1-2 0,-2 1 2 0,0 1-5 0,5 7 1 16,5 1 0-16,-5-1 0 0,8 8 4 0,-3 5 0 15,2 2 1-15,-1-2-1 0,-1 7 13 0,2 3 0 16,-7 0 0-16,5 3 0 0,3-3-18 0,2 2 1 15,3 3-1-15,5 3 1 0,2 9 16 0,3 1 1 16,-3 5-1-16,11 22 1 0,4-5-12 0,1 0-1 16,-5 11 1-16,-1 4-1 0,1-2 6 0,-1-8 0 15,3 11 0-15,3-8 0 0,-6-1-6 0,1-1-1 0,-6-8 1 16,6 2 0-16,-8-15 0 0,-3 3 0 0,11 4 1 16,-1-12 0-16,-4-2-5 0,-3 0 1 0,-3 2 0 15,3-13 1-15,-5-2-5 0,-6-2 1 16,6 2 0-16,0-8 0 0,-5-7 1 0,-6 3 1 15,6 4 0-15,-8-5 0 0,0-7 8 0,-5 5 1 0,3-10-1 16,2-13 2-16,-5 3 13 0,0 2 2 0,0-2-1 16,-13-8 1-16,5-2-5 0,-2 2 1 0,-2 0 0 15,-1 0 0-15,0-2 3 0,0 7 1 0,-2-7-1 16,0 7 1-16,2 2-3 0,-2 4 0 0,2 9 1 0,0-2-1 16,1 10-4-16,7 2 2 0,2 3-2 0,3-3 1 15,-5 13-12-15,5-7 1 0,-5 7 0 0,5-5 0 0,5 5-6 16,-5 0 0-16,0 0 1 0,8 15 0 0,9 15-42 15,6-5 1-15,-5 6-2040 0</inkml:trace>
  <inkml:trace contextRef="#ctx0" brushRef="#br0" timeOffset="18845.54">3539 8108 1457 0,'0'-2'0'0,"0"2"0"0,5-13 0 0,3 6 46 0,-1-1 1 15,-2 3-1-15,0 2 2 0,0 3-33 16,3 0 2-16,-8 0-1 15,5 0 1-15,-5-7 5 0,0 7 0 0,0 0 1 0,0 7 0 0,3-7-25 0,2 3 1 16,0 5 0-16,0 4 0 0,3 13 2 0,4-7 0 16,6 7 0-16,-5-5 0 0,5 3 7 0,-1-10 1 15,1 7-1-15,-2-13 1 0,1 1 0 0,-4-3 0 0,5-3 0 16,0-4 1-16,-6-1-8 0,-1 3 1 0,1-2-1 16,1-3 0-16,0 2 22 0,-1-4 0 31,1-6 1-31,5-2 0 0,-5-3-3 0,-3 1 2 0,-2 7-1 0,-3-8 1 0,-5-2-5 0,2-5 0 0,-2 5 0 15,-2 2 1-15,2 0 12 0,-5-4 0 0,-1 1 0 16,-1 1 0-16,-6 0-2 0,0 2 1 16,3 1-1-16,-8-6 0 0,3 1-2 0,-3 1 0 0,0 4 1 15,6 2-1-15,-6 2 0 0,5 5 0 0,-5 6 0 0,1 2 0 16,-1 0-8-16,-3 0 1 0,9 0 0 0,-6 7 0 16,-5 9-2-16,5 9 0 0,3 0 0 0,-13 13 1 15,8-3-15-15,2 5-1 0,0 3 1 0,0 3-1 16,-2-1 3-16,-3-2 0 0,5 0-1 15,10 10 1-15,8-53-2127 0</inkml:trace>
  <inkml:trace contextRef="#ctx0" brushRef="#br0" timeOffset="23165.16">7622 5639 752 0,'0'0'0'0,"-8"-28"81"0,3 8 1 16,-5 2-1-16,3 8 1 0,-1-7-34 0,-2 4 0 16,2-2 1-16,-5 0-1 0,-4-3-4 0,-1 3-1 0,8 0 1 15,-6-5 1-15,-12-5-40 0,3-3-1 16,-1 3 1-16,-4-1 0 0,-1 4-1 0,1-3 0 0,-1 4 1 16,1-9-1-16,-6 5 1 0,3-3-1 0,-3 3 1 15,-2-3 0-15,-2 8 28 0,1 3 0 0,-4-6 1 16,0-2 0-16,0 7-10 0,2 0 2 0,3 3-1 15,-5 3 1-15,2 2 1 16,3-6 0-16,-11 11-1 0,1 0 3 0,2 3-8 0,-2 4 0 0,-6 3 0 0,-1 0 1 16,-1 3-18-16,7 2 2 0,-4-2 0 0,-6 2-1 15,6-3 2-15,2 6 1 0,5 2-2 16,-5-7 2-16,8 2-7 0,0 2 2 0,7 1-1 0,-7-1 0 16,0 4-2-16,7-1 0 0,3 2 0 0,-13 1 0 15,8 10-4-15,0-3-1 0,2 5 1 0,-7 3 0 16,5-3-6-16,-3 3 1 0,3-5 0 0,-5 7 0 0,-1 5 0 15,9-5 0-15,-8 1 0 0,-1-1 1 16,9-5 5-16,-1-2 1 0,3 2 0 0,-3 0-1 16,11 3 6-16,2-13 0 0,3 3-1 0,-8-3 2 15,12 8 3-15,6-5 2 0,-2-3 0 0,-1 0 0 16,3 0-3-16,7-2 0 0,-7 7-1 0,2 5 2 0,3 3-1 16,-2-5-1-16,-4-1 1 0,11 1-1 0,6 7-3 0,-6-4 0 15,5 9 0-15,2-7 0 0,3 4 8 0,-2-1 2 16,5 2-1-16,-3-8 0 0,3 3 1 0,-1-3 1 15,6 5-1-15,0 0 0 0,2-4-12 0,-2-1 0 0,0-2 0 16,0 4 0-16,-3-4 0 0,8-5 0 16,0 7 0-16,5 8 0 0,0-11-1 0,-3 4 1 0,6 1-1 15,4 6 1-15,-4-3 0 0,-6 3 0 0,6 0 0 16,2 0 0-16,3 5 0 0,-1-5 0 0,-4 9 0 16,2 6 0-16,2-2-1 0,-4-11 1 0,5-2-1 15,2 5 1-15,-3-6-2 0,1-1-1 0,2 2 1 16,0-6 1-16,3-4-1 0,-8-5 1 0,8-6-2 15,10 3 2-15,-3-2-10 0,-10-5 1 0,8-1 0 16,5-9 0-16,-3 2 8 0,-5-10 0 0,6 2 0 0,7-4 1 16,0-6 3-16,-3 6 2 0,3-1-2 15,5-5 1-15,-5 1 0 0,-8 4-1 0,1-4 0 0,-3 2 0 16,-1-3 20-16,-6 0-1 0,-1-4 0 0,5-1 2 0,-2 3-1 16,-8 2 2-16,2 1-1 0,1-6 1 15,-5-2-3-15,-1-5 2 0,-5 0-2 0,6-8 1 16,-8-7 4-16,2-1 0 0,-4-9 0 0,7-6 1 0,-3-7-7 15,-7 3 0-15,7-6 0 0,-4-9 1 0,-3 4-8 16,-3-7 2-16,0-13-1 0,-2-2 1 0,-3 8 7 16,-5 1 1-16,-5-1-1 0,3-4 1 0,-6 9-22 15,-7 9 1-15,-8-2-1 0,-2-2 1 0,20 75-1985 16</inkml:trace>
  <inkml:trace contextRef="#ctx0" brushRef="#br0" timeOffset="24156.41">9530 5462 1369 0,'0'0'0'0,"0"0"0"0,-18-27 0 0,3-1 64 16,-3 3 0-16,5 7-1 0,1 1 1 0,-6 1-23 16,5 1-1-16,-5-5 1 0,-4 5 0 0,1-5-20 15,-2 5 2-15,-2 10-2 0,-1-15 2 0,-2 4-17 0,8 9 1 16,2-1 0-16,-5-4 0 0,3 7-3 0,2 5 2 15,-5-3-2-15,-2 3 2 0,-1-7 3 0,4 7 1 16,1 7-1-16,-2-7 1 0,-2 3-12 0,4 2-1 16,4-3 1-16,4 3 1 0,0-5 1 0,3 5 0 0,2-2 0 15,-4 2 0-15,7-5-1 0,0 0 1 0,-1 0 0 16,4 0 0-16,2 0-6 0,-5 0 2 0,5 0-1 16,0 0 1-16,0 0 2 0,0 0-1 0,0 0 1 15,0 0 1-15,0 0-1 0,0 0 1 0,0 0 0 16,0 0-1-16,0 0 1 0,0 0 0 0,0 0 0 15,0 0 1-15,0 0-6 0,0 0 2 0,0 0-2 16,0 0 2-16,0 0-1 0,0 0 1 0,0 0-1 16,0-5 1-16,0 2-10 0,0 3 1 0,0 0-1375 0</inkml:trace>
  <inkml:trace contextRef="#ctx0" brushRef="#br0" timeOffset="26634.53">9301 5402 929 0,'0'0'0'16,"0"0"0"-16,0 0 0 0,-35-38 74 0,9 18 1 16,1 0 0-16,-6-8 0 0,-5 5-14 0,-7 6-1 15,-5 2 1-15,-6-5 0 0,4 7-30 0,-4 3 1 16,3 2-1-16,3-4 0 0,5 4-6 0,5 1 0 16,-3 7-1-16,3 7 2 0,-3 1-24 0,8 12 1 0,-8 8-1 15,-5 7 0-15,-2 0 8 0,0 8 0 0,4 17 1 16,-9 3 0-16,7 0 1 0,11 0 2 0,-4 8-1 15,-4 10 0-15,8-8-9 0,4-5 0 0,1 10 0 16,7 10 0-16,2 3 2 0,3-16-1 0,6 9 1 16,7-1 0-16,0-3-5 0,2 1 1 0,3-3 0 15,8 10 1-15,4-10-2 0,6-10 0 0,5-5 0 16,3-2 1-16,4-3-2 0,6-10 1 0,7 7 0 16,8-12 0-16,2 0-1 0,-2-8 2 0,5 5-2 15,15 1 1-15,-2-14-1 0,-8 1 0 0,5-10 0 16,8-1 0-16,0-4-1 15,0-3-1-15,7-5 1 0,8-2 0 0,-2-6 0 0,-11-4 0 0,3-14 0 0,0 4 0 16,-1-11 0-16,-4-2 0 0,5-5-1 0,-3-8 2 0,1-3-3 16,-9 4 1-16,1-6 0 0,2-3-1 0,-2-4 2 15,-13 7 1-15,10-2 0 0,-5-11 0 0,-2 6 4 16,-6 4-1-16,-12-4 0 0,0-8 2 0,-1 0 4 16,-9 7 1-16,-8-4-1 0,-3-3 1 0,-7-3 3 15,-8 6 2-15,-3-3 0 0,-4-5-1 0,-8-3 19 16,-8 3 0-16,-8 3 1 0,-7-11 0 0,-12 6-23 0,-1 2 0 15,-20-3 0-15,-8 0 1 0,-13 16 0 0,-14 7 1 16,-19 8 1-16,-15 12-1 0,135 28-1644 0</inkml:trace>
  <inkml:trace contextRef="#ctx0" brushRef="#br0" timeOffset="27495.8">12484 5601 1344 0,'0'0'0'0,"0"0"0"16,-23-28 0-16,-5-12 91 0,-5 10 0 16,-5 2 0-16,-6-12-1 0,-4 7-50 0,0 5-1 0,-8-7 0 15,0-5 2-15,0 14-21 0,2 6 1 0,3 0-1 16,8 8 2-16,-5 4-22 0,5 8 0 0,-1 8 0 16,-4 4 1-16,5 11-1 15,2 2 0-15,-2 10 0 0,-8 13 0 0,3-2-1 0,4 14 1 0,-4 3 0 16,5 5 0-16,-6 3-2 0,11-8 0 0,-5 7 1 15,0 3 0-15,7 0-7 0,6-5 2 0,4 3-1 0,-4 4 0 16,7-4 1-16,10-10 2 0,5 2-1 0,3 2 1 16,5 3 2-16,13 0 0 0,5 5-1 0,2 10 2 15,8-2-3-15,3-10 0 0,12-1 0 0,8 3 0 16,-3-2 4-16,1-8 2 0,7 0-1 0,10-13 0 0,-3 3 0 16,3-10 0-16,3-3 0 0,10-10 0 15,-5-4 0 1,-8-9 1-16,8 1-1 0,-1-18 0 0,1 0-1 15,-5 0 0-15,7-15 0 0,6 2 0 0,-9-7 0 0,-4-5 1 0,5-5 0 0,0-6 0 0,-3-4-1 16,-10-3 1-16,8-5-1 0,-3-2 1 0,-5 2 4 16,-15-7-1-16,7-1 1 0,-5-12-1 0,-4 5 4 15,-9-2 1-15,-2-3-1 0,-2-16 1 0,-8-1 12 16,-8 17 2-16,-5-15-2 0,-2-13 2 0,-8 5-3 0,-8 8 0 16,-12-3 0-16,-8-15 1 0,-8 11 1 0,-15 7-1 15,-17-11 0-15,-21 4 2 0,-5 6-9 0,-18 9 1 16,-33 4 0-16,-41 8-1 15,186 63-1707-15</inkml:trace>
  <inkml:trace contextRef="#ctx0" brushRef="#br0" timeOffset="36892.18">481 8433 939 0,'0'0'24'0,"0"0"-3"0,0 0-1 0,0 0 0 16,0 0 0-16,0 0-21 0,0 0 0 0,0 0 0 15,0 0 0-15,0 0 1 0,0 26 0 0,10-9 0 16,10 8 0-16,11 6-6 0,-1 1 1 0,1-4-1 16,5 0 0-16,2-13 6 0,-3 0 0 0,4 3 0 15,1-8 0-15,-2-3-1 0,1-2 1 0,-4 0 0 16,1 3 0-16,2-8 0 0,-2 2 0 0,-3 4 0 0,7-4 0 16,9-2 16-16,-4 0 0 0,1 0-1 0,-3 0 1 15,-4 0 8-15,-4 0-1 0,-4-2 1 0,2 2-1 16,-3-6 2-16,-7 4 1 0,-2-6-2 0,2 1 2 15,-6 2-2-15,4 5-1 0,-9-5 1 0,6-3 0 16,0 6 5-16,0 2 0 0,0-8 0 0,12 3 1 16,8 0 1-16,6 3-1 0,-1 4-1191 0</inkml:trace>
  <inkml:trace contextRef="#ctx0" brushRef="#br0" timeOffset="51358.4">2338 8821 1042 0,'0'0'0'15,"0"0"0"-15,0 0 0 0,0 0 74 0,0 0 1 0,-8-32-1 16,8 22 2-16,0 5-33 0,0 5 2 0,8-6 0 16,-3 4 0-16,-5 2-14 0,5 0 1 0,-2-8-1 15,20 8 1-15,2-5-27 0,6 3 1 0,-1 2-1 16,18 0 1-16,3-8 0 0,-10 6-1 0,2-1 1 15,8 3 1-15,-2-5-5 0,-6 3 0 0,5-3 0 16,0-3 2-16,8-5-1 0,0 3 2 0,0-2-2 16,10-1 1-16,1 11 3 0,-11-11 1 0,10 0-1 0,2-2 1 15,-7-5-8-15,-5 5 1 0,0-8-1 0,5 3 1 16,-5-5 0-16,-2 2 1 0,7-2 0 0,0 3 1 16,-5 6 14-16,-8 4-1 0,-4-3 1 0,-1 5 0 0,-8 2-12 15,-9 6 0-15,-1 2 0 0,-2 0 0 0,-5 0-1 16,-5 0-1-16,-6 0 0 0,-2 2 1 0,1-2-2 15,-6-2 0-15,2-6 0 0,-4 8 1 0,2 0-2 16,0 0 0-16,0 0 0 0,-11-5 0 0,-1 5-1 16,-1 5 1-16,-5 3 0 0,-43-3 1 0,-8 5-2 15,3-5 0-15,5 2 0 0,-2 1 0 0,4-8-2 0,8 2 1 16,3 1 0-16,-8-1 1 0,0 3 1 16,2-2 0-16,4 10 1 0,-11-1-1 0,7-2 16 0,-2-2 0 15,0 4 0-15,-5 6 1 0,0-3 5 0,13-2 0 16,-8 2 0-16,2-3 0 0,11 6-1 0,0-5 0 15,0-1 0-15,-1-4 1 0,1 2-8 0,2-8-1 16,8 6 1-16,5 0-1 16,3-1 2-16,5-7 0 0,2 5-1 0,5-5 1 0,0 0-9 0,3 0 1 15,2 0 0-15,8 0-1 0,0 0 4 0,0 0 0 0,0 0 0 16,0 0 0-16,0 0-3 0,0 0 0 0,0 0 0 16,18 0 1-16,15 0 0 0,8 0 0 0,10 0 0 15,20 0 1-15,-2-5 9 0,0 5 0 0,2 0 0 16,10 0 0-16,3-7-19 0,-2 7 1 0,9 2 0 15,13 3 0-15,-4-5-2 0,-4 13 0 0,14 2-1850 16</inkml:trace>
  <inkml:trace contextRef="#ctx0" brushRef="#br0" timeOffset="54174.4">2318 5374 237 0,'0'0'0'15,"-31"-2"0"-15,8-6 0 0,-7 8-5 0,4-7 0 0,-4 7 1 16,-6-10-1-16,-2 10 10 0,2 5-1 0,1 0 1 15,-9-5-1-15,6-5 38 0,0 5 0 0,-8 5 0 16,1 2 1-16,-9-4-14 0,11 4 0 0,0 6 0 16,-1 2 0-16,9 0-30 0,-3 3 1 0,2 9 0 15,-15 4 0-15,10 1 16 0,-2-1 0 0,0 6-1 16,-13 9 1-16,3 2 6 0,9 0 2 0,-7 7-2 16,-2-5 2-16,5 11 6 0,15-6 1 0,2 3-1 0,0 10 1 15,1 0-6-15,7-12 0 0,-2 7-1 0,7-8 1 16,0 1-1-16,5-8 0 0,11 10 0 0,-3-3 1 15,5-7-6-15,0-5 1 0,5-1 0 0,7-1 0 16,6-11-7-16,3-5 0 0,4 3 1 0,11-8-1 0,-11-2 3 16,3-1-1-16,10-7 1 0,11 1 0 15,7-4 11-15,5-7 0 0,0 8 0 0,7-8 1 16,-7-13-4-16,0 0 2 0,6 3 0 0,1-7 0 0,-68 17-1076 16</inkml:trace>
  <inkml:trace contextRef="#ctx0" brushRef="#br0" timeOffset="60704.62">3170 9920 690 0,'0'0'0'0,"0"0"0"16,0 0 0-16,25 10 77 0,-12-7 2 0,0-1-2 16,5 3 2-16,-1 3-59 0,1-8 1 0,3-5-1 15,9 5 2-15,-4-3-4 0,-4-2 1 0,4 0 0 16,-1 3 0-16,3-6-2 0,-7 3 0 0,4 2-1 16,3-2 1-16,-2 5-17 0,-1 5 0 0,5-2 0 15,1 2 0-15,5-2 0 0,-1 2 0 0,-2-3 0 16,3 1 1-16,0-3-1 0,2-3 0 0,-3 6 0 15,9 4 0-15,-6-7 12 0,-3-7-1 0,4 4 0 16,4 3 0-16,0 0 2 0,-2-7 0 0,2 4 0 0,-5 3 1 16,3 0 4-16,-3 0 1 0,5 0 0 0,1 3 0 0,-1-3-8 15,-8 0 2-15,9 5-2 16,9 0 1-16,-10 2 21 0,1-7-1 0,-1 0 1 0,5 0-1 16,3 3-9-16,-8 2 0 0,1-3 1 0,4-2 0 0,-5 0-2 15,-2 0 2-15,10 0-1 0,-3 0 1 16,3 0-2-16,-3-2 2 0,1 2-2 0,-1-5 2 0,-5 2-15 15,-5-4 1-15,6 4-1 0,4 3 1 0,-5-2 13 16,-2-6 2-16,2 3-1 0,8 2 0 0,-3 3-22 0,-4-7 0 16,4 2-1-16,8 0 1 0,-3 5-1 0,-9 0 1 15,6 0 1-15,4 0-1 0,-3 5-1 0,-3-5 1 16,6 5-1-16,1 2 2 0,-6 1-4 0,-3-5 1 16,7 4 0-16,8 3 0 0,0-2-11 0,-10-6 3 15,8 3-1-15,-1-5 0 0,1 5 16 0,-9-5 2 16,4 0-1-16,7-5 1 0,-5 0 16 0,-5 3 0 15,7-11-1-15,-2 6 2 0,0-1-1 0,-7 0-1 0,1-4 1 16,12 4 0-16,-4 1-8 0,-7 2 1 0,2-3-2 16,3 1 2-16,0 2-16 0,-2-6 0 0,2 9 0 15,5 2 0-15,-5 0-2 0,-8-3 1 0,8 3 1 16,5-7-1-16,-5 7 3 0,-3-5 1 0,3 2-1 16,0 3 2-16,-2 0 0 0,-3 0 2 0,2-5 0 15,3 5 0-15,-8-10-3 0,-2 5-1 0,0-7 0 0,5 4 2 16,-3 0 8-16,-10 3 0 0,3-5 1 0,2 3-1 15,-4 2-7-15,-1 5 0 0,2 0 0 16,-4 0-1-16,2-8 9 0,-7 3 1 0,4 5-2 0,3-2 2 16,1-3-13-16,-4 2 1 0,1 1-1 0,-3 2 1 0,3 0-1 15,-11 0 0-15,3 0-1 16,-3 0 2-16,1-3-3 0,-3 3 1 0,-3 0-1 0,3 3 1 16,-8-6-2-16,1 3 2 0,-4-8-1 0,1 8 0 15,-8 0-1-15,3 0 0 0,-8 0-1903 0</inkml:trace>
  <inkml:trace contextRef="#ctx0" brushRef="#br0" timeOffset="65233.64">10085 14128 1231 0,'0'0'0'0,"0"0"0"0,0 0 0 15,0 0 68-15,0 0 2 0,0 0-2 0,0 0 2 16,-23 20-23-16,23-25 1 0,0 10 0 0,0-2 0 16,0 2-15-16,0-5 0 0,0 0-1 15,0 0 1-15,0 5-15 0,0 3 0 0,0-8 0 0,0-6 1 0,7 4-19 16,4 2 0-16,-9 0 0 0,3 0 0 0,0 0 0 15,0 0 0-15,3 0 0 0,5 0 0 0,5 0 0 16,-1 0 0-16,1 0 0 0,3 8 0 0,9-1 0 16,1-7 1-16,-1 8-1 15,6-1 1-15,2-2 3 0,-2 3 2 0,-3-1-2 0,7-7 2 0,-7 0-4 16,0-7 1-16,-2 7-1 0,2 0 0 0,3 7 5 16,-3-7 1-16,-3 0-2 0,3-7 2 0,6 2 14 0,-4 2 0 15,3-2-1-15,-2-2 2 0,2 2-1 0,0 2 2 16,3 3-2-16,2 0 2 0,-5-7-5 0,0-4 0 15,3 9 0-15,8 2 1 0,-6 0-1 16,-8-8 0-16,9 8 0 0,4 0 1 0,-5 0-8 0,-2-5 0 16,5 5 1-16,0-2 0 0,-1 2-7 0,1 0-1 0,2-8 1 15,8 8 1-15,-2 0 3 0,-11-2 0 0,5-1 0 16,1-4 1-16,-1-1 1 0,-5 1 1 0,3 4-1 16,8 0 2-16,-11-4-13 0,0-1 1 0,-2 3 0 15,10 3 0-15,-3-3 2 0,-10 0 0 0,3 2 1 16,10-4-1-16,-8-6 4 0,-7 5 0 0,7 8 0 15,0 0 1-15,0 0-8 0,-7-5 1 0,7 3 0 16,6-3 1-16,-6 5 3 0,0-3 1 0,0 3 0 16,-5-7 1-16,6 7-7 0,-4-3 1 0,6 1 0 15,0-3 1-15,-8 2-2 0,0-2 0 0,6 3 0 0,-1 2 1 16,3-8-2-16,-8 6 1 0,3-1 0 0,-1 3 1 16,-4 0 2-16,-1-5 2 0,1 10-2 0,7-5 2 15,1-5 2-15,-11 2-1 0,7 6 1 0,4-3 1 0,-6-3 5 16,2 3-1-16,4 0 1 0,-1 0 0 15,0 0-10-15,-12 0 0 0,7-5 0 0,3 5 0 0,2 0 2 16,-10 0-1-16,3 0 1 0,2-2-1 0,2 2-3 16,-7 0 0-16,3 2 0 0,0-2 0 15,-6 0-2-15,1 0 0 0,-1 5 0 0,6-2 1 0,-3 2-1 16,-2-5 0-16,-4 0 0 0,1 0 0 0,0 0-1 0,0 0 1 16,0 0 0-16,3 0 0 0,-6 0-2 0,6 0 0 15,-6 0 0 1,3-5 0-16,-2 10-2 0,-3-2 1 0,2-3-2 0,3 0 2 0,-5 0 2 0,-5 0 1 15,2 2-2-15,3 6 2 0,-5-8-1 0,-5-5 1 16,4 5 0-16,1 0 0 0,-3-3 0 0,-4 1 0 16,-1 2 0-16,0 2 0 0,0 1 1 0,-2-3 2 0,2 0-2 15,-5 0 1-15,3 0 1 0,-3 0 1 0,-3 0-1 16,9-5 1-16,-4 5-3 0,1 0 1 0,-6 0 0 16,1-3 0-16,2 3 2 0,-5 0-1 0,5 0 1 15,-5 0-1-15,3 0 0 0,-1 0 2 16,1 0-2-16,2 0 2 0,0 0-4 0,2 0 1 0,-1 0-1 15,-6 0 1-15,2 0-2 0,1 0 0 0,-1 0 0 16,-2 0 1-16,0 0-2 0,0 0 1 0,0 0 0 16,0 0 0-16,0 0-1 0,0 0 1 0,0 0-1 15,-2 0 1-15,-1 0-1 0,1 0 1 0,-4 0-1 0,-4 0 1 16,-5 0-1-16,-3 0 1 0,0 0-1 16,-15-5 1-16,-2 5 0 0,-1 0 0 0,1 0 0 0,4-3 0 15,-28 3 5-15,26 0-1 0,-5 0-1 0,0 0-1 16,2 0 0-16,-2 3 1 0,-5 5-1 0,2-3-1 15,3 2 1-15,-5-2-1 0,0 3 2 16,-3-6-3-16,3 8 1 0,-3-7 0 0,-2 9 0 0,4-6 1 16,-4 1 1-16,-5 1-1 0,2-1 0 15,-5-7 1-15,7 3 1 0,6 2-1 0,-10 2 0 0,2 6-1 16,2-11 0-16,-4 1-1 0,-3 2 1 0,0 0-1 16,0 0 0-16,-2-2 1 0,2 2-1 15,5-5-1-15,-3 2 1 0,6 6 0 16,-8-6 0-16,0-2-1 0,5 0 1 15,3 8-1 1,-11 2 1-16,3-3-1 0,5-4 0 0,-5 5 0 0,-2-1 1 16,2-4-1-16,5 2 0 0,-2-3 0 0,-3 3 2 0,2 0-2 0,3-5 0 15,3 3 0-15,-5 2 1 0,2-10-1 0,0 2 0 16,3 6 0-16,-8 9 1 0,2-12-1 0,1 0 0 0,7 3 0 0,-8-1 0 16,6 6-1-16,2-6 1 0,-2 4 0 0,-5-12 0 0,7 6 0 0,0 0 0 15,0-2 0-15,-2-3 0 0,5-3 0 0,-3 1 0 0,0 7 0 16,-2-8 0-16,4-2-1 0,6 8 1 0,-2-3 0 15,-4 2 0-15,6-4 0 0,-3-4 0 0,3 9 0 16,-5-6 0-16,2 1 0 0,3-1 0 0,-5 3 0 16,2-2 0-16,3-1 0 0,0 8 0 0,-3-5 0 15,3 0 1-15,0 2-1 0,7 1 0 0,-4-3 0 16,-3-8 1-16,5 11 0 0,5-3 0 0,0 0 0 0,-3-3 0 16,-2 6-1-16,5-6 1 0,3 1 1 0,-1-4-1 15,1 4 1-15,2 4 0 0,2-7 0 0,-2 0 2 16,1 3-3-16,1 2 0 0,3 2 0 0,6 1 1 0,-6-6 1 15,5 5 0-15,0-4-1 0,1-1 2 0,7 3-4 16,-3 5 0-16,-2 0 0 0,2-5 1 0,3 5-1 16,5-2 0-16,-5-3 0 0,3 2 1 0,2 3-1 15,-6 0 0-15,6 0 0 0,0 0 0 0,0 0-1 16,0 0 1-16,-5 0 0 0,10 0 0 0,1 0-3 16,1-5 2-16,-2 3-1 0,26-6 1 0,12-5-1 0,5 1 1 15,-4 4-1-15,1 3 1 0,-4 3-2 16,-3 2 0-16,5-8-1 0,3 3 2 15,0 3-2-15,-3 2 0 0,6 0 0 0,4-3 0 0,-2 3 2 0,2 0 1 16,-2-2-1-16,10 2 1 0,-5-5-3 0,-2 2 1 16,-3-2-1-16,15 2 1 0,-5 3 2 0,-10-5 1 15,7 0 0-15,3 3 0 0,3-6-1 0,-6 1 1 16,3-1 0-16,8 8 0 0,-5-5 0 0,-6-2 0 0,6-1 0 16,7-2 0-16,-7 7 0 0,-3 3 0 0,5-7 0 15,13 7 0-15,-11-5 0 0,-6 2 0 0,11 3 0 16,1-5 1-16,0 3-1 0,-5 2 0 0,2 0 0 15,-3-3 1-15,4 3-1 0,-9 5 0 0,9 0 0 16,9-2 0-16,-12 2 0 0,-3-5 0 0,0 7 0 16,8-4 0-16,-6-6-1 0,-7 3 0 0,6 0 0 15,9 3 0-15,-5-1-1 0,-12-2 1 0,7-5 0 0,2 5 1 16,-4 3-1-16,-3-1 0 0,3-2 0 16,4 0 1-16,-1 0-1 0,-6 0 1 15,5 3-1-15,8 5 1 16,-13-3-1-16,-3-5 1 0,3 0 0 0,3 7 0 15,-3-2-3-15,-8-2 2 16,6 2-1-16,-3 5 1 0,-3-5 0 0,-7-3 0 16,-5 3-1-16,4 0 1 0,-1-5 0 15,-4 0 0-15,-4 0 0 0,-3 0 1 16,3 0-2-16,-6 0-1 0,1 0 1 0,-8 0 0 16,2 0-1-16,-7 0-1 15,7 0 1-15,-2 0-1 0,3 0 0 16,-14 3 0-16,1 5-1 0,-3-1 2 0,1-7 0 15,-6-2 1-15,0 2 0 0,-3 2 1 0,3-2 0 0,0 0 0 0,-5 0-1 0,0 0 1 0,0 0 0 16,0 0 0-16,0 0 0 0,-5 3 1 0,0 4-2 0,3-7-1 0,-8 0 1 16,-16 8 1-16,-12-1 0 0,-5 6 0 0,-1-6 0 15,-1 1 0-15,4-3-3 0,8 5 2 16,0 5-1-16,-10-10 0 0,2 8-1 0,3-6 1 16,-11 4-2-16,4-1 2 0,-1 0 0 0,2-3 2 0,-1 3-1 0,-9 0 1 15,6-2 1-15,-3 2 0 0,-2-2 0 0,-3 2 0 0,0 0 0 0,0-3 0 0,2 1 0 16,-4 2 0-16,-1 3 0 0,1-1 0 0,-3 1 0 15,-8-6 0-15,8 6 0 0,5 2 0 16,-5 0 0-16,0-2 0 0,-3-3 0 16,3 0 0-16,0 0 0 0,0-2 0 0,3 4 0 0,7 1 1 0,-5-3-1 0,-5 0 1 15,0-3-1-15,5-7 1 0,2 3-1 0,-2 2 1 0,0 3 4 0,0-3-1 0,3-5 1 16,-3-5-1-16,-3 10-3 0,14-3 2 0,-11-2-1 0,-3-2 0 16,8 2 5-16,3 0 0 0,-6 0-1 0,4 0 2 15,-1 0-3-15,2-5-1 0,-4 5 1 0,5 0 0 16,-1-5-4-16,3 2 2 0,-2-2-1 0,-8 2 0 15,8-4 2-15,-1 7-1 0,1 0 0 16,0 0 2-16,2-8-5 0,3 3 0 0,0 0 0 0,-6-2 1 0,6 4-1 16,-5 6 0-16,-1 2 0 0,-7-10 1 0,3 5-1 15,10-3 0-15,4-4 0 0,-9-1 0 0,0 3 0 16,5 5 0-16,-1-7 0 0,-7-1 0 0,8 3-1 16,2 2 1-16,-2-2 0 0,-5-2 0 0,5-1-1 15,-1 3 1-15,6 0 0 0,-5 5 0 0,2-2-2 16,6-3-1-16,4 2 1 0,-2-4 1 0,3-4 0 0,-1 9 1 15,0 2 0-15,1 0 0 0,-1-5-7 16,1 5 1-16,4 0 0 0,1 5 0 0,-3-5 5 0,3 2 1 16,2-2-1-16,2 0 1 0,3 0-1 0,-4 0 1 15,6 0-1-15,-1 0 1 0,6 0-1 0,4 0 1 16,-6 0 0-16,3-2 0 0,2 2 0 0,-2 0 0 0,7 0 0 16,-2 0 0-16,3 0 0 0,-1 0 0 0,1 0 0 15,2 0 1-15,0 0-1 0,0 0 0 0,0 0 0 16,0 0 1-16,0 0-1 0,0 0 0 0,0 0 0 15,5-5 1-15,5 2-1 0,5 3 0 0,-2-5 0 16,20 3 1-16,13-11-1 0,-3 1 0 16,-5 2 0-16,-2 2 0 0,-6 3 0 0,1 0 0 15,7 2 0-15,0-12 0 0,3 3 0 0,2-1 0 16,-5 11 0-16,3-4 0 0,2-1 0 0,1-1 0 0,4-2 0 0,3 0 0 16,-3-2 1-16,-10 7 0 0,11 5 0 15,9-3 1-15,-7-5-2 0,-3 1 1 0,-2 7 0 16,8 0 0-16,-1-5-1 0,-2 0 1 0,-3 2 0 0,8 3 0 15,0 0-2-15,-2 0 1 0,-6 0-1 0,8 0 1 16,-8 0-1-16,1 0 0 0,1-5 0 0,-1 5 1 16,-1-2-1-16,-2-3-1 0,0 2 1 0,5-2 1 0,-1 5-3 15,-4-5 1-15,5-5-2 0,3 2 2 0,-6 3-1 16,-5 3-1-16,8 2 1 0,0-10 0 0,2 0 0 16,-2 2 2-16,3 3-1 0,7 0 1 0,-10 3 0 0,-3-3 0 15,-2 5-1-15,10 0 1 0,-5 0 0 0,-3-3 0 16,0 3 0-16,8 0 1 0,-7 0-1 0,-6 0 1 15,8 0-1-15,2-5 1 0,-10 2-3 0,-2 3 2 16,5-5-1-16,7 5 1 16,-7 0 0-1,-3-2 0-15,3-1 0 16,2 1 0-16,-2-6-1 0,-5 1 1 16,2-1 0-16,3 3 1 0,0-2 0 15,-8 2 1-15,10-6-1 0,1 6 1 0,-6-7-1 16,-7 9 0-16,7 3 0 15,8-10 0-15,-11 3 0 0,-1 4 0 16,-6 3 0-16,7 0 0 0,4-7 3 0,-14 2 0 0,3 2-1 0,0 3 2 16,-2 0-3-16,-1-5 1 0,1 5-1 0,-1 0 1 0,1-3-1 15,2 1 1 1,-3 2-1-16,-4 0 0 0,2 0-1 0,-3 0 1 0,6 0 0 0,-6 0 0 0,-4 0 1 16,-1 0 1-16,0 2-1 0,1 6 0 0,2-8-1 0,-6 0 0 15,1 0 1-15,-3 0-1 0,3 3 1 0,-5 2 1 0,0-3 0 16,2 3 0-16,-7-5-3 0,-3 0 0 15,0 0 0-15,8 0 1 0,-6 0-1 0,-2 0 0 0,-5 0-2057 0</inkml:trace>
  <inkml:trace contextRef="#ctx0" brushRef="#br0" timeOffset="71646.61">23472 13483 1419 0,'0'0'0'0,"0"0"0"0,0 0 0 0,30-10 110 0,-12 13 1 16,0 2-1-16,5-5 1 0,5 2-40 0,-3-2 0 16,-2 0-1-16,7 5 1 0,1-2-54 0,-3-1 0 15,5-2 0-15,5 3-1 0,-2-3 10 0,-1 0 1 16,6 0 0-16,5 0 0 0,-3 0-17 0,-5 0 0 16,3-3 0-16,7 1 0 0,-4-1 0 0,-6-2 2 0,3 5-1 15,2-2 0-15,-3-6-5 0,-4-5 0 16,2 6 0-16,0-11 1 0,1 8 15 0,-4 3 1 0,-2-6-1 15,3 5 1-15,-6 1-3 0,-4-1 0 0,2-4 0 16,0-3 0-16,-8 5-19 0,-5 7 2 0,-2-2-2 16,-3 2 1-16,-10-4 0 0,0 2 2 0,0 5-1963 15</inkml:trace>
  <inkml:trace contextRef="#ctx0" brushRef="#br0" timeOffset="72021.6">23800 13173 1470 0,'-3'-2'0'0,"-4"-6"0"0,-6 6 0 16,8-3 110-16,5 2 0 0,-3 3-1 0,3-8 3 0,-7 8-35 15,2 0 2-15,2 0-2 0,3 0 2 16,0 0-51-16,0 0 1 0,0 0-1 0,-3 0 1 0,1 0-30 16,-1 0 1-16,3 0-1 0,-5 0 1 0,-2 8-2 15,-4 2-1-15,6-5 1 0,0 3 1 0,-7 4 0 16,-4 1 1-16,1-3-1 0,-5 3 1 0,-1-3 0 15,1 0 0-15,0 5 0 0,4-3 0 0,1-1 2 16,5-1 1-16,5 0 1 0,-5 2-1 0,7-4 10 0,-5-1 1 16,6 1-1-16,-3 0 2 0,2 2 5 0,1-3 2 15,-1 1-1-15,3-3 0 0,0 2-4 0,0 1 1 16,0-1-1-16,0 9 1 0,5 4 0 0,3-5 1 16,2-3-1-16,-2 4 1 0,-1-1-7 0,-2-5 1 15,8-3-1-15,10 1 0 0,0 4-6 0,-3 4-1 0,3-11 1 16,8 2 1-16,4-4 8 0,-2 2 1 0,-2 2 0 15,5-7 0-15,2 5-6 0,0 0 0 0,3-2 0 16,2-3 1-16,-2 2-2 0,-6 6 1 0,1-3-1 16,12 3 1-16,-7-3-7 0,-3 2 0 0,-2 1-2134 15</inkml:trace>
  <inkml:trace contextRef="#ctx0" brushRef="#br0" timeOffset="73401.89">25619 12994 1658 0,'0'0'0'0,"0"0"0"16,0 0 0-16,0 0 136 0,0 0 0 0,0 0-1 16,0 3 2-16,0-1-77 0,0 1-1 0,0-3 1 15,2 5 0-15,3-3-32 0,1 3 0 0,-6-5 1 16,2 13-1-16,6 10-33 0,-1 4 1 0,-4 1-1 15,-3 15 2-15,2 0-14 0,3-3 0 0,-2-5 0 16,-6 6 0-16,3-6 11 0,3 0 0 0,-3-2-1 0,-3-5 2 16,-2 7 5-16,3-7 0 0,2-1 0 0,0-4 0 15,-3 2-1-15,1-7 0 0,-6-3-1 0,8 3 1 16,0-11 0-16,-7 6 0 0,4-6 0 0,6 1 1 16,-1-8-1-16,-2 0 1 0,0 0-1 0,0 0 1 0,0 0-1 15,0 0 1-15,0 0-2 0,0 0 2 0,0-13-1 16,0 6 1-16,0-6 0 0,0-25 0 0,0-17-1 15,-2 7 1-15,-1 8 0 0,3 5 0 0,-3 4 1 16,1 4 0-16,2-9 1 0,2 4-1 0,-2-1 5 0,-2 10 1 16,2-5 0-16,2-2 0 15,1 2 0-15,2-2 2 0,5 2 0 0,-2-2 0 0,2 0 0 0,0-3 0 16,5 6 0-16,3-6 1 0,3 3-5 0,-1 4 1 16,3 4-2-16,2-1 2 0,3-5 7 0,0 3 2 15,3 10-1-15,2 0 1 0,-3 2-8 0,-4 1-1 16,-3 9 1-16,7 3 0 0,3 0 3 0,-2 8 0 15,-11 2 0-15,11 7 0 0,-3-4-5 0,-8 5-1 16,-5 7 1-16,6 3 0 0,-11-6-3 0,-2 6 1 0,-1-5-1 16,1 7 0-16,-11 0-2 15,-2-10 0-15,0 0 0 0,-3 3 1 0,1-3-1 0,-6-5 0 0,-5-2 0 16,6 2 0-16,-6 0 0 0,-3-2 0 0,4-1 0 16,-4 1 0-16,-4-3 0 0,-1-2 0 0,3 2 0 15,-2-8 0-15,0 6 6 0,-3-1 0 0,2-7-1 16,1 0 1-16,-1 0-2 0,-2-2 2 0,8-3-2 15,2 5 2-15,0-3-2 0,3-2 2 0,7 3 0 16,1 2-1-16,2 2 0 0,2 3-1 0,3-5 1 16,-2 0 0-16,2 0 0 0,0 0-1 0,0 0 1 0,0 0-1 15,0 0-3-15,0 0 2 0,0 0-1 0,2 0 0 0,6 10-1 16,2 0 0-16,0-2 1 16,13 10-1-16,8 7 1 0,-1 5 1 0,-2-2 0 0,0-11 0 15,-5 4-2-15,-3-6 0 0,3 5 0 0,5-5 0 16,-5-2 2-16,-5 2 0 0,5 0-1 0,7 2 2 15,-4 1-3-15,-3 0 1 0,0-8-1 0,2 7 1 0,0-9 1 16,-2 0 0-16,5 7-1 0,-5-10 2 0,-2 2-4 16,-1 3 0-16,0 0 0 0,3-2 1 15,5 0-1-15,-2 4 0 0,-6 3-2152 0</inkml:trace>
  <inkml:trace contextRef="#ctx0" brushRef="#br0" timeOffset="73722.95">26804 13649 2035 0,'3'0'0'0,"2"0"0"16,5 5 0-16,0 3 112 0,-2 0 1 0,2 4-1 16,5 3 0-16,-2 0-61 0,-8-7 0 0,-2 2 1 15,2 8-1-15,-3 2-28 0,-2 0-1 0,-2 0 1 0,-3 8 0 16,-5 2-31-16,-1-5 2 0,-6 3-1 0,4 2 0 16,-2-2 5-16,-1-3 1 0,-1-5-1 0,4-2 1 0,0 0-39 15,0-8 1-15,13-10-1962 0</inkml:trace>
  <inkml:trace contextRef="#ctx0" brushRef="#br0" timeOffset="74604.73">27962 12825 1884 0,'-3'-2'0'0,"1"-6"0"0,-1 1 0 0,-2 4 57 0,0-4 0 15,0 2 0-15,-5-8 1 0,-5 3-17 0,-3 5 2 0,-3 0-2 16,-17 5 2-16,0 5-36 0,5 0 1 0,-5 10-2 16,0 5 2-16,5 3-9 0,5 0 0 0,0 2 0 15,0 3 1-15,2 2 0 0,8-2 1 0,6 4-1 16,4 1 1-16,-2-3 1 0,5-2 2 0,10-5-2 15,5 2 1-15,3 3-4 0,2-8 1 0,8 2-1 0,0-1 1 16,7-1 0-16,-2-3 0 16,8 4 0-16,5-1 0 0,-3 0 0 0,-5 0 0 0,2-5 0 0,1 5 0 15,-5 0 0-15,-6-7 0 0,-5 2 0 0,6-5 0 16,-11 3 0-16,-7-1 0 0,-1 1 0 16,1-5 1-16,-3-6 0 0,-5 3 1 0,-2-2 1 0,2 2-1 15,0 0-1-15,0-5 0 0,0 0 0 0,-3 0 2 16,0 0-2-16,1 0 0 0,-1 0 0 0,-4-5 0 0,-6 0 4 15,0 2 0-15,1-4 1 0,-19-11-1 16,1 0 3-16,4-2 0 0,8 5 0 0,8 2 1 0,2-2-1 16,3 8 1-16,5 2-1 0,0-3 1 0,0-7 0 15,3 10 0-15,2 0-1 0,10-5 3 0,3-3-7 0,5-7 2 16,-5 5-2-16,17-13 2 0,1 8-2 0,-5-3 2 16,-3 6-1-16,0-1 1 0,-3 1-1 0,-2 1-1 15,0 4 1-15,2-3-1 0,-7 0 4 0,-5 7 1 16,2 3-1-16,5-3 1 0,-2 1-8 0,-5 7 1 15,-5 2 0-15,-1 3 1 0,-2-2-2 0,-2 2 0 16,-1-3 0-16,9 16 1 0,4 10 0 0,-5 0 2 0,3-6-2 16,-1 11 1-16,4 2 1 0,-4-4-1 15,-4 4 1-15,0-7 0 0,-1 2 4 0,1 0 0 0,2-2 0 16,-2 4 1-16,-3-4-2 0,-3-5 1 0,3 5 0 16,-2-13 1-16,2 2-7 0,0-2 1 0,-2-4-1 15,-3-4 0-15,0-2 1 0,0 0 2 0,0-5-1 16,0 8 1-16,0-8-2 0,0 0 2 0,0 0-1 15,0 0 1-15,0-8-4 0,0 8 1 0,0-5-1 16,-5-18 1-16,0-24 0 0,-1-9-1 0,-1 1 0 16,-6 4 0-16,3 11-1 0,2 5 0 0,1-6 0 0,-9 1 0 15,9 2-1-15,2 3 1 0,2 2-1 0,-2-2 1 16,2 7-1-16,6-2-1 0,5 5 1 0,-3-3 1 16,0 0 0-16,2 6 0 0,9-6 0 0,-1 10 0 0,0 1 0 15,-2-1 1-15,0 0-1 0,2 6 2 0,0 4 3 16,-2 1 1-16,0 4-1 0,2 1 1 15,-2 2-1-15,-3 0 0 0,-3 0 0 16,9 12 0-16,4 3-4 0,-2-2 2 0,-5-3-1 0,2 10 0 16,0 3-2-16,-5 2 0 0,-2-10 0 0,0 5 1 0,-3 1-2 15,-5-1 0-15,-3 0 0 0,-2 0 0 0,-3 3-4 16,1-3 1-16,-3-5-1 0,-3 0 2 0,-5 5 1 16,0 0-1-16,3-7 1 0,-8 2 1 0,3-7-3 0,4-1 0 15,1 8 0-15,-3-5 0 0,3-7 0 0,5 2 0 16,2-2 0-16,1 2 1 0,-3-3-2 0,2 3 1 15,3-5-1-15,0 0 2 0,5 0-2010 0</inkml:trace>
  <inkml:trace contextRef="#ctx0" brushRef="#br0" timeOffset="75005.67">29002 12939 1884 0,'0'0'0'0,"0"-5"0"0,0 2 0 0,0-4 82 0,0-3 0 0,-2 7-1 16,2 3 2-16,0 0-44 0,-3 0-1 0,1 0 0 15,-3 0 0-15,0 0-42 0,-3 0-1 0,0 0 1 16,-12 3-1-16,-5 14-5 0,-3 3 0 0,0 3 0 16,5-3 0-16,10 0 10 0,3 1 1 0,2 1-1 15,1 1 1-15,1-5 7 0,6-1 1 0,3 3 0 0,5-2 0 16,2-3-6-16,0-2 0 0,-2-6 1 0,9 8-1 0,6 6 6 15,0-1 0-15,3-5 0 0,4 5 1 16,3-7-2-16,-5 2 0 0,-2 5 0 16,-1-5 1-16,1-2 4 0,-4-6 1 0,-4 3-1 0,3 8 2 0,-6-11-19 15,-8 1 2-15,-1-3-1 0,1 3 1 0,1-1-16 0,-3 1 0 16,-5-6 0-16,-3 8 0 0,1-2 12 16,-1-1 1-16,-2-2-1 0,-2 3 0 15,-4-8 4-15,1 8 1 0,0-8-1 0,-10 7 1 0,-8-4-1 16,-3-1 2-16,3 1 0 0,-5-8 0 0,5 2 7 0,8-2 1 15,2 3 0-15,-2-6 0 0,2-2 2 0,5 7 0 16,8-4 0-16,5-1 1 0,0 8-1842 0</inkml:trace>
  <inkml:trace contextRef="#ctx0" brushRef="#br0" timeOffset="75366.22">29422 12941 1847 0,'3'-2'0'0,"2"-6"0"15,8-4 0-15,-3 4 73 0,-5 1 1 0,-3-1 0 16,6 3 0-16,-3 5-33 0,-2 0 1 0,-3 0-1 16,0-5 2-16,0 5-12 0,0 0 1 0,0 0-1 15,-8 5 2-15,-5 0-33 0,1 10 0 0,-4-7 0 0,-17 19 0 16,0 6 2-16,0-3 0 0,8 3 1 16,4-5-1-16,11-5 6 0,2-3 1 0,1 2 0 0,9 6 0 15,-2-3-2-15,0-2 2 0,8 0 0 0,7-6 0 16,-2 11-4-16,-3-8 0 0,3 3 1 15,7 0 0-15,-2 2-4 0,-5-3 0 0,5-4 0 0,4 0 1 16,-4-1-3-16,-2-2 0 0,-1-2 0 0,0-3 1 16,-7-2 0-16,-6 2 0 0,1-3 0 0,2 8 0 15,0-7-1-15,-3-3 1 0,-2 3 0 0,-2-8 1 0,-1 2-1 16,1 1 1-16,2-1 0 0,-5 6 0 0,-3-3 5 16,-2 2 0-16,0-2 0 0,-26 5 1 0,-12 3 4 0,2-5 1 15,-2-3 1-15,4-3-1 0,4 3 0 0,2 3-1 16,-3-8 0-16,-2 0 1 0,2 2-6 0,8 3 2 15,0-5 0-15,-3 0 0 0,36 0-2054 0</inkml:trace>
  <inkml:trace contextRef="#ctx0" brushRef="#br0" timeOffset="96285.22">19699 7478 1847 0,'0'0'0'0,"0"0"0"16,0 0 0-16,0 0 102 0,0 0 0 0,0 0 0 16,0 0 0-16,0 0-29 0,0 0 0 0,0 0 0 15,0 0 0-15,0 0-38 0,0 0-1 0,23 23 1 16,5 12 0-16,7 18-35 0,-2-2 1 0,-2-11 0 16,2 10 0-16,3-2 2 0,-1 0 0 0,1 2 0 0,4 1 1 15,4-13-3-15,-11-1 1 0,7 4-1 0,6-3 1 0,0 7 2 16,-8-7-1-16,3 0 1 0,5-13-1 15,-6 5 0-15,-6-5 2 0,-1 0-2 0,0-10 2 0,-3 6-2 16,-7-1 2-16,3-8-1 0,-11-4 0 0,0 2 1 0,-2-7-1 16,0-1 1-16,-6-4-1 0,-4-1-2 0,-1 3 0 15,3-2 0-15,3-6 0 0,5-5-3 0,-3-2 1 16,0-5 0-16,10-35 0 0,1-8-12 0,-6 7-1 16,-2 1 1-16,-6-1 0 0,-2 6-23 0,-2 2 0 15,0 13 0-15,-3-6 2 0,-3-1 2 0,0 14 1 16,3 3 0-16,-5 5 0 0,3 2 4 0,2 8 1 15,0 2-1-15,0 6 2 0,0 2 21 0,0-8 2 0,0 8-1 16,0 0 1-16,0 0 4 0,0 0 2 16,0 0-1-16,0 0 1 0,0 0 20 0,0 0 1 15,0 8 0-15,-3 14 1 0,1 19-6 0,-1 7 2 0,1 0-1 16,2-3 1-16,-8-7-1 0,3 4 2 0,-8 6-2 16,0 3 2-16,3 4-5 0,0-7 0 0,-3 8 0 15,-2-1 1-15,2 0-2 0,1-2 1 0,-6 8 0 16,-8-1 0-16,6-4-1 0,2-6 0 0,3 8 0 15,-8 3 0-15,5-6 3 0,0-5 1 0,-4 3-1 16,6 5 0-16,1-5 1 0,-3-5-1 0,3 5 0 0,5 2 2 16,-5-2-14-16,-1-7 0 0,6 12 0 0,-3-3 1 15,1 3 1-15,-4-3 1 0,-4 8-2354 0</inkml:trace>
  <inkml:trace contextRef="#ctx0" brushRef="#br0" timeOffset="100398.38">32017 9895 1669 0,'-2'-10'135'0,"-14"-51"-63"0,-1 18 0 0,-1 11-1 16,2 9 2-16,-1 8 3 0,-4 2 0 0,1-2-1 16,-11 3 1-16,-9 4-58 0,2 3 0 0,2 5 0 15,0 0 1-15,1 0-20 0,2 0 1 0,2 13 0 0,-5-1 0 16,6-4 0-16,-1-1 1 0,1 8-1 15,-3 11 1-15,-3-4 3 0,3 6-1 0,0 12 1 0,5 3 0 16,-2 5-3-16,-1-8 1 0,0 13 0 0,3 0 0 16,0 5 1-16,3-5 0 0,0 10 1 0,-3 0 0 15,5 0 0-15,5-2 0 0,3 2 1 0,2 2-1 0,5-4-3 16,3-6 2-16,3 0-2 0,4 1 1 0,3-1-1 16,3-9 0-16,5 7 0 0,2 2 0 0,3-5 2 15,2-7 0-15,6-2-1 0,7 6 2 0,-3-6-3 16,1-6 0-16,4 0 0 0,9 1 0 0,-9-14-1 0,-2 3 1 15,8-2 0-15,7-3 0 0,1-5-1 16,-4-2 2-16,1-10-1 0,5-6 0 0,-5-5-1 0,-3-7 1 16,3 3-1-16,2-16 1 0,-5 0 0 0,-4-4 1 15,-1-6 0-15,5-8 0 0,-5-7 3 0,0 1 1 16,3-11 0-16,5-5 0 0,-3 2 8 0,-2-5-1 16,0-9 1-16,-8-6 0 0,0-5 3 0,-5 8 1 15,0-5-1-15,-3 2 1 0,-5 11 2 0,-7 2 0 16,-3 0 1-16,1 0 0 0,-9 7-3 15,-2 13 1-15,-5-5-1 0,0-2 1 0,-5 7-1 0,-6 7 1 0,-6 9-1 16,-6-9 1-16,-3 11-7 0,-7 12 1 0,-13-4-1 16,-18-1 0-16,-15 15 4 0,-12 18 0 0,-16 10 0 15,-23 13-1-15,135-28-2307 0</inkml:trace>
  <inkml:trace contextRef="#ctx0" brushRef="#br0" timeOffset="105094.15">20981 7312 766 0,'0'0'0'0,"0"0"0"16,0 0 0-16,0 0 25 0,0 0 0 0,0 0 0 15,0 0 1-15,0 0-15 0,0 0 2 0,0 0-2 16,0 0 1-16,0 0 0 0,0 0 2 0,0 0-1 15,0 0 1-15,-13 38-15 0,6-5 1 0,-4-3-1 16,-4 8 1-16,-3 4 0 0,3-6 0 0,7-6 0 16,-4 3 0-16,-1-6 2 0,-5 6 0 0,0 2 0 15,6 3 2-15,-1 0 8 0,3 5 0 0,-5-5 1 16,-3 7 0-16,2-2-5 0,4-10 0 0,4 9 0 16,-5 6 1-16,-4 5 5 0,4 0 2 0,3 3-1 0,-3 7 0 15,0-3-3-15,1 6-1 0,-1 4 0 0,0 6 0 16,3-6 15-16,2-9 0 0,-2 7 0 0,-5 2-1 15,5-7-12-15,2-7 0 0,-5-1 1 0,-5 1-1 0,6-8 7 16,2-13 1-16,-3 0-1 0,-2-7 0 0,-1-8 0 16,4-5 2-16,1-7-1 0,4-1 0 0,-1-2-3 15,1-5 1-15,4-5-1 0,0 3 1 0,3-6-6 16,-5 3-1-16,5 5 0 0,-2-33 2 0,-6-17 1 16,6 0 2-16,4-6-1 0,8 3 1 0,-2 5-6 15,2 3 0-15,-5-15 0 0,11 2 1 0,1 2 2 16,-1 11 2-16,-1-3-1 0,-5-10 0 15,3 8 3-15,-1 2 0 0,1 0 0 0,0-13 1 16,2 16-3-16,6 5 1 0,-4-3-2 0,4-5 2 0,-3-5 11 0,-1 10 0 16,1 0 0-16,2-5 1 0,3 1 3 0,-2 1 1 15,2-2-1-15,-11 0 1 0,6 1-9 0,-3 6 2 16,1 6-1-16,-1-3 1 0,0-2-6 0,-7 17 1 0,-1-7 1 16,4 2-1-16,-1 1-12 0,-3 1 0 0,-1 6 0 15,-4 13 1-15,-2-14-3 0,3 9-1 0,4 4 1 16,-7 1 1-16,0 7 1 0,0 0 0 0,0 0 0 15,0-8 1-15,0 8-2 0,0 0 0 0,0 0 0 16,0-5 1-16,0 3-5 0,0 2 2 0,0 2-2 16,0 26 2-16,-5 12-4 0,3 11 0 0,-3-1 0 15,-1 3 1-15,1-3 0 0,-2 3 2 0,-3 5-2 16,2 13 1-16,-5 2-2 0,6-23 0 0,1 11-1 16,-4-11 1-16,3-2-2 0,-6-5 1 0,3 0 0 0,2 10 1 15,-5-11-2-15,-4-9 0 0,4 10 0 16,-5 12 0-16,5-9 0 0,1-1 1 0,-1-2-1 0,-5 5 1 15,0-8-1-15,6 3 0 0,-4-8 0 0,4 13 0 16,-1 3-1-16,-2-16 0 0,2 0-1 0,0 5 2 16,3 3-3-16,2-10 1 0,-2 2-2 0,0-7 2 0,2-5 2 15,3-11 0-15,3 1 0 0,2-6 0 0,-5-4 2 16,2 2 2-16,1-5-2 0,2 3 1 0,2-6 5 16,1 3 1-16,-3 0 0 0,0-15 0 0,0-10 0 15,0-11 0-15,0-6 0 0,0-26 1 0,5 2-2 0,2 6 1 16,1-9 0-16,-3-4 0 0,0 8 0 0,0-1 0 15,3-2 0-15,0-2 1 0,2-1-2 0,2 3 1 16,-1-2 0-16,-1 7 0 0,0 2 0 0,-2 13 0 16,2-5 0-16,-3 5 1 0,4 1-6 0,-6 6 2 15,2 6-2-15,-2 5 2 0,3 5-1 0,-5 4 0 16,-3 6 1-16,0 8-1 0,0-8 0 0,0 10-1 0,0 5 1 16,0-5-1-16,0 2 1 0,0 3-1 15,0 0 1-15,0 0-1 0,0-5 1 0,0 5-1 0,0-3 1 16,0 14-1-16,0 16-3 0,0 6 2 0,0 2-1 15,-6 33 0-15,1 3-1 0,0-11 0 0,0 6 0 16,-2 2 1-16,-4 0-2 0,6-3 0 0,-2 6 0 16,-1 17 0-16,-5-5 0 0,3-12 0 0,-3 7 0 15,-2-5 0-15,0 0 0 0,2-7 0 0,0 12 0 16,-7-3 0-16,2 4-2 0,1-9 1 0,-6 1 0 16,2 4 1-16,3-14-3 0,3-3 1 0,0 2-1 0,5 3 1 15,-3 0-10-15,0 0-1 0,1 0 1 0,4 5 0 16,8-68-2084-16</inkml:trace>
  <inkml:trace contextRef="#ctx0" brushRef="#br0" timeOffset="120966.54">16218 10928 1520 0,'0'0'0'16,"0"0"0"-16,0 0 0 0,-5-28 60 0,5 18-1 0,3 8 0 16,2-3 1-16,-2 2-17 0,-3-2 0 0,-3 3 0 15,0 2 1-15,3 0-13 0,0-8 2 0,0 8-1 16,0-5 1-16,0 5-33 0,-2 5 0 0,-1-5 0 15,-4 15 1-15,-6 15-1 0,0 8 0 0,1 5 0 16,-6 12 0-16,-3-4-1 0,1-11 1 0,5 8 0 16,-8-3 0-16,3 1 0 0,2-8 1 0,0 7 0 15,-8 3 0-15,4-5-1 0,4-8 1 0,0 5-1 16,-2 13 1-16,-1 0 14 0,1-5 0 0,0 2-1 0,-1 8 1 16,3-5 2-16,-4-5-1 0,1 2 1 0,3 6 0 15,3-8-6-15,0 0 1 0,-8 0-1 0,3-3 0 16,2 0 15-16,-5-2 1 0,5 5 0 0,5-3 0 15,-4 3-9-15,-1-13 1 0,2 3 0 0,-1 0 0 16,-6-10-1-16,5-1 1 0,5 9 0 0,-2-1 0 0,0-10-7 16,2-5 1-16,5 1-1 0,-4 1 2 0,-1-2 1 15,8-10 1-15,-3 8 0 0,3-8-1 0,0 3-11 16,0-1 0-16,2-7 0 0,-2 3 0 0,5 0 2 16,0-8-1-16,-5 7 1 0,0-4 1 0,3 2-6 0,2-5 1 15,2 0 0-15,-2-5 0 0,0 2-3 0,-2 3 0 16,2 0-1988-16</inkml:trace>
  <inkml:trace contextRef="#ctx0" brushRef="#br0" timeOffset="121390.43">15359 12402 1356 0,'0'0'0'16,"0"0"0"-1,0 0 0-15,0 0 63 0,0 0 1 0,0 0-1 0,0 3 1 0,0 4-25 0,0-2 2 16,0-5-1-16,2 5 0 0,3 3-32 0,0 2 0 0,-5-3 0 15,5 24 1-15,-2 4-10 0,-1 0 1 0,-4 1-1 16,-1 4 1-16,-2-2 0 0,-2-6 0 0,2-4 0 16,-6 0 0-16,4-5 0 0,-1-1 0 0,3-2 0 15,-8 6 0-15,6-11 1 0,2-3 0 0,-8 3 0 16,3-2 1-16,2 2 5 0,-2 0 1 0,5-7-1 0,2 4 0 16,-2 1 11-16,0-10 1 0,3 2 1 15,2 2-1-15,-6-2-5 0,6-5 1 0,-5 8-1 16,5-1 1-16,0-2 16 0,0 3 1 0,0-8-1 0,5 2 2 15,1 3-6-15,-4-2 0 0,3 2 0 0,3 0-1 0,7 0-5 16,-2 5 0-16,-1-7 0 0,11 2 1 0,10-5-3 16,-2 2 1-16,-3 3 0 0,-8-5 0 0,-2 0-2 15,-3 0 0-15,1-7 0 0,1 9 1 16,1-4 5-16,-2-3 1 0,-1-3-1 0,-2 6 1 0,2-3-6 16,0-3 0-16,-2 0 0 0,0 3 1 0,4-7-6 15,-1 9-1-15,-4-4 1 0,4-1 0 0,-1-4-5 0,-2 4 1 16,2 0-1-16,-2 1 1 0,-6 2-4 15,3-3 0-15,-5 1-1 0,3-3 2 0,-3 7-5 0,-2 3 1 16,2 0-1-16,0 0 1 0,-3 0-6 16,1 0 1-16,-3 0-2 0,0 0 2 0,0 0-2047 0</inkml:trace>
  <inkml:trace contextRef="#ctx0" brushRef="#br0" timeOffset="165319.53">2882 15285 250 0,'0'0'0'0,"0"0"0"16,-5-28 0-16,5 5-46 0,-7 3 0 0,7 20-73 0</inkml:trace>
  <inkml:trace contextRef="#ctx0" brushRef="#br0" timeOffset="165700.2">2921 15048 37 0,'0'0'0'0,"0"0"0"0,5 5 0 0,0-5 58 0,-3 0 0 0,3 0 1 0,-5 0 0 0,0 0 20 15,0 0 0-15,0 0 1 0,0 0 0 0,5-5-46 16,-2 2 2-16,-3 3-1 0,5-5 1 0,0 3-14 16,0 2 1-16,-2 0-1 0,2 0 1 0,0 0 6 0,8 0 1 15,-6 2 1-15,4 3-1 0,-4-5 1 0,-2 3 1 16,3 2-1-16,2-3 2 0,-2 4-3 0,-3-1 1 15,2-5 0-15,4 0 0 0,-4 0 16 0,-2 0 2 16,3 0-2-16,5 7 1 0,-3-4-1 0,3 2 0 16,-1-5 0-16,1 0 2 0,10 5-22 0,-3-3-1 15,-2-4 1-15,8 2 0 0,4 0 5 0,1 0 0 0,-1-3 1 16,1 6-1-16,4 4-4 0,-9-4 0 0,-1 2 1 16,6-5-1-16,-1 0-8 0,1 0 0 0,-1 0 0 15,1 0 1-15,-6-5-12 0,3 2 2 16,-2 3-2-16,9 0 1 0,-7-5 1 0,0 0 1 0,5 3-1 15,8-3 2-15,-10 2 11 0,-1-4 1 0,1 2 0 16,7-1 0-16,-3-4-5 0,-4 3 1 16,7-3 0-16,-2 7 1 0,2 3-3 0,-8 0 0 0,6 0 0 15,-3-7 0-15,-2-1-6 16,-3 3 1-16,2 5-1 0,1 0 2 0,-1 0-13 0,-4 8 2 0,-1-3-2 16,-2 2 1-16,-23-7-1813 0</inkml:trace>
  <inkml:trace contextRef="#ctx0" brushRef="#br0" timeOffset="169420.29">7609 14882 653 0,'0'0'0'0,"0"0"0"0,0 0 0 0,0 0 2 16,0 0 0-16,0 0 0 0,0 0 2 15,0 0 33-15,0 0 0 0,-25-3 0 0,25-4 0 0,0 7-20 16,0 0 0-16,0-5-1 0,0 2 1 0,0 3-17 15,0-5 0-15,0 5 0 0,0-5 0 0,0 2 0 16,0 3 0-16,0 0 0 0,0 0 0 0,2 0 0 0,4 0 0 16,-1 0 0-16,2 8 0 0,-2 0 0 0,0 4 1 15,8 1-1-15,2-3 1 0,1-3 8 0,-4-2 0 16,-4 0 0-16,2-2 1 0,3 2 15 0,-5-3 0 16,2 4 0-16,5 6 0 0,8-4-7 0,-5-1 0 15,-1-7 0-15,14 13 0 0,-6-3 10 0,1 0 0 16,-3-2 0-16,7 2 0 0,-4-3-16 0,-6 1-1 15,3 2 0-15,8-3 0 0,-11 3 7 0,3 1 0 0,0-4 0 16,2-4 0-16,1 2-8 0,-4 0 0 0,-1 2 0 16,-3-7 2-16,5 8 10 0,-3-1 2 0,3-2-2 15,7-5 2-15,-4 0-6 0,-8 0 0 0,2 0-1 16,8 0 1-16,0 0 0 0,-5 3 0 0,2 2 0 16,11-5 1-16,-6 3-6 15,-7 2-1-15,5-3 0 0,3 3 1 0,-3-5 2 0,-3 3 1 0,6-3 0 16,-1 0 0-16,-4 0-10 0,-3 0 2 0,2 0-1 0,0 0 1 15,1 0 2-15,2-3 1 0,-3 3 0 16,1-5 1-16,4 3-5 0,1-6 1 0,-1 8 0 16,-4 0 1-16,2-5 0 0,-3 2 0 0,6-2 0 0,-6 0 1 15,1 5 9-15,-3-2 0 0,2-3 0 0,6 2 0 16,-6 3-8-16,-2 0-1 0,2 0 0 0,6-7 0 0,-6 4 10 16,-2 1 0-16,0-3 0 0,2 2 1 0,1 3-15 15,-3 0 1-15,2-7 0 0,8 2 1 0,-2 5-2 16,-3 0 1-16,-3-6 0 0,11 4 1 0,-8-3-4 15,0 5 2-15,2 0-1 0,3-10 1 0,3 10-1 16,-5 0-1-16,-1-5 1 0,6-3-1 0,-6 3 0 0,-4 3 1 16,4-6-1-16,6-2 1 0,-6 5 13 0,-2 0 1 15,0 5-1-15,3-5 1 0,-1-3-10 0,-4 1 0 16,4 4 0-16,1 3 1 0,-8-2 0 0,2-1 0 16,6 3 0-16,-1-7 2 0,1 2-7 0,-3 2 1 15,0-2-1-15,-3 0 1 0,6 5 0 0,-1-2-1 16,-7-4 1-16,8 4-1 0,-3 2 0 15,-5 0-1-15,0-8 1 0,2 8-1 0,-7 0-2 16,2 0 0-16,6-5 0 0,7 0 0 0,-5 3-1 0,0 2 1 0,-3 0-1 16,1-5 0-16,-1 5-1 0,-2 5 0 0,0-5 0 15,5 0 0-15,-5 0 1 0,-3 0 1 0,0-5 0 16,6 2 1-16,-8 3-2 0,2 0 0 0,-2 0 0 16,7 0 1-16,-2 0 0 0,-3 0 2 0,-2 0-1 15,8 0 1-15,2 0-1 0,-8 0 1 0,3 0 1 16,-8 0-1-16,3 0-2 0,-3 0 0 0,1 0-1 15,1 0 1-15,6 0-2 0,-8 0 0 0,1 0 0 0,9 0 1 16,-2 0-2-16,3 0 1 0,-9 0 0 16,-1 0 0-16,-1 0-1 0,-2 0 1 0,-1 0-1 15,6 0 1-15,0 0-1 0,-3 0 1 0,0 0-1 16,6 8 1-16,-3-6-3 0,-11-2 1 0,3 0 0 0,3 0 1 16,-5 0 1-16,2 0 0 0,-2 0 0 0,2 0 0 15,2 0 1-15,1 0 1 0,-8 0-1 0,5 0 2 0,6 0 0 16,-9 0 1-16,1 0 0 0,2 0 0 15,3 0-3-15,-5 0 2 0,2 0-1 0,-5 0 0 16,2 0-1-16,-7 0 0 0,5 3 0 0,3-1 1 0,0 3-2 16,-3-5 1-16,0 3 0 0,0-3 0 0,-2-3-1 15,-1 3 0-15,6-5 0 0,-3 5 0 0,2 5-1 0,-1-2 0 16,-6 2 0-16,2-5 1 0,3 0 1 0,0 0 0 16,-5 0 0-16,3 0 1 0,2 0 5 0,0 0 0 15,-5 0-1-15,0 0 2 0,0 8-3 0,0-8 0 16,0 0 1-16,0 0 0 0,0-6-1 0,0 6 1 15,0 0-1-15,0 0 1 0,0 0-6 0,0 0 0 0,0 0 0 16,0 0 0-16,0 0-1 0,0 0 0 16,0 0 0-16,5 0 1 0,-5 0-4 0,3 0 1 0,2 0 0 15,-5 0-1-15,5 0 0 0,-5 0-1 0,0 0 1 16,-5 0-1-16,5 0-1873 0</inkml:trace>
  <inkml:trace contextRef="#ctx0" brushRef="#br0" timeOffset="170717.08">12596 15081 1520 0,'0'0'0'0,"2"0"0"0,8 0 0 0,1 0 97 0,-1 0 0 16,10 0 0-16,0-8 0 0,3 8-52 0,-2 0 0 15,-3 0 0-15,12-5 1 0,6 5-36 0,-11 0 1 16,1 0 1-16,2 0-1 0,-8 0-13 0,3 0-1 15,-5 0 1-15,7 0 0 0,-2 0 1 0,2 0 1 16,-2-2 0-16,10 2 0 0,3 0-1 0,-11 0 1 0,6 0 0 16,5 0 0-16,-3 0 1 0,-5-5 0 0,2-3 0 15,8 8 0-15,0 0 0 16,-2 0 1-16,2-8 0 0,5 8 0 0,-2-5 1 0,-5 3 1 0,5-8-1 16,7 2 0-16,0 6-2 0,-7-3 2 0,2 5-2 15,3-3 1-15,2-2 8 0,-4 0 0 0,4 0 0 16,5 5 2-16,-9 0-5 0,1-5 1 0,9-3 0 15,7 3 1-15,-10 5 5 0,-3-2 0 0,5-6 1 16,1 3-1-16,-1-2-10 0,-4 7 0 0,-1 0 0 16,5-5 0-16,3 5 5 0,-7 0 1 0,-1 0-1 15,3 0 1-15,0-3-5 0,-3-2-1 0,6 10 1 16,2-5 0-16,-6 8 0 0,-4-8 0 0,0 0 0 0,2 0 0 16,6 0-3-16,-8-5 0 0,2 2 0 0,5 6 0 15,-2 2-2-15,3-5 0 0,-3-5 0 0,2-3 1 0,-2 3-2 16,-8 3 1-16,-2-4 0 0,7 4 0 15,0-3-1-15,-4 2 1 0,1-4-1 0,9 7 1 0,-6 0-1 16,-4-3 1-16,-6 1-1 0,15 2 1 0,3 0-2 16,-13 0-1-16,1 0 1 0,9 2 1 0,-5 3 1 15,-4-5 0-15,1-2 0 0,9 4 0 0,-6 3 18 16,-5-5 0-16,1-5 0 0,4 5 0 0,0 5-8 16,-2-2 0-16,-3-6 0 0,6-2 0 0,-1 5 7 15,-10 5 1-15,3-5-1 0,5-10 1 0,-1 8-15 0,-11-3 0 16,9 2 1-16,5-2-1 0,-5 3 7 0,-2 2 0 15,2-8 0-15,1-2 1 0,-9 8-7 0,3 2 1 16,3 0-1-16,5-8 1 0,-5 3-1 0,-3 0 2 16,-8 5-2-16,14 0 2 0,-6-3-5 0,-3 3 1 15,1 0 0-15,2-5 1 0,0 3 0 0,-5 2 0 0,5 0 1 16,-4 0-1-16,-4 0 4 0,-2 0 1 16,3 0-2-16,-1-8 2 0,1 8-3 15,-6 0-1-15,-5 8 1 0,3-16 0 0,-2 3 0 0,-4 10 0 0,1-5 0 16,8 8 1-16,-3-8-2 0,-6 0 1 0,-1 0-1 15,2 0 0-15,-1 0-2 0,-4 2 0 0,0 3 0 16,-3-5 0-16,-2 0 5 0,2 0 0 0,-5 0 0 16,0 0-1-16,-3 0-5 0,4 0 2 0,-6 0-1 15,0 0 0-15,2 0-2 0,-2 0 0 0,-2 0 0 0,-11-5 0 16,13 5-2098-16</inkml:trace>
  <inkml:trace contextRef="#ctx0" brushRef="#br0" timeOffset="180957.49">2252 14892 564 0,'0'0'0'0,"0"0"0"16,0 0 0-16,0 0-74 0,0 0 1 0,0 0 0 15,0 0 0-15,0-28 36 0,5 15 1 0,-5 13-113 16</inkml:trace>
  <inkml:trace contextRef="#ctx0" brushRef="#br0" timeOffset="181714.26">2356 14526 338 0,'0'-2'0'0,"0"2"0"0,0-8 0 16,5 3 78-16,-3 3-1 0,4-1 1 0,-6 1 0 16,0 2 6-16,0-5 2 0,0 5-2 0,0 0 1 15,0-3-55-15,0 3 1 0,-6 0-1 0,4-5 1 0,2 3-8 16,-5 2-1-16,0-6 1 0,-3 4 0 0,-5-3 3 15,3 0 0-15,-3 2 0 0,-4 3 0 0,-1-5 7 16,3 3 1-16,-3 4 0 0,0-2-1 0,0 5-1 16,0-5-1-16,6 3 1 0,-6 2-1 0,-3 2 0 15,4 6 2-15,-1-5-1 0,-2 7 1 0,-3 2-2 0,0 1 1 16,7 0-1-16,-1-11 2 0,-1 1-14 16,5-3 0-16,8 2 0 0,-3 1 0 0,-2 2-10 0,3-7 0 15,1 4 0-15,-1 1 1 0,2 7-3 16,-3-10 0-16,3 2-1 0,-5 9 1 0,2-4-7 0,3 3 1 15,5-7-1-15,-2 4 1 0,-3 9-1 0,5-6 0 16,5-3 0-16,-5 3 0 0,0 6 0 0,0-4 0 16,0 1 0-16,7 2 0 0,6 3-1 0,-8-3 1 0,3 0 0 15,-3 3 0-15,7-3 4 0,-1-5-1 16,-4-2 0-16,-2 2 1 0,8-3 5 0,-5 1 0 0,2 2 0 16,3-2 1-16,-1-6-2 0,1 1 1 0,0-1 0 15,0-2 0-15,-3 3 13 0,-3-1 0 0,4-2 1 16,4 3-1-16,3 2-5 0,-6-5 0 0,1-5 0 15,2 5 0-15,1 3-5 0,-6 2 0 0,2-3 1 16,1 1 0-16,0 2 7 0,0-7 1 0,-1 2-1 0,6-3 0 16,0 3-9-16,-5-2 0 0,-3 2 1 15,-3 2-1-15,6 1-6 0,-3-3 2 0,-2-3-1 0,5 1 0 16,-3-1 0-16,3 3 1 0,-6-5-2 0,-2 3 2 16,0 2-6-16,-5-5 2 0,8 0-1 0,-3 0 0 15,-2-5-9-15,2 2 2 0,-5 3-2 0,5 0 1 0,-5 0-21 16,0 0 0-16,0-5 1 0,0 3 0 15,0-1-9-15,-5 1 0 0,5 2 0 0,-5-15 2 16,2-5-21-16,3-6 0 0,-5 9 0 0,-3-3 0 0,3-1-5 16,0 1 0-16,5 5 1 0,-5 8 0 0,3 2 5 15,2 2 0-15,0-2 0 0,0 5 2 0,0-5 15 16,0 2 0-16,0 3 0 0,0 0 1 0,0 0 35 16,0 0 0-16,0 0 0 0,0 0 0 0,0 0 10 0,0 0 1 15,0 0-1-15,0 0 1 0,0 3 15 0,0 2-1 16,0 0 1-16,7 3 0 0,11 7-3 0,0-3 0 15,0-2 0-15,-1 8 0 0,-4-3-4 0,0-2 1 16,0-6-1-16,-1 3 2 0,-4 0-2 0,-3-2 0 16,0 0 0-16,-5-1 0 0,0-4-12 0,0 2 1 15,0 0-1-15,0-3 1 0,0 3 9 0,-5-2 1 0,5-3-1 16,-8 5 1-16,3 7-8 0,0-4 0 0,-2 0 0 16,-6 7 0-16,-10 5 5 0,5 0 1 0,5 0-2 15,1-2 2-15,-6 2-4 0,5 5 1 0,6-5-1501 16</inkml:trace>
  <inkml:trace contextRef="#ctx0" brushRef="#br0" timeOffset="212442.28">3900 15942 690 0,'0'0'0'15,"0"0"0"-15,0 0 0 0,0 0 18 0,0 0 0 16,38 0 0-16,-15 3 1 0,3 2-13 0,-1-5 1 16,-7 3 0-16,5-6 1 0,2-5 0 0,1 8-1 15,-4 0 1-15,9-7 1 0,0 2-9 0,-6 2 0 16,-5 3 0-16,8 0 0 0,-7-2 0 0,-4 2 0 0,6 5 0 16,3 0 0-16,-1-3 0 0,-2 3 1 0,3 3 0 15,4 0 1-15,3 4-2 0,-2 1 0 0,4-3 0 16,1 2 0-16,2-4 0 0,-7 0 1 15,9-1-1-15,6-2 1 0,-3 0 0 0,-2 3 1 0,2-8 0 16,6 0 1-16,-11 0 8 0,0-5 1 0,3 5-1 16,2 5 2-16,-5-5 14 0,-2 0 1 0,2-8-1 15,3 3 1-15,-3 0 3 0,-3 3 1 0,-4 2-1 16,-1 0 0-16,1 0-9 0,-11 0-1 0,3 2 0 16,3 3 2-16,-14-5 4 0,-1 0 0 0,-4 0 0 15,1 0 0-15,-3 0-2 0,0 0 2 0,-5 0-1 16,5 0 1-16,-5 0-11 0,0 0 1 0,0-5-2 0,0 5 2 15,-5 0-2-15,5 0-1 0,0 0 1 0,-13-2 0 16,-12-6-2-16,-6-5 0 0,-4 6 1 0,-26 7 1 0,5-5 6 16,2 5 1-16,11 5 0 0,-5-3 0 0,2 3-10 15,5-2 1-15,-2-3-1 0,-8 0 0 0,5 0-9 16,3 3 0-16,-3 4-1 0,-7-7 2 0,2-5 1 16,-3 3 1-16,6 2-1 0,-8 0 1 15,0-3-1-15,8 0-1 0,0 3 1 0,-8-5-1 16,2 5-1-16,8 0 2 0,-2 0-1 0,0 0 1 15,4 0-4-15,-4 0 1 0,-3 5 0 0,3-2 1 0,5 7 0 16,-1-2 0-16,4 4 1 0,-9 3-1 0,6-5 1 0,10 8 0 16,-3-3-1-16,11-2 2 0,-3-6-2 0,13 1 2 15,4-1-1-15,4 6 1 0,2-13-4 0,5 0 1 16,0 8 0-16,-5-8 1 0,5 2-3 0,5-2 0 16,0 0 0-16,0 3 1 0,-3 4-2 0,4 1 1 15,-1-6 0-15,38-2 0 0,18 0 1 0,-5 0 1 0,0 0 0 16,-3-7 0-16,-2 4 20 0,-8-2-1 0,6 5 0 15,7-7 1-15,-3-1-7 0,-4 8 2 0,1-7-1 16,11-1 1-16,1 3 4 0,-6 5 2 0,5 0-1 16,0-8 0-16,5 1-4 0,-10-3 1 0,5 2 1 15,2-2-1-15,-2 3-20 0,-7-1-1 0,7 3 1 16,0-10 1-16,-5 7-8 0,-5-2 2 0,7 0-1 0,-2-8 0 16,-7 8 2-16,-6-7-1 0,0 7 0 15,-7 0 2-15,2-1 4 0,-13 4 0 0,1-3 0 0,-3 0 0 16,-11-3 0-16,1 11 0 0,-3 2 0 15,3-5 0-15,-8 0 0 0,-2 2 1 0,-3 3-1 0,0 0 1 16,0 0-1-16,0 0 0 0,0 0 0 0,0 0 0 16,-3-5 0-16,3 2 0 0,0 3 0 0,-5 0 0 0,-8-7 0 15,-4-6 1-15,-9 6-1 0,-27-13 1 16,-3-3-1-16,7 10 2 0,6 1-2 0,0 4 1 0,0 3 11 16,-1 3 1-16,9-6 1 0,-9 3-1 0,1 2 8 15,8 3 0-15,4 0 0 0,-12-5 1 0,7 5-11 16,6 0 1-16,4 0-1 0,1-5 2 15,-1 10-7-15,9-5 1 0,-1 0 0 0,0 0 0 0,-2 5 8 0,9-2 1 16,4 2 0-16,-3-5-1 0,7 0-4 0,-2 0-1 16,5 0 0-16,-5 0 1 0,2 0-5 0,3 0-1 15,0 0 1-15,0 8-1 0,8-6-2 0,-8 3 0 16,5-5-1-16,15 8 2 0,11 7-1 0,5 2 1 16,2 4 1-16,5 1-1 0,-2-7 0 0,-3 3 0 15,5 0 0-15,-2-1 0 0,-3-2-4 0,-2-2 0 16,2 2 0-16,5 5 0 0,-2-10-1 0,-8-2 0 0,2-3 0 15,-4 3 0-15,-1-1 1 0,1-2 0 0,-6-5 0 16,-2 0 0-16,-7 0-1 0,-1 0 1 0,-2 0 0 16,-1 0 0-16,-4 0 0 0,-3 0 0 0,-5 0 0 15,5 0 0-15,-5 0 0 0,3 0 0 0,2 0 0 16,-5-5 1-16,-5 3 0 0,2 2 1 0,3 0-1 16,-5 0 1-16,0-5 2 0,-3 2-1 0,-4-2 1 15,-32-3 0-15,-14-7 4 0,7 5 1 0,8 8-1 0,-6-6 1 16,6 1 9-16,0-1 1 0,2 8-1 0,-10 0 1 15,8-2-14-15,2 2 1 0,-2 2 0 0,-5 1-1 16,4 2 6-16,6-5 1 0,-5 7-1 0,0 1 0 0,0-3-3 16,-6 2 1-16,6-4-1 0,2 4 1 0,8 1-7 15,5-5 0-15,0 4 0 0,-7 1 2 0,9-1-1 16,3 1 2-16,5-1-1 0,-2-2 1 0,2-2-2 16,6 4 2-16,1-4-1 0,9-1 1 0,2-2-5 15,0 0 0-15,0 0 0 0,0 3 1 0,0 2-1 16,0 0 0-16,0-5 0 0,2 8 0 0,11-6-1 0,5 3-1 15,5 0 1-15,25 3 0 0,8 7-3 0,0-2 0 16,-2-6 1-16,-4-7 0 0,-6 3 1 0,-9 2 2 16,3-5-1-16,3 0 1 0,-10-8-1 0,-6 8 1 15,1-7 0-15,4 1 0 0,-7 4-1 0,-10-3 1 16,-1 5 0-16,1 0 0 0,-5-5-3 0,-3 2-1 16,-5-2 1-16,0 5 1 0,0 0-1 0,0 0 1 15,0 0 0-15,0 0 1 0,0 0 0 0,0 0 0 16,0 0 0-16,-18-2-1 0,-20-18 1 0,-10 5 0 15,-3 4 0-15,-15-4 1 0,-3 5 0 0,8 5 0 0,0 5 0 16,0-7 0-16,-5 7 0 0,10 2 0 0,-6 3 0 16,-4-5 0-16,3 3 0 0,9 2 1 0,-7 2 0 15,0 6 0-15,10-11 2 0,8 6 0 0,2 2-1 16,3 0 2-16,0 0-1 0,8-2 1 0,-1-1 1 16,0-4-1-16,3 4-4 0,3 4 2 0,0-4-2083 15</inkml:trace>
  <inkml:trace contextRef="#ctx0" brushRef="#br0" timeOffset="-194359.98">10736 16063 815 0,'0'0'0'16,"0"0"0"-16,0 0 0 0,0 0 95 0,0 0-1 15,0 0 0-15,0 0 0 0,0 0-58 0,0 0 1 16,0 0 0-16,0 0 0 0,0 0-1 0,0 0 1 16,0 0 0-16,-8-25 0 0,11 20-56 0,5 0 1 15,2 3-1-15,-3-11 1 0,4 5 19 0,1 1 2 0,-4-1-1 16,5 8 0-16,2-10-2 0,-2 8 1 0,-1 2 0 16,-7 0 1-16,8 0-1 0,-5 0 1 0,2 0-1 15,3 2 1-15,4-2 5 0,4 0 0 0,-8 0-1 16,9 0 2-16,4 0 17 0,-8 0 0 0,-1 0-1 15,9 0 2-15,-6 0-6 0,3-2 2 0,-5 4-2 16,7 1 1-16,-2 4-2 0,3-7 0 0,-6 0 0 16,8 0 1-16,-8 0-1 0,3 3 0 0,-5 2 0 15,8-5 0-15,-4 0-12 0,-1 0 0 0,-3 0 1 16,7 7 0-16,-2-4-4 0,2 2-1 0,-2 3 0 0,5-1 2 16,0 3-3-16,-7 0 0 0,4-2 1 0,3-1-1 15,-3-4-2-15,-2 2 0 0,3 0 0 16,4 3 0-16,1-1 2 0,-6-2 1 0,-2-2 0 0,5-1 0 15,-5 6-2-15,-3-8 0 16,3 0 0-16,3 7 2 0,-3-4-1 16,-3 2 1-16,3-3 1 0,0-2-1 0,2 3 15 0,-7-1 0 0,2 4 0 15,3-6 1-15,3 0-11 0,-3 7 1 0,2-4 0 0,1-3 0 0,-1 5-6 16,-2-3 0-16,0 3 1 0,5-5-1 0,-5 0 6 16,0 5 0-16,2-2 0 0,6 2 1 0,-1-3-9 0,-12 3 2 15,7-5-1-15,1 5 0 0,-3-2 1 0,2-3 1 16,1 5-1-16,-1-5 0 0,0 0-1 0,-4 0 0 15,-1 0-1-15,3 2 1 0,2 3 0 0,1-5 2 16,-3 0-1-16,7 8 1 0,1-5-1 0,-6-6 1 16,1 3 0-16,4 0 0 0,1 5 20 0,-6-2 1 15,1-3-1-15,7-8 1 0,-3 8-24 0,-2 0 0 0,3 5 0 16,4-5 0-16,-4 0 2 0,-1 0-1 16,-4 0 0-16,10 3 1 0,-6 2-1 0,-5-3 0 0,6 3-1 15,5-5 1-15,-6 0 4 0,-4 0-1 16,-1 0 1-16,3 0 0 0,0 3-5 0,3 2 1 0,-1 0 0 15,6-3 1-15,-6 3 0 0,1 3 0 0,4-8 1 16,9 7-1-16,-9-7-2 0,-2-5 1 0,-2 10-1 16,7-5 2-16,-5 8-1 0,-5-5 1 0,8 2 1 15,-1-5-1-15,-2 0 17 0,-2 5 2 0,-1-3-1 0,6 3 0 16,0-5-2-16,-3 0 2 0,2 0-2 0,4 8 1 16,1-8-8-16,-7 0 0 0,3 0 1 0,5 0 0 15,-1 0-12-15,-7 5 1 0,0-3-1 0,3 6 0 16,2-8-1-16,-2-3 0 0,-1 6 0 0,4 2 1 15,-4-5-2-15,-4-5 0 0,7 2 0 16,3-2-1-16,-1 5 0 0,-4 5 1 0,0-2-1 0,-1-3 1 16,3-3-2-16,-7 3 2 0,2 0 0 0,13-7 0 0,-11 4-2 15,-2 3 0-15,-2 0 0 16,5-2 1-16,-3 2 1 0,-3 0 1 0,6 0 0 16,-1 0 0-16,-4 0 0 0,-1-8 0 0,4 1 0 15,6 2 1-15,-2 5 0 0,-2 0 1 16,0 0-1-16,7-8 2 0,-2 8-2 0,-8 0 0 0,5-5 0 15,-3 5 1-15,4 5-1 16,-9-5 0-16,1-5 1 0,4 5-1 0,3 0 1 0,-12-3 0 0,2 3 0 16,5 0 2-16,-5 8-1 15,0-8 0-15,0 0 1 0,5 0-1 0,-2 0-2 0,-4 0 2 0,7 3-2 16,1 2 1-16,-4 0-1 0,-1-5 0 0,-4-10 0 0,9 15 0 0,-9 0 2 16,-3-5 0-16,2-5-1 0,-2 10 2 0,5-5 2 0,-5 0 1 15,-10-5 0-15,-3 10 0 0,10-5-3 0,-2 0 1 0,-13-5-1 16,3 5 2-16,-6 0-2 0,3 0 2 0,-2 0-2 15,-1 0 2-15,3 5-5 0,-5-3 1 0,0-2 0 16,3 0 1-16,2 0 0 0,0 0 0 0,-5 0 1 16,0 5-1-16,0 3-2 0,0-8 2 0,0 0-2 15,0 0 1-15,0 0-2 0,0 0 1 0,0 0 0 16,0 0 0-16,3 0-1 0,-1 0 1 0,1 0 1 16,2 0-1-16,-5 0-1 0,5 0 1 0,-5 0-1 15,0 0 1-15,-5 0-1 0,-3 0 0 0,3 0 0 0,-13 0 1 16,-15 0-1-16,0-8 0 0,0 8 0 0,-8-5 1 15,8 3-2-15,-2-3 1 0,4 0 0 0,1 2 0 16,-1-2-2-16,1 2 1 0,-3-4 0 0,-1 7-1 0,1 0-1 16,3-5 0-16,-11 0-1 0,-2 0 1 0,10 0-11 15,2 0 1-15,-9-3 0 0,-4 6 0 16,6-6 5-16,-3 3 2 0,-2-3-1 0,-5 1 0 16,2-3 4-16,3 2 1 0,-3 1-2 0,-7-3 2 0,4 5-3 15,9 5 1-15,-9 0-1 0,-2-8 1 0,3 1 2 0,5 7 1 16,-8-8-2-16,3 3 2 0,-1 0 1 0,1 2 0 15,0-4 0-15,-3 7 0 0,2-8 0 0,-2 6 0 16,-2-1 0-16,-3-4 0 0,3-1 0 0,4 8 1 16,1 0-1-16,-5 0 1 0,-1 0 1 0,6 3 0 15,-6 2 0-15,-4-5 0 0,2 0 2 0,2 0 0 16,-2 0 0-16,-5 7 0 0,13-7-3 0,0 0 1 0,-3 0 1 16,-3 0-1-16,4 5 5 0,1 3-1 15,-4-8 1-15,2 0 0 0,3 0-6 0,4 2 1 16,-4 3 0-16,-5-5 1 0,9 0-3 0,6 0 0 0,-5 0 0 15,-5 8 1-15,4-8 1 0,6 0 1 0,-5 0 0 16,-5 0 0-16,4-5-3 0,-1 2 0 0,-1 6 0 16,2 2 0-16,-1-5-1 0,7 0 0 0,-1 0 0 15,-4-8 0-15,8 8 1 0,-4 3 0 0,4-3 0 16,-3-3 0-16,2-4 0 0,5 7 0 0,1 0 0 16,-8 0 0-16,2-10 1 0,6 7 1 0,-9 3-1 0,9 0 1 15,-6 0 2-15,1 0-1 0,2-7 0 16,2 7 2-16,-5-5-5 0,1 2 1 0,4 3-1 0,-2 0 1 15,5-5-1-15,3 3 0 0,-1-1 0 0,-9 6 1 0,9-3-1 16,-4-3 0-16,-1-2 0 0,1 2 0 0,4 3-1 16,1 0 1-16,-3 0 0 0,2-2 0 0,1-3-1 15,2 2 1-15,-2 3 0 0,-11 0 0 0,11-7 0 16,-1 7 0-16,-4 0 0 0,-1-5 0 16,6 5 1-16,-3 0 0 0,2-5 0 0,-4 2 0 0,4 3 1 15,-4 0-1-15,4 0 0 0,-4-7 0 16,4 7-1-16,3 0 1 0,-12 0 0 0,9 0 0 0,3 0 2 15,-2-5-1-15,0 5 0 0,-1-3 1 0,-2 3 1 0,3 3-1 16,2 2 1-16,2-10-1 0,-1 2 0 0,-4-2 2 16,1 10-1-16,-1-5 1 0,-2-5-1 0,8 3 1 15,2 2-1-15,-7 0 1 0,-1 0 3 0,8 0 1 16,1-3-2-16,-1 3 2 0,-3 0-4 0,4 0-1 16,1 0 1-16,1 0-1 0,0 0-3 0,0 0 2 15,-3 0-1-15,0 0 0 0,0 0-1 0,11 0 2 0,-6 0-2 16,3 0 1-16,2 0-2 0,3 0 0 0,-3 0 0 15,-2 0 0-15,2 0 0 0,3 0 0 0,3 0 0 16,-3 0 0-16,0 0 0 0,-3 0 0 0,3 0 0 16,0 0 0-16,0 0 0 0,-3 0 0 0,3 0 0 15,5 0 0-15,-3 0 0 0,-2 0 0 0,5 0 0 16,0 0 1-16,0 0 0 0,-5 0 1 0,3 0 1 16,2 0-1-16,0 0 1 0,0 0 1 15,0 0-1-15,0 0 1 0,0 0 4 0,0 0 1 0,2 0-1 16,21-3 1-16,8-2-8 0,2 3 2 0,43-13 1 15,-35 10-1-15,-6 5 1 0,6-8-1 0,2 1 2 16,-4 2-4-16,-4 2 1 0,8 1-1 0,6-1 1 16,-3-5 1-16,-6 3 0 0,4 3 0 0,4-3 1 15,3 5-3-15,-3 0 1 0,0-3-1 0,3 3 1 0,8 0-2 16,-3 0 0-16,0 0 0 0,5 0 0 16,0 0 0-16,-5 0 0 0,-3 0 0 0,8 0 0 15,0 0 0-15,-5 0 0 0,5 3 0 0,8 2 0 0,-8 2-1 16,-7-7 1-16,9 3-1 0,3 2 1 0,3-2-2 15,-8-1 0-15,0 1-1 0,3-3 1 0,2 0 1 16,-5 0 1-16,5 5 0 0,8-3 0 16,0 3-1-16,-11-5 1 0,8 3 0 0,3 2 0 15,-5 0-1-15,-3 2 0 0,0-7 0 0,8 0-1 0,0 0 1 0,-11 8 0 16,11-6 0-16,10 6 1 0,-10-5-1 0,-5-3 0 16,2 2 0-16,3 3 1 0,-6-5-1 0,-2 0 1 15,8 0-2-15,5 0 2 0,-8 3-1 0,-7 2 1 16,5-5 0-16,-1-5 0 0,1 2 0 15,-5-4 0-15,4 1 0 0,11-1 0 0,-5 2 0 0,-13 2 0 0,13 3 0 16,0-10 0-16,-6 8 0 0,-2-3 0 0,8 2 0 16,0-4 0-16,0-1 0 0,-13 6 0 0,2 2 0 15,9 0 1-15,-9-3-1 0,-4-5 0 0,-8 8 0 16,5 0 2-16,-3 0-2 0,-5-5 0 0,-4 5 0 16,12 0 1-16,-8-2-1 0,-5 2 0 0,-7 2 0 15,7-2 1-15,-5 5-1 0,-7-5 0 0,-1 3 0 16,1-3 0-16,-11 0 0 0,-5 0 0 0,1 0 0 0,-4 0 0 15,-4 0-1-15,-5 0 1 0,-3 0 0 16,0 0 0-16,0 0-3 0,0 0 2 0,0 0-2106 0</inkml:trace>
  <inkml:trace contextRef="#ctx0" brushRef="#br0" timeOffset="-192561.44">6821 16053 1030 0,'0'0'0'0,"0"0"0"0,43-7 0 15,-10-1 155-15,0 6 1 0,-2 2 0 0,-1-8-1 16,1 1-59-16,-1 4 0 0,6-2 0 0,2 0 0 0,-8 2-131 16,6-4 1-16,-5 2-1 0,7-8 1 0,-3 3-1 15,-4-2 1-15,2 7-1 0,3-11 0 0,-1 4-5 16,-4 2-1-16,-1 2 1 0,8 1 1 0,-2-1 36 15,-5 3 1-15,7 5 0 0,-3-5 1 0,9 2-3 0,-9 3 1 16,8-5 0-16,-4 3 0 0,4 2 5 0,-7 0-1 16,2 2 0-16,5-4 0 0,-2 2 7 0,-3 0 1 15,-3 0-1-15,9-5 1 0,-6 2 0 0,-8 3 0 16,9 0 0-16,1-5 1 0,3 5-3 0,-7 0 2 16,2 0 0-16,5-5 0 0,-2 3 6 0,-3 2 0 15,-2 7-1-15,10-7 1 0,-6 0-12 0,-1 0 0 16,1 5 1-16,4 3 0 0,-1-6 2 0,-5 3 0 15,3 3-1-15,4-8 1 0,-1 5-2 0,-4 3 1 16,4-1-1-16,4-4 2 0,-5 2-5 0,-5-5 1 0,6 2 0 16,4 3 1-16,-5-5 3 0,-7 0 1 0,2-5 0 15,-2 3 0-15,-3 2-6 0,0-8 1 0,5 8 0 16,-5 0 1-16,-2 0-2 0,-3 3 0 0,2-3 0 16,-4 0 0-16,-1 0-1 0,-2 0 0 0,-3 5 0 15,3-5 0-15,-5 0-1 0,0 0 1 0,-6 0-1 16,1 0 1-16,-8 0-1 0,-2-5 1 0,2 5-1 15,0 5 1-15,-2-5-2 0,-3 0 1 0,0 0 0 0,0 0 1 16,0 0-1-16,0 0 1 0,0 0-1 0,0 0 1 16,0 0-1-16,0 0 1 0,0 0 0 0,0 0 0 15,0 0-1-15,0 0 1 0,0 0 0 16,-8 0 0-16,-5 0 0 0,-10 0 0 0,-2 2 0 0,-18 3 0 16,-13 3 1-16,12-1 0 0,9-2 0 15,-6-2 1-15,8 2-1 0,-3-2 1 0,1-3-1 16,-8 2 0-16,4 6 0 0,1-6 0 0,-5 3 0 15,-5 3 0-15,-1 4 1 0,1-4 1 0,-3-1-1 0,-7-1 1 16,7 1-2-16,2 3 1 0,-2 3-1 0,-7-1 0 16,-1-4-1-16,6-1 1 0,5 1 0 0,-8 0 0 0,0-3 1 15,0 2 1-15,2-4-1 0,-7 7 1 0,5-3-2 0,8-7 1 16,-8 0-1-16,0-5 0 0,3 5 13 0,-3 5 2 16,0-5-1-16,-5 0 0 0,0 0-12 0,5 0 0 15,-3 0 0-15,-5 0 1 0,3-5 5 0,13 3 1 16,-8 2-1-16,3 0 1 0,2-8 3 0,8 6 1 15,-6 2-1-15,-4-8 2 0,2 1-8 0,8 4 0 0,-6-2 0 16,6 0 1-16,0 0-6 0,2 2 2 0,3 1-2 16,-5 2 1-16,2 0 2 0,10 0-1 0,3 0 1 15,6-5 0-15,-4 10-4 0,8-5 2 0,-7 0-2 16,2 0 1-16,5 0-3 0,5 0 1 0,1 2 0 16,4-2 0-16,-2 0-5 0,5-2 1 0,2 4-1 15,3 1 1-15,-5-1-11 0,5-2 1 0,0 0-1 16,0 0 1-16,0 0 2 0,0 0 1 0,0 0 0 15,0 0 0-15,0 0 1 0,8 0 1 0,2 0-1 16,15 3 1-16,19 2 3 0,4 0 0 0,0-5 1 0,-4 0-1 16,-6 8 5-16,2-8 0 0,4 0 0 0,4 0 1 15,-5 0 0-15,1 0 1 0,-1 0-1 0,13-8 1 16,-8 8-1-16,-5 0 1 0,6 0 0 0,7-5 0 16,-5 5 5-16,2 0 1 0,0 0-2 0,11-5 2 15,2 5 7-15,-10 3-1 0,10-1 0 0,8-4 2 0,-10 2-8 16,-3 2 0-16,5 3-1 0,3-10 2 0,2 5-2 15,-3 0-1-15,6 0 1 0,0 5 1 0,-5-5-2 16,-11 0 1-16,6 0 0 0,-3 0-1 0,0 0-5 16,0 0 0-16,0 0 0 0,0 0 0 0,0 0 0 0,-5 3 0 15,-2 2 0-15,4-10 0 0,-4 2-1 0,-11 3 1 16,5 0 0-16,6 0 0 0,-4 0 6 0,-1 0 0 16,-1 0 0-16,3 3 1 0,-8 2 7 0,-2-5 2 15,5 7-1-15,7-4 0 0,-10-1 3 0,-4 6 0 16,1-6 0-16,-4 3 0 0,-3-5-7 0,-8 3 1 15,3 2-1-15,-2 0 0 0,-3 3-5 0,-8-8 0 16,-2 0 0-16,-3 0 1 0,-3 0-7 0,-1 0 0 16,-6 0 0-16,0 0 0 0,5 0-5 0,2 0 2 15,-7 0-2-15,0 0 2 0,0 0-7 0,0 0 0 0,0 0-1700 16</inkml:trace>
  <inkml:trace contextRef="#ctx0" brushRef="#br0" timeOffset="-186856.7">3490 17235 489 0,'0'0'0'0,"0"0"0"0,0 0 0 0,0 0 0 16,0 0 1-16,0 0 0 0,31-10 0 0,-13 8 8 16,0 2 1-16,-6-5-1 0,6 2 1 0,13-5-3 15,-6-2 1-15,-7 8 0 0,0-3 0 0,2 2 4 0,-2-2 1 16,0 3 1-16,0-6-1 0,2 3-12 15,-2 0 1-15,-1 3-1 0,9-6 1 0,4 0 16 16,-7 6 0-16,3 2 0 0,-1 0 1 0,1-3 9 0,-3 1 1 16,7 2-1-16,1 0 1 0,4 0 13 15,-2 0-1-15,3 0 1 0,0 0 1 0,2 5-6 0,-3 5 0 16,9-7 0-16,-1 2 0 0,0-3 0 0,-5 3 0 16,11-5 0-16,-1 0 1 0,0 3-8 15,-5 2 1-15,6 0-1 0,7-5 0 0,-8 0-5 0,-5 7 1 16,3-7-2-16,3 0 2 0,-6 3-16 0,-3 2 1 0,-1 0 1 15,9 2-1-15,-5 1 9 0,0 0 0 0,-2-3 1 16,10 5 0-16,-8 2-14 0,-2-4-1 0,-3 4 1 16,11 1 1-16,-6 2 12 0,-5-5 0 0,3 3 0 15,-3-6 1-15,-3 6-19 0,-4 0 1 0,7-3 1 16,-2-5-1-16,2 2 7 0,-8 1 0 0,6-3 0 16,2-3 2-16,-7 3-5 0,-1-5 2 0,1 0-1 15,-1 0 1-15,-4 0-1 0,-1 5 1 0,3-2 0 16,-2-6 0-16,4 3-5 0,-10 3 2 0,3 2 0 0,0-10-1 15,-7 5 9-15,-1 0 0 0,0 0 1 0,0 0 0 16,1 0-9-16,-6 0 1 0,-3 0 0 16,4 0-1-16,1 0 14 0,1 0 0 0,-8 0-1 0,-2 0 1 15,2 0-18-15,-5 0 2 0,5 0-2 0,-5 0 1 16,2 0-2-16,3 0 1 0,-5 0-1 0,0 0 0 16,0 0-1-16,0 0 1 0,0 0 0 0,0 0 0 0,-5 0-1 15,3 0 1-15,2 0-1 0,-5-3 1 0,-3 1-1 16,-2-1 0-16,-3 3 0 0,-22-7 0 0,-4-8 7 15,-4 5 0-15,8 2 0 0,-1 6-1 0,3-6 8 16,-3 3-1-16,6 0 1 0,-8-5 0 0,-3 0 4 0,3 2 0 16,0 1 0-16,-6-3 1 0,4-3-8 0,1-2 1 15,-1 2-1-15,-6 1 0 0,0 2 9 0,8 0 1 16,0-1-1-16,-11-6 0 0,1 7-9 0,0-3 0 16,-3 6 1-16,-5-9-1 0,-3 6-6 0,9 3 2 15,1-1-1-15,-7-2 0 0,8 5-3 0,-3 0 0 16,-2 3 0-16,-8-6 1 0,-1 3-1 0,12 0 2 0,-9 2-1 15,3 3 1-15,5 0-4 0,8 0 1 0,2-7-1 16,-2 7 1-16,0 0-3 0,5-5 1 0,2 2 0 16,-2-2 0-16,2 5-13 0,11 0-1 0,-6-2 1 15,1 9 1-15,2-7 7 16,2 3 1-16,6-3-1 0,7-3 1 0,-5-2-3 0,6 5 1 0,2 0-1 16,2 5 2-16,3-5 4 0,5-5 1 15,0 5-1-15,-5 0 1 0,5 0-3 0,0 0 1 0,0 0 0 16,0 0 1-16,0 0-6 0,5 0 1 0,0 5 0 0,13 3 0 15,7-1 0-15,1-4 2 0,9-1 0 0,8 6-1 16,1-5-4-16,-9 4 0 0,9-2 0 0,-6 3 1 16,5-3 3-16,-7-3 0 0,7 3 1 0,8-5-1 15,-3 0-14-15,0 0 0 0,6 8 0 0,7-1 1 0,-5 1 8 16,-8-3 1-16,8-2-1 0,0 2 1 0,0-3 8 16,-2 3 0-16,1 0-1 0,1-2 1 0,0 2 1 15,-2 2 0-15,2 1 0 0,5-3 0 0,-8 2 13 16,-9 4-1-16,1-4 0 0,1-2 2 0,5 0-1 15,-8 3 1-15,-2-6-1 0,2 3 2 16,-5-5-2-16,1 3 1 0,1 2-1 0,4 0 2 16,-9-5 3-16,-7 0 1 0,3 0 0 15,4 0 0-15,-9 0-9 0,-8 0 1 0,4 0 1 0,-4-5-1 0,3 2 4 16,-11 3 2-16,2 0-1 0,-4-2 1 0,-3 2-17 0,-5 2 0 16,5 1 0-16,3-3 1 0,-8 0-7 0,5 0 2 15,-5 0-2-15,0 0 2 0,0 0 3 0,0 0 0 16,0 0-1-16,0 0 2 0,0 0-1 0,0 0 0 15,0 0 0-15,-5-3 0 0,-8 1-14 0,-5-1 1 0,-5-2-1 16,-40-2 1-16,-16-3 7 0,10 5 1 0,-45-8-5 16,63 5 8-16,3 1-1 0,-6-1 1 15,-7 1 1-15,3-3 1 16,-3 7 1-16,-6 6-2 0,-1-3 2 0,-4-3 0 0,9 3 0 16,-3 0 0-16,-3 0 0 0,8 0 4 0,0 0-1 0,0 0 0 15,5 0 2-15,-5 0-1 0,5 3 2 0,-3 7-1 16,3-3 0-16,0-4-5 0,3 2 1 0,7-3-1 15,-7 8 1-15,2-7 4 0,5 2-1 0,8 3 1 0,-10-1 1 16,4 6-6-16,9-6 0 0,2-2 0 0,-3 3 0 16,0 2 0-16,11 0 0 0,0-2 0 0,2-1 0 31,7 1 0-31,1-1 0 0,8-4 0 0,-1-6 0 0,8 6 1 16,-5-1 0-16,5-2 0 0,0 0 0 0,0 0 1 0,5 0 2 0,-5-2-1 0,20 7 0 0,16 7 2 15,12-4-1-15,3-3 1 0,10 3-1 31,-7-8 4-31,2 2 1 0,-1-2-1 0,12-7 1 0,-6-1-5 0,-3 0 1 16,8 1-1-16,13-1 1 0,-10 1 3 16,2-6 1-16,3 1 0 0,7 4 0 0,-2-5-5 0,-5 3 1 15,5 5-1 17,7-2 2-32,-7-1-6 0,-10 8 1 15,5-5-1-15,-6 3 1 0,-2-1-1 0,1 1 0 0,-6 2 0 0,2 0 0 0,-4 0-7 47,-13 2 2-47,2 3-2 16,0-5 1-16,-4 5 0 0,-9-5 0 0,-2 0 0 0,-2 0 1 0,-8 0 5 15,-11 0 1-15,1-5-1 16,-3 3 1-16,-7 2 7 0,2 0 1 0,-5 0 0 0,0 0 0 0,0 0-9 0,0 0 1 0,0 0 0 0,-5 0 0 0,2 0-1 0,3 0 0 16,-5-3 0-16,-38-7 0 0,-23-5-1 0,-3 2 1 0,-2-2 0 15,7 10 0-15,3-7-1 0,0 1 1 0,0 6-1 16,0 3 1-16,0 2 0 0,5 2 0 0,-13 3 0 15,-2 3 0-15,2-5 0 0,-2 2 0 0,8 2 0 0,-11 1 0 0,8-1-1 0,10 1 1 16,-5-3 0-16,5-3 0 0,2 3 0 0,11 3 0 16,5 0 0-16,2-3 0 0,6-5 0 0,9 2 1 0,-2 3 0 0,6 0 0 0,9-5 1 0,3 0 1 0,0 0-1 0,2 0 1 15,3 0-2-15,0 0 2 0,0 0-2 0,3 0 1 0,7 8 1 0,3-1 1 0,-8-2-1 0,51 18 0 16,12 0-2-16,-1 2 2 0,1-10-2 0,3-2 1 16,3-3-2-16,-10 2 1 0,15 1 0 0,2-3 0 0,-2 3-1 15,-8-1 0-15,3-4 0 0,2-3 0 16,-4 2-1-16,-11-7 1 0,2-7-1 0,3 7 1 15,-10-5-1-15,-2-3 0 0,-3-7 0 0,2 5 1 16,-5 2-1-16,-9 1 0 0,-1-6-1 0,-3-2 2 0,-4 3-2 16,-6 4 0-16,1 5 0 0,-3-4-1 0,-11-3 2 15,-1 2 1-15,-4 1 0 0,-2 4 0 0,-5 3 0 16,0 0 0-16,0 0 0 0,0-7 1 0,0 7 1 0,0 0 0 16,0 0-1-16,-5-8 1 15,-8 6-1-15,1-1 2 0,-6-2-2 0,-30-5 1 16,-13-8 0-16,5 8 2 0,7 10-1 0,1-7 0 15,2 2-2-15,0 5 2 0,1 0-2 0,-9-5 1 16,6 5-2-16,5 5 1 0,-6-5 0 0,-2 5 0 0,-5 2-1 16,3 1 0-16,-16-1 0 0,-5 6 0 0,74-13-1942 15</inkml:trace>
  <inkml:trace contextRef="#ctx0" brushRef="#br0" timeOffset="-185373.76">2570 16416 1243 0,'0'0'0'0,"0"0"0"16,0 0 0-16,0 0 66 0,0 0 1 0,0 0 0 15,0-22 0-15,0 14-29 0,0 5 0 0,0 3 0 16,0 0 1-16,7-2-16 0,-2 2 2 0,-5 0-2 16,0 0 2-16,0-5-26 0,0 5 1 0,0 0-1 15,0-3 1-15,0 3-1 0,0 0 0 0,0 0-1 0,0 0 2 16,0 8 0-16,0-1 0 0,8-1 0 0,2 16 0 16,10 11 0-16,-2 2 2 0,0 1-1 0,-5-1 0 15,-6-13 9-15,4 4 0 0,-4-9 0 0,6 9 0 16,-3 1-2-16,-5-4 1 0,3 2-1 0,-1 10 1 15,4-7 10-15,-11 0 0 0,2 7 0 0,3 0 1 0,-5 6-10 16,0-6 1-16,-5 3-1 0,5 7 1 0,0-7 5 16,-2-5 0-16,2-1 0 0,0 6 1 0,0-2 0 15,-5-4 1-15,5-1-1 0,0-1 1 0,0-5 5 0,-6 0 1 16,4-5-1-16,4 3 2 0,-2-3-4 16,-2 0 2-16,-3-5-1 0,5 1 1 0,0-1-9 0,-5-5 1 15,5 0-1-15,0 2 1 0,5 4-5 0,-10-6 0 16,5-3 0-16,-3 1 1 0,-2-6 0 0,5 3-1 15,0-2 0-15,0 2 0 0,0 0-10 0,0-3 1 16,0 3-1-16,5-5 1 0,-5 0-1810 0</inkml:trace>
  <inkml:trace contextRef="#ctx0" brushRef="#br0" timeOffset="-152983.05">6892 17117 577 0,'0'0'0'0,"0"0"0"0,0 0 0 0,0 0 27 16,0 0 1-16,0 0 0 0,0 0 1 0,0 0 9 16,0 0 1-16,0 0-1 0,25-13 1 0,-20 13 10 15,-5 0-1-15,3-5 0 0,2 5 2 0,5-7-41 0,-2 4-1 16,-3-5 1-16,-3 8 2 0,9 0 4 0,-4-5 2 15,3 0-1-15,-2 3 1 0,2 2-1 0,-2-8 2 16,5 8-1-16,-1-5 1 0,6 0-8 0,-5 3 0 16,-3-6 1-16,5 1-1 0,3 2 22 0,0 2 1 15,-8 3-1-15,10-5 2 0,3 5-12 16,-2-5 2-16,-3 2-1 0,4-4 1 0,4-3-4 0,-1 7 0 16,-2 3 1-16,3 0-1 0,-1 0-7 0,-7 0 2 15,0-5 0-15,2 3-1 0,3 2-5 0,-3 0 0 16,-2 2 0-16,5-2 1 0,-5 0 6 0,-3 0 0 15,3 0-1-15,5 0 1 0,2 0 4 0,-7 0 0 0,0 0 1 16,12 5 0-16,1-10-1 0,-6 3 1 0,6-3 0 16,-1 5 0-16,1 0-3 0,-1-3 1 0,1-2 0 15,2 3 0-15,-2 2-11 0,-3 0 1 0,-3-3-1 16,0 6 1-16,1 4 2 0,-3-7 1 0,2 8 0 16,3-1 0-16,-2-7-11 0,-1 0 1 0,-2 5 1 0,2 3-1 15,-4-1-2-15,2 1 0 0,-6-8 0 16,14 2 0-16,-6 1-5 0,-2 0 2 0,3 2 0 0,7 2-1 15,-3 1 1-15,-2-8 1 0,-2 2-1 0,-1 3 1 16,1 0 0-16,-3-2 1 0,-3 2-2 0,3 2 2 16,2-7 0-16,-2 3 0 0,-2-1 0 0,7 6 1 15,-8-5 0-15,3 2 0 0,2-3 0 0,-2 6 0 16,-8 2 4-16,1-10 2 0,-1 7 0 0,8-4-1 16,-3 2 14-16,3-5 0 0,-10 0 1 0,5 5 0 0,-1 5-5 15,1-5 1-15,-5-2 0 0,5 4 0 0,2 1 2 16,-2-3 1-16,5 0 0 0,2-3 0 0,1 3-13 15,-9 3 2-15,-4-6 0 0,10 8 0 0,3-2 3 0,-9-5 2 16,4 4-2-16,2 3 1 0,-3-7-11 0,-2 2 2 16,0-5-1-16,7 2 0 0,-2 3-2 0,-5 0 0 15,-6 3 0-15,6-8 1 0,0 2-2 0,-3 3 0 16,3-5 0-16,0 8 0 0,5-5-7 0,-3-1 1 16,-2 6-1-16,2-6 2 0,3 3 4 0,-2 3 1 15,-6-6 0-15,3 1 1 0,2-1 8 0,-2 1 1 16,0 2-1-16,12 0 1 0,1-3 5 0,-11 3 2 0,3 3-1 15,10-5 0-15,-5-1 3 0,-3 1 1 0,-4 2-1 16,7-3 1-16,-8 3-12 0,3-5 1 0,-5 3-1 16,7 2 1-16,-2-5-2 0,3 2 1 0,-9 1 0 15,9-1 1-15,-1 3-6 0,-7-5 0 0,0 0 0 16,2 0 1-16,3 0-2 0,-10 0 1 0,5 0-1 16,7 8 1-16,1-8 1 0,-9 0 0 0,1 0-1 15,3 0 2-15,7 0-3 0,-8 0 0 0,3 0 0 0,2 2 0 16,1 3 1-16,-3-2 2 0,2-3-2 15,6-3 1-15,-6 3 1 0,-2 0 0 0,-3 3 0 0,8-6 0 16,-2 3-1-16,-9 0 2 0,4 0-1 0,7-7 1 16,-3 7-1-16,-4 0 1 0,1 2-1 0,1-2 1 0,-2-2-1 15,-3 2 1-15,-1 7-1 0,9-7 1 0,-8 3-1 16,-1-3 1-16,4 0-1 0,7 2 1 0,-3-2-1 16,-7-2 1-16,7-1-1 0,6-4 1 0,-1 7-4 15,-4 0 1-15,-1 0 0 0,6 0 1 0,5-5-2 16,-6 2 0-16,-5 3 0 0,3 3 0 0,0 2-1 15,0-5 1-15,3 0 0 0,-6-5 0 0,6 5-1 16,-6 5 2-16,-2-5-2 16,8 0 1-16,-6 0-1 0,-2 0 0 15,5-5 0-15,3 2 1 0,-3 3-1 0,-3-5 0 0,-2 3 0 0,10-3 1 16,-2 5 0-16,-6 0 0 0,3 0 0 16,0-5 2-16,-5 2-3 0,7 3 1 0,1 0 0 15,-1-5 0-15,1 3 1 0,-8 2 1 0,5 0 0 0,0-5 0 0,-3 5 0 0,-2 0 1 16,3 0-1-16,4-8 2 0,-4 8-2 0,-3 0 2 15,7 0-1-15,3 0 1 0,3 0-1 0,-11 0 1 0,6 0-1 16,-6-8 0-16,3 8-2 0,-2 0 0 0,4 0 0 16,6-7 0-16,-3 7-1 0,-5 0 1 0,5 0-1 15,-3-5 0-15,-4 0-1 0,-1 0 1 0,3 2 0 16,3 1 0-16,-6 2-1 0,-2 0 0 0,5 0 0 16,3-5 0-16,-3 10 0 0,-3-5 0 15,0 0 0-15,11-8 0 0,-5 11-1 0,-8 2 0 16,5-3 0-16,5-4 0 0,0 2 0 0,-10 2-1 0,5 1 1 0,5-3 1 15,-3-3-1-15,-4 3 0 0,4 0 0 0,-4 0 1 16,-1 0 0-16,-2 0 0 0,-3 0 0 0,6 3 0 16,-3 2 0-16,-6-3 0 0,1-2 0 0,3 0 0 15,-6 0 0-15,-2 0 0 0,-1 0 0 16,4 0 0-16,-1 0 1 0,-3 0 0 0,-6 0 0 0,6 3 0 0,-4 2-1 16,-3 2 2-16,0-7-1 0,-2-5 0 0,2 3 1 15,-5 2 0-15,5 0 1 0,2 0 0 0,-7 7-2 16,0-7 0-16,0 0 0 0,0 0 2 0,0 0-3 15,0 0 1-15,0 0 0 0,0 0 0 0,0 0-1 0,0 0 1 16,0 0 0-16,0 0 0 0,0 0-1 0,0 0 1 16,0 0-1-16,0 0 2 0,0 0-2 0,0 0 0 15,0 0 0-15,0 0 1 0,0 0-1 0,0 0 0 16,0 0 0-16,0 0 1 0,0 0-1 0,0 0 0 16,0 0 0-16,0 0 1 0,0 0-1 0,0 0 0 15,0 0 0-15,0 0 0 0,0 0 0 0,0 0 0 16,0 0 0-16,-5 0 0 0,3 0 0 0,-8 0 0 0,2 0 0 15,-15 3 0-15,-2 2 0 16,-6 0 0-16,1-2 0 0,4 2 0 16,3-5 0-16,5 2 0 0,3 3 0 15,-3-5 0-15,-7 0 0 16,2 8 0-16,-2-8 0 0,-3 0 0 16,-3 0 0-16,3 0 0 0,5 2 0 0,-12 1 0 0,2-1 0 0,-3 3 0 15,0-2 0-15,-2-3 0 0,3 0-1 0,1 0 1 0,-1 0 0 0,-1 0 0 16,1 0 0-16,4 5 0 0,-2-3 0 0,-3-2 0 15,3 5 0-15,3-5 1 0,-3 3 0 0,0 2 0 0,-8-5 1 0,3-3 2 32,0 1-2-32,2 2 1 15,-2 0 2 1,-3 0-1-16,3 2 1 0,-5-2-1 0,-1 3 1 0,4 2-1 0,2 3 1 0,-6-16-1 16,1 8-3-16,0 3 2 0,0 2-1 0,-1-3 0 0,-1 3 1 15,-1-2 1-15,3-1-1 0,-3-2 1 0,0 0-4 0,3 0 0 0,2 3 0 0,-7 9 1 16,2-9-1-16,5 2 0 0,-2-5 0 0,-5 0 1 0,2 0 0 0,5 5 0 0,-2-3 0 0,-8-2 0 0,3 0-1 15,-1 0 1-15,1 5 1 0,-3-2-1 0,3 2-1 0,-1-5 0 16,6 0 0-16,-5 0 0 0,5 0 0 16,4 0 1-16,-4 0-1 0,-3 0 1 0,-2 0-1 15,5 0 0-15,5 0 0 0,-11-8 0 0,3 8 0 16,6 3 0-16,-4-3 0 0,1-8 0 0,0 3 0 0,0 3 0 16,2 2 0-16,-2-8 0 0,5 8-1 0,-3 0 0 15,-2-7 0-15,-3 2-1 0,-2 2 1 0,4-2 0 16,4 5 0-16,1-5 1 0,-4 3 0 31,0-3 0-31,7 5 0 16,-7 0 0-16,0-3 0 0,5 3 0 15,2-5 0-15,-7 2 0 0,7 1 0 0,6-1 0 0,-1 3 0 16,-7-7 0-16,2 2 0 0,-2 2 0 0,-5 3 0 0,2 0 0 0,6 0 0 0,2 0 0 0,-8 0 0 0,-2-7 0 16,4 4-1-16,1 3 1 0,3 0-1 0,-6-2 1 0,8 2-1 0,-3 0 1 15,1 2-1-15,-4-2 1 0,1-2-2 0,-2 2 2 0,7 0-1 16,-3 0 1-16,0-5-1 0,3 2 1 0,-2 6 0 15,-4 2 0-15,4-10-1 0,-3 2 1 0,7 3 0 0,-4-7 0 16,-1 7-2-16,10 0 1 0,-4 0 0 0,-8-8-1 16,7 6 1-16,1-1 0 0,-1-2 0 15,-4 2 1-15,4-2-1 0,1 3 0 0,-1-6 0 0,0 1 1 16,1 2-1-16,4 5 1 0,1-8-1 0,-5 1 1 16,-1 2-2-16,0 2 2 0,1-2 0 0,4-3 0 15,-4 1-1-15,-1-3 1 0,9 7 0 0,-4 3 0 0,1-7-1 16,-6 2 1-16,8 2 0 0,-2-7 0 0,-1 8-1 15,3-3 1-15,3 2 0 0,2-5 0 0,-5-2-1 16,3 3 0-16,2 4 0 0,-5 3 0 0,3 0-1 0,2 0 1 16,0-7 0-16,1 7 1 0,-1-5-3 0,5 0 1 15,5 2-2-15,-4 3 2 0,-4 0-3 0,4-5 2 16,-1 3 0-16,5 2-1 0,3 0 0 16,0 0-1-16,3 0 1 0,-3 0 1 0,-3 0-2 0,3 0 1 15,5-5-1-15,0 2 1 0,0 3 1 0,-5 0 1 16,5 0 0-16,0 0 1 0,0 0 0 0,0 0-1 15,0 0 1-15,0 0 0 0,0 0 0 0,0 0 0 0,0 0 0 16,5-5 1-16,2 2-2 0,4-2-1 16,1 0 1-16,21-5 1 0,3 3-2 0,0-6-1 0,-1 1 1 15,3 4 0-15,-7 3-2 0,-6 2 1 0,6 3-1 16,5-7 2-16,-3-1 0 0,2 8 1 0,-4-5 0 16,7 0 1-16,3 3 0 0,-8 2 0 0,7-8-1 15,4 3 1-15,4 3 0 0,-10 2 0 0,5 0 0 16,13 0 1-16,-2 0-1 0,-11 0 1 0,-2 0-1 15,5 0 1-15,2 0-1 16,-5 0 1-16,11 0 0 0,2 0 0 16,-1 7-3-16,-6-7 2 0,-1 0-1 0,3 3 1 0,2 2-2 15,-4-3 0-15,2 3 0 16,2 3 1-16,3-3-3 0,-8-3 1 0,8-2-1 0,5 5 2 0,1-2-2 0,-12-1 1 16,6 6-1-16,11 0 1 0,-12-6-1 0,-1 3 1 0,7-2-1 15,3 7 1-15,-3-8 4 0,-3 3 0 16,6-5 0-16,15 8 0 0,-13-3 0 0,-8-3 0 0,13-2 0 0,3 3 0 0,0 2 0 15,-8 0 0-15,-2 3 0 0,7 2 1 0,-2 0 0 16,-3-8 0-16,-3 6 0 0,11-1 2 0,-8-2-1 16,-12 0 1-16,9-5 0 0,4 8 0 0,-6-5 0 15,-5 2 2-15,7-3-1 0,8 1 1 0,-7 4-4 0,-3-4 1 16,0 2 0-16,5-3 1 0,0 6-2 0,-10-3 0 16,5 0 0-16,1-3 0 0,6 3-1 0,-7-2 1 15,0 5 0-15,0 2 0 0,0-8-1 0,-12 3 2 16,7-5-2-16,5 8 1 0,-5-6-1 0,-8 1 0 15,8 2 0-15,-2-3 0 0,1-4 0 0,-9-1 0 0,8 6 0 16,-3-1 0-16,-3 1-1 0,-7-3 1 16,4 0 0-16,1 0 0 0,-3 0 0 0,-4 0 0 15,1 0 0-15,4 0 0 0,-6-5 3 0,-3 2 0 0,4 3 1 16,-1-2 0-16,2 2 1 0,-7 0 0 0,3 0 0 16,0-5 0-16,-6 5 0 0,1 0 0 0,-1 0 0 15,6-5 1-15,-6 5-2 0,-4 0 1 0,-1 0-1 16,-2 5 0-16,-2-5 1 0,-9 0-1 0,1 0 1 15,2 0-1-15,-2 0-2 16,-5 0 0-16,-3 5 0 0,-5 0 0 0,2-5-1 0,3 0 1 0,-5 0-2090 16</inkml:trace>
  <inkml:trace contextRef="#ctx0" brushRef="#br0" timeOffset="-126785.39">21355 7355 1243 0,'0'0'0'0,"0"0"0"0,0 0 0 0,0 0 66 0,0 0 1 15,0 0 0-15,0 0 0 16,0 0-20-16,0 0 0 0,0 0 0 0,-15-30 2 0,20 12-24 0,2 3 1 15,1-8 0-15,10-10 1 0,7 6-21 16,-7-6 0-16,-5 5 0 0,5 3 1 0,-6 0-5 0,-4 10 1 16,-3-5 0-16,-2-1 0 0,-3 6-2 0,-3 0 1 15,-5 10 1-15,3-15-1 0,-5-3-1 0,-3 3 0 16,1 0 0-16,-11-13 0 0,-5 11 1 0,2-1 1 16,3 3-1-16,-4-8 1 0,4 0-2 0,2 8 1 15,-4 5-1-15,-8-5 0 0,7 5-1 0,3-11 1 0,1 11 0 16,1-5 0-16,-2 0 8 0,0 5 0 0,-2 2 0 15,-8 3 1-15,0-2 14 0,2-1 0 0,3 0 1 16,-12-2 0-16,1 8-2 0,-4 2 2 0,0 5 0 16,-16-3-1-16,14 3-1 0,-1 3 0 0,0-3 0 15,-13 5 1-15,4 0-2 0,4 2 2 0,7 1-1 16,-6-6 1-16,-1 11-2 0,2 0 1 0,-2-1-1 0,-5 3 0 16,6-2-19-16,4 2-1 0,-3 0 0 15,-4 5 2-15,2-5-2 0,5 11 1 0,-2-6 1 0,0 3-1 16,2-3-3-16,0 2 0 0,-2 4 0 0,-3-4 1 15,3 6 2-15,4 0 1 0,1 4-1 0,-8-1 0 16,5 4-1-16,3-2 0 0,-3 2-1 0,3 0 1 0,2-2 14 16,3 2 1-16,3 1-2 0,-9 1 2 15,4-1-14-15,1-4 0 0,4 4-1 0,-3 7 1 0,2-8 0 16,6 3-1-16,-4 4 0 0,-1 1 2 0,-1 0 8 16,6 2 0-16,-1-2 1 0,1 5-1 0,-1 3-5 15,3-4-1-15,0 1 1 0,-2 0 1 0,4-2-3 16,3 6 0-16,-2-1 1 0,2 9-1 0,0-4 1 0,0-8 0 15,-2 5-1-15,2 2 1 0,0 6-2 0,3-11 1 16,-1 3-1-16,3 12 1 0,1-12-1 0,-1-5 1 16,8 5-1-16,-3 0 1 0,5 2-1 0,-2-4 1 15,0-3-1-15,0 7 1 0,10-15-1 0,0 3 1 16,-5 5-1-16,0 3 1 0,2-4-4 0,6-4 1 16,7 8 0-16,-8 2 0 0,3-6 2 0,6-4-1 15,1 5 1-15,-2 3-1 0,3-11-2 0,2 3 1 16,8-3-1-16,-2 10 2 0,2-4-3 0,-6-8 1 15,6 9 0-15,10-4 0 0,-7 3-1 0,-1-1 1 0,6-2 0 16,4 2 0-16,1 3-1 0,-3-5 2 0,8-5-2 16,2 7 1-16,5-10-1 0,1-2 0 0,-1 5 0 15,5 2 1-15,-4-4 0 0,-3-6 0 0,4 2 0 16,4 1 1-16,-6 3 1 0,-2-1 0 0,2-7-1 16,3 2 2-16,3-5-1 0,-6 3 1 0,3-1 1 15,2 1-1-15,-4-10-2 0,-1 7 0 0,5-5 0 0,6-7 0 16,-3 4 2-16,-5 1-1 0,2-3 0 0,6-5 1 15,-3 0-1-15,-5-2 2 0,10-6-2 0,0-2 1 16,0 0 0-16,-5 0 0 0,2-2 1 0,6-11-1 16,-8 6 1-16,-3-1-1 0,3-7 1 0,5-5-1 15,0 0 4-15,-5 0 1 0,5-3-1 0,0 3 1 0,0-6-1 16,-10 1 0-16,3 0-1 0,-6-5 2 0,3 2-4 16,-3 3 1-16,6-3-2 0,2-15 2 0,0 3 3 15,-5 5 0-15,2 0 0 0,3-6 1 0,-8-2-6 16,-7 1 1-16,5-4-1 0,5 1 1 0,-11-1-1 0,-4 1 2 15,7-3-2-15,0-5 2 0,1 0 2 16,-9 5 1-16,6 1-1 0,-3-9 1 0,-5-7 3 0,-2 15 0 16,2-7 1-16,-3-1 0 0,-2 6-1 0,-5-5 1 15,0-1-1-15,3-7 2 0,-6 3-7 0,-5 9 2 16,3-4 0-16,0-1 0 0,-3-4-3 16,-2 10 0-16,-3-6-1 0,0-7 2 15,-2 0-2-15,-3 10 1 0,0-5 0 0,5-5-1 0,-2 8 0 0,-6 2-1 16,3-3 1-16,3-1-1 0,-5 4 1 0,-6 7-1 0,1-9 1 15,4-6-1-15,-2 3 1 0,-2 3-1 0,-4 2 1 16,6-2-1-16,-5 2 4 0,-2 7 1 16,-3 3-1-16,4-17 1 0,-1 17-8 0,-6 0 1 0,3 0 0 15,0-4 1-15,-6 4 0 0,1 5 0 0,3-7 1 16,-6-3 0-16,5 5 0 0,-7 8 0 0,2-3 1 16,3 0-1-16,-6-2-3 0,-2 9 1 0,3 1 0 15,-3 0 0-15,5-3-1 0,-2 8 0 0,-3-5 0 16,-8 0 0-16,6 2-1 0,2 13 1 0,-2-13 1 15,-6 0-1-15,1 8-1 0,-1 0 1 0,1 5-1 0,-1-5 1 16,-5 0-1-16,3 4 0 0,-2 1 0 0,2-2 1 16,-3 7-1-16,0-3 0 0,3 5 0 0,-2 1 1 15,-9-6-1-15,6 13 0 0,3-7 0 0,-6 7 0 16,0-5-2-16,3 2 1 0,0 3 0 0,0-10 0 0,0 10-11 16,2 0 1-16,-5 5 0 0,3-5 0 15,3 8 2-15,-9 4 1 0,-7 8 0 0,-10 1 0 0,61-21-2456 16</inkml:trace>
  <inkml:trace contextRef="#ctx0" brushRef="#br0" timeOffset="-123255.08">32735 9983 1025 0,'0'0'83'0,"10"-40"-59"0,-5 20 0 0,-3 12 0 16,1 5 1-16,-3-2 23 0,0 0 0 15,0 3 0-15,-3-13 2 0,1-3-21 0,-1 0 1 0,-2 1 0 16,0-3 0-16,-5-3-3 0,-3 0 0 0,3 6 0 15,2 2 1-15,-4-1-10 0,-4 4 1 0,4-1 0 16,4 3 0-16,-2 3-6 0,0-6 1 0,0 5-1 16,-1-7 2-16,-6 3 13 0,-1-6 1 0,0 8-1 15,-2-8 1-15,-8 1 3 0,2 4 0 0,3 1 0 0,-7-4 0 16,-3 1-4-16,5 5 0 0,0 3 0 16,-5-8 0-1,-3 2-15-15,0 3 0 0,1 2 1 0,-6 1-1 16,0-3-2-16,6 2 1 0,2 6-1 15,2 4 0-15,-2-2-11 0,0-2 0 16,0 4 0-16,-3 6 0 0,3-3 2 16,3 0 1-16,-3 10-1 0,-3-8 1 0,3 1 4 0,2 5 1 0,-2 4-1 15,-5-4 0-15,3 2 11 0,4 3 1 0,-7-3-1 0,7 5 1 0,-2-5-8 0,-2 3-1 16,-1 4 0-16,5 6 0 0,1 0 0 0,-1-6 0 0,1 6 0 0,-1 5 1 16,1-5-12-16,2 2 1 0,2 5 0 0,1 10 0 0,2-9-8 15,5 4 1-15,0 10-1 0,-7 1 1 0,2 2 0 0,5-8 2 16,1 8-1-16,-4 5 0 0,1-5 6 0,5-3 0 15,2 6 0-15,0 12 1 0,0-5 12 0,3-5 0 16,5 2 1-16,0 3-1 0,0-7-8 0,2-8-1 16,6 2 1-16,-1 3 0 0,4-3 5 0,-1-7 1 15,2 5-1-15,3 2 1 0,6 3-3 0,-1-10 1 0,3-3-1 16,2 6 0-16,6-1-5 0,2-2-1 0,2-8 0 16,8 1 0-16,-2-4 11 0,0-4-1 0,4 0 1 15,11 2-1-15,-5 3-9 0,-5-13 1 0,4 3-1 16,4 2 1-16,-3-8 1 0,-6-4 1 15,6 7-1-15,2-10 1 0,-2 0-2 0,-5-2 1 0,2-1-1 16,5-4 2-16,-7-1-5 0,-3-2 1 0,6-5 0 16,1 5 1-16,-1-7-2 0,-6-6 0 0,8-2 0 0,2-5 0 15,0 5 5-15,-5-5-1 0,1-5 1 0,-4 2 0 16,-1-7 12-16,-4-1 0 0,1-1-1 0,2-1 3 16,-7-2-11-16,-6-1 1 0,3-4-1 0,2-10 1 15,-2 9 7-15,-5-2-1 0,0-4 1 0,3-9 0 16,-3 3-7-16,-6 8 1 0,4-8 1 0,2-5-1 15,-6 10 3-15,-1 0 2 0,-1-2-1 0,3-13 0 0,0 2-2 16,-3 3-1-16,-2-2 0 0,-3-3 1 0,0 7-4 16,-2 6 0-16,-3-3 0 0,-3-5 1 0,1-2-5 15,-6 9 1-15,-4 9 0 0,-6-14-1 0,3 8 1 16,-1 3-1-16,-4 2 1 0,-5-5 0 0,2 3-2 0,0-3 1 16,-5 5-1-16,0-2 1 0,-5 9-4 0,-2 6 1 15,-1-5 0-15,-7-5 1 0,-2 4-2 0,1 9 0 16,-1 6 0-16,-6-14 0 0,-2 7-1 0,2 1 0 15,-3 4 0-15,-9 10 0 0,-6 1-15 0,1 7 2 16,-3 5-2284-16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03:43:40.7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138 182,'12'0,"67"-1,-1 3,0 3,123 25,-113-11,1-4,0-3,174-1,-228-12,5 0,-1 1,0 2,74 12,-22 5,-42-10,85 28,-91-24,1-1,0-2,1-1,73 3,186-12,-134-4,-59 6,127-5,-217 0,0-1,0-2,-1 0,0 0,20-11,-16 7,0 1,1 1,27-6,-40 12,0 0,0-2,0 1,-1-1,1-1,19-11,-27 14,0-1,-1 1,1-1,0 0,-1 0,0 0,0-1,0 1,0-1,0 0,-1 1,1-1,-1 0,0-1,-1 1,1 0,-1 0,1-1,-1 1,-1-1,1-5,-1 7,0 0,-1 0,0 0,1 0,-1 0,0 0,-1 0,1 1,-1-1,1 0,-1 1,0-1,1 1,-1-1,-1 1,1 0,0 0,-1 0,-4-3,-61-33,45 26,-8-3,0 0,-2 2,0 1,0 2,-1 2,0 0,0 3,-1 0,-66 2,-873 8,937-3,0 1,-54 13,47-7,-54 3,-445-8,279-7,176 2,25-1,1 3,-1 3,-65 12,-51 9,275-22,2304-5,-2358 2</inkml:trace>
</inkml:ink>
</file>

<file path=ppt/ink/ink20.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50:59.163"/>
    </inkml:context>
    <inkml:brush xml:id="br0">
      <inkml:brushProperty name="width" value="0.05292" units="cm"/>
      <inkml:brushProperty name="height" value="0.05292" units="cm"/>
      <inkml:brushProperty name="color" value="#FF0000"/>
    </inkml:brush>
  </inkml:definitions>
  <inkml:trace contextRef="#ctx0" brushRef="#br0">7887 9572 703 0,'0'0'0'0,"0"0"0"0,0 0 0 15,0 0 32-15,-26-27-1 0,16 22 0 0,2 2 1 0,-4-7 7 16,4 7 0-16,3-9 1 0,0 4-1 0,-8-4-35 15,0 9 1-15,1-4-1 0,-6-3 1 0,5 2-2 0,-5-2 1 16,6 2-1-16,-14-9 1 0,-2-1-4 0,3 5 0 16,2-4 0-16,-3 7 2 0,1-5-4 0,0 5 2 15,-3-1 0-15,2-6 0 0,1 7 0 0,-1-5 0 16,-4-3 0-16,-1-2 0 0,1 2 5 0,-1 1 1 16,1-4-1-16,-9 1 1 0,4 3 8 0,4-1 1 15,-4 0 0-15,2-7-1 0,-3 2-3 0,5 8 2 16,-4 3-2-16,-3-6 1 0,-3 0 3 0,8 6-1 15,-8-1 1-15,3 1 0 0,-5 2-3 0,2 5 0 0,3 2 1 16,-5-7 0-16,4 0 1 0,-1 2 0 0,2 1 1 16,-6 2-1-16,4 0-1 0,2 2-1 0,-1-4 0 15,-1-6 2-15,1 10-15 0,9-2 1 0,-8 0-1 16,2-2 1-16,-7 4 10 0,7 3 0 0,1-7 0 16,-3 2 0-16,-6 5 2 0,9 0 2 0,2 0-1 15,-8-8 1-15,-2 1-10 0,7 7 1 0,3 0-1 16,-10-5 1-16,-1 5-2 0,9-6 0 0,-1 6 1 0,3 0-1 15,-2 6-2-15,-1-6 2 0,3 0-2 16,-3 0 1-16,1 0-2 0,4 0 0 0,-2-6 0 16,-8 6 0-16,3 0 0 0,8 0 1 0,-6-2-1 0,-2-6 1 15,2 8 0-15,11 3 2 0,-6 2-1 0,-9-10 0 16,6 2 5-16,9 3 1 0,-3 0-2 0,3 3 2 16,-6 4-8-16,1-1 1 0,9-1-1 0,-2-5 1 15,-2 2 1-15,-3 3 0 0,2-5 0 0,-4-5 0 16,4 10 2-16,1 3-1 0,2-8 0 0,-2 5 1 0,-1 2-4 15,3-4 0-15,3 2 0 0,-8 2 0 0,8-2 0 0,-6-2 0 16,8 2 0-16,1 3 0 0,-9-1-1 16,8 1 1-16,1-1 0 0,-6 8 0 0,7 3-5 0,-1-3 1 15,-6 0-1-15,2 3 2 0,4-3-2 0,-1 0 1 16,5-2-1-16,-5 7 1 0,5-5 3 0,1 0 1 16,-1 0-1-16,-5 3 1 0,0 0-2 0,6-6 2 15,1 3 0-15,-1-2 0 0,-1 4 6 0,0-9 0 0,1 2-1 16,7 3 2-16,-3-1 13 0,-2-4 0 0,2-1 1 15,-5 9-1-15,3-1-15 0,3-3 2 0,-6-4-1 16,8 12 1-16,-8 5-4 0,5-7 1 0,-2-1 0 16,-2 4 0-16,4-4 1 0,-2 3 0 0,2-2 0 15,3 0 0-15,0 2-5 0,2-3 0 0,-2-1 0 16,5-1 2-16,-5 5-2 0,5-5 0 16,0-2 0-16,0 7 0 0,0-3-18 0,0 1 1 0,0 2-1 15,0-2 1-15,0 7 1 0,0-5 1 0,0 0-1 16,0 1 0-16,0 1 2 0,0-7 0 0,0 8 1 15,10-3-1-15,-2-2 14 0,-3-3 0 0,-5 0 0 16,8 0 1-16,-3 3-4 0,-5 2 0 0,5-5-1 0,3 8 2 16,4 4 2-16,-7-1 0 0,0-6 0 0,3 5 0 15,5 0-5-15,-8-5 2 0,2 1 0 0,4-6-1 0,-4 7 4 16,-2-2 0-16,3 1 0 0,2 6 0 0,3-4 0 16,-5 2 1-16,2-5-1 0,2 11 2 0,-4-11 7 15,-3 0 1-15,0 0-1 0,8-2 1 0,-5-1 3 16,-1-2 2-16,3 6-1 0,-5-1 1 0,3-5-8 15,0 0 1-15,2 0-2 0,-2 3 2 0,4 2-2 0,-2-5 0 16,-2 0 0-16,10 10 1 0,-5-4-2 16,-1-4 1-16,1-2 0 0,2-2-1 0,-2 0-4 0,0-1 2 15,5-4-1-15,-1 4 0 0,-4 3 1 0,0 1 1 16,5-4-1-16,-3 1 1 0,0 2-3 0,-2-8 1 16,5 6-1-16,-3-3 1 0,0 8 1 0,-2-1 0 15,0-4-1-15,4 0 2 0,4 7-3 0,-8-10 1 16,4 7-1-16,1-1 1 0,5 4-2 0,2-8 1 15,-7 6 1-15,3 0-1 0,2-3 1 0,-6-3 0 0,4 6 0 16,2-5 2-16,2 7-1 0,-5-8 0 0,3-2 1 16,-5 8-1-16,8-3-2 0,-4-2 2 0,4 2-2 15,-1-3 1-15,-2 4 5 0,-5-6-1 0,2 0 1 16,3 0 0-16,3 0-3 0,-6-3 1 0,3 9-1 16,0-1 1-16,2 0-1 0,-4-5 1 0,7-3-1 15,-8-4 2-15,5 7 2 0,-2 0 1 0,3-2-1 16,-1-1 1-16,3 3-8 15,-2 0 1-15,-1 3 0 0,-2-5 0 0,2 4 0 0,-2-2-1 0,3 0 0 16,-1-2 1-16,1-1 0 0,2 6 2 0,-3-5-2 0,0-1 1 16,1 1 4-16,2 4 0 0,-3-4-1 15,1 4 2-15,-1-4-3 0,3 0-1 0,-2-6 1 0,-1 8 0 16,-2-2 3-16,-3-1 1 0,6-2 0 0,2 0 0 16,-8 5-1-16,3-2 1 0,-5 2-1 0,7-5 1 15,-7 8-5-15,0-6 2 0,2 1-2 0,6-3 2 0,-3 2-4 16,-1 1 1-16,4-3-1 0,-8 5 0 0,2-5-2 15,-2-5 0-15,5 0 0 0,2 8 1 16,6 4-1-16,-11-4 0 0,3-6 0 0,2-2 0 0,-2 0-2 0,-2 5 1 16,-3-2-1-16,12 2 0 0,1 0-5 0,-6-5 0 15,0 8-1-15,6-1 1 0,0-2-2 0,-4-2 0 16,-9 4 0-16,10-2 1 0,-5 3 3 0,0-1-1 16,-3-4 1-16,11 7 0 0,-6-2 5 0,-2-8 0 15,-2 2 0-15,2 8 0 0,2-2 5 0,-2-6 0 16,2 6 0-16,1-3 0 0,-3 2 10 0,-3-2 1 0,3-2-2 15,7 2 2-15,-4-5-9 0,-3 3 1 0,2 4-2 16,1-2 2-16,-3 3-9 0,2-3 1 0,-2-3 0 16,2 3 0-16,1-2-5 0,-3 7 2 0,2-10 0 15,1 10-1-15,-1 0-1 0,-2-2-1 0,-5-6 1 16,7 6 0-16,-2 4 6 0,-8-7 1 0,1 3 0 16,4-8 0-16,3 7 2 0,-3-4 1 15,-2 2-1-15,5-2 1 16,-3-3-3-16,3 0 0 15,-8 0 0-15,13 5 2 0,-7 2-4 16,2 1 0-16,-6-3 0 0,9-10 1 0,-6 5 0 0,3 5 0 16,-5-3 0-16,7 1 0 0,6 4 2 0,-8-4 0 0,-3 2-1 0,11-5 2 0,-8 0 19 0,-6 7 1 0,4-7-1 15,2 0 2-15,2 3-8 0,-7 0 0 0,0-3 0 0,2-3-1 16,3 0-2-16,-8 3-1 0,3 0 1 0,5 0 0 0,-5-5-8 16,2 3 0-16,-2 2-1 0,0 0 1 0,-1-5-7 15,1 2 1-15,3 3 0 0,-4-7 0 0,1 4-1 16,0 3 1-16,-3 0 0 0,3-2 0 15,0-3-3-15,0 2 1 16,0-2 0-16,2 3 0 0,3-6-3 0,-3 6 1 0,-2 2-1 0,0-11 2 0,0-4 1 16,-1 5 0-16,1 3 0 0,3-3 1 0,1-8 1 15,-1 8 0-15,-3-3 0 0,5 1 0 32,-6-1 7-32,-1-2 1 0,-1 2-2 0,5-4 2 15,-2 4 2-15,-5 1 0 0,-1-1 1 16,6-2-1-16,-5 0-5 15,-5 0 1-15,2 2-1 0,3-2 1 32,4-5 0-32,-4 7-1 0,-5-2 1 15,2 0 0-15,3 2-2 0,-8-2 0 0,2-2 1 0,1-1-1 16,2-2 4-16,-5 5 1 0,3 2-1 0,-1 0 1 0,4-2 3 16,-6-5 1-16,-5 5-1 0,0-13 2 0,2 1-7 15,3 1 1-15,0 6 0 0,-2-5 1 16,0-5-3-16,-3 2-1 0,-3 10 1 15,0-2 0-15,-2 3-1 0,5-1 1 16,0 3-1-16,0 2 1 0,-7-4-5 16,7 7 1-16,0-6 1 0,-5-1-1 0,5-6-1 0,-5 5 0 0,-1 1 0 15,4-3 0-15,-3-3-1 0,-3-2 2 16,3 2-1-16,-8-5 0 0,3 3 0 16,3-2 1-16,-6 4 0 15,3 3 1-15,2-3-2 0,-5 3 0 0,3 0 0 0,-3 0 0 16,-2-3-1-16,5 10 1 0,-3-2 0 15,3-13 0-15,2 8-1 0,-4 5 2 0,-1 3-1 0,0-4 0 16,1-1 3-16,6 7 1 0,-6-8-1 0,-1 8 1 0,0 0-1 16,8-5 1-16,-7 2-1 0,-1-4 1 0,-5-4-1 0,0 1 1 0,0 5-1 15,6-3 2-15,-6-4-12 0,5 7 1 0,0-5-1 0,1 4 2 0,-6-4-2 0,5 3 0 0,-5-1 1 16,6-2-1-16,-6 5-10 0,5-3 1 0,-5 3-1 0,0 0 0 0,6-3 9 0,-1 8 1 16,-5-8-1-16,0 3 0 0,-2 0-3 0,5 3 0 0,2 2 0 0,-2-11 0 15,-3 4 1-15,5-1 1 0,-2 5-1 0,0-2 1 16,-3-5 3-16,5-5-1 0,-2 7 0 0,0 1 2 0,2-1-6 15,-5 5 1-15,-5-2 0 0,5 3 0 0,1-6 9 0,1 8 0 0,-1-5 0 16,4-3 0-16,-5 3 2 0,0 3 1 16,-2-1 0-16,2-5 0 0,0-2 2 0,0 5-1 0,-4 2 1 0,6-2-1 0,-1-5 5 15,-1 5 0-15,0 2 0 0,5 1 1 0,-5 4-5 0,-2 1-1 0,2-6 1 0,5 1-1 16,-4 4 1-16,4-2 0 0,-2 2 0 0,2-4 0 0,-2-1 0 16,5 6-1-16,-3-9 1 0,-5 11-1 0,5-2 1 0,1-1-1 0,-6-7 1 15,5 5-1-15,0 3-3 0,1-4 2 0,-1 6-1 16,-5 5 0-16,5-12-1 0,3 4 0 0,-3-7 0 15,-4 3 0-15,4-1 2 0,5 5 0 0,-4 6-1 16,6 2 2-16,-4-8-3 0,3 1 0 0,-6 2 0 16,3 0 0-16,-3 2-2 0,0-4 1 0,6-1 0 0,-3-2 0 15,-3 0-2-15,0 2 0 0,5 6-1 0,-2-8 2 16,3 2 1-16,-6 8 0 0,8-5 0 0,-3 0 0 16,-2-2 0-16,2-1 1 0,3 5 0 0,-2-4 1 0,2 2 4 15,-8-3 1-15,8 3 0 0,-3-2 0 16,-5 2-5-16,8 0 0 0,0 5 0 0,-2-5 1 0,2 0-2 15,-3 2 1-15,-2-5-1 0,2 1 1 0,-5-3-2 16,3 0 1-16,3 0 0 0,-6 2 1 0,0-2-4 16,3 2 2-16,5-2-1 0,-3 3 1 0,-2-3-10 15,2 5 1-15,-4-3-1 0,4 1 1 0,-2-3 4 16,-3 2-1-16,6-2 0 0,-9-5 2 16,4 5-6-16,-1-5 1 0,0 2-1 0,0 5 1 0,1-2 3 15,-1 5 2-15,3-10-1 0,2 5 1 0,-10 3 3 0,6-4 1 16,-1 4-2-16,0 2 2 15,-2-8-2-15,2 3 0 0,0-2 0 0,1-1 1 0,-6 5-3 0,5 1 1 16,0-8-1-16,-7-3 2 0,-3 8 0 0,-2-3 1 16,7 1-1-16,-5-3 0 0,3 7 2 0,-8 1 0 0,7-4 0 15,-4 1 0-15,2-2 0 16,-2 4 0-16,-1 1 0 0,8-1 2 0,-7-4-1 0,2-4 1 16,-2 1 0-16,2 3 0 0,-3-1 11 0,1 0-1 0,-3 3 0 15,2 0 2-15,1 3-7 0,0-3 1 0,2 2-2 16,-3 3 2-16,-4-8-6 0,4 3 2 0,8 0-2 15,-12 8 1-15,4-6 2 0,-4 1-1 0,7-3 1 16,-2 0-1-16,-6-3-4 0,6 5 0 0,2 1 0 16,-13-1 1-16,11-4 1 0,-1 7-1 0,-4 2 0 0,-1-2 1 15,1-5 0-15,-1 5 2 0,6 5-2 0,-6-8 1 16,1 1 1-16,4 7 0 0,3 0-1 16,-7-5 2-16,-1 0-1 0,6 2 1 0,-1 3-1 0,3 3 1 15,-2-3-1-15,-6-3 1 0,6-2-1 0,-6 5 1 0,3 0-1 16,3-2 1-16,-5 2-1 0,-1-8 1 0,0 8-1 15,1 0 1-15,4 0-1 0,1 0 1 0,-5 0-1 16,7 0 1-16,-3 0-1 0,1 0 1 0,-3 8-4 16,7-6 1-16,-1-2 0 0,1 5 1 15,-2 3-2 1,3-8 0-16,-3 5 0 0,3-3 0 0,2 3-1 0,-5-5 1 0,3 8 0 16,2-6 0-16,-5 4-1 0,3 6 2 0,2-4-2 15,-8-8 1-15,3 5-2 0,3 2-1 0,2-4 1 0,0 4 1 0,-4 1-20 0,4-3 0 16,2 2 0-16,-1 6 0 0,-6-5-1 0,2-1 1 15,-1 6 0-15,-4-3 1 0,3 0 0 0,10-2 1 16,-7-1-1-16,-3 6 1 0,3-6 9 0,5-4 1 16,-1 4-1-16,1 11 1 0,0-8-13 15,-3 8 1-15,8-11-2 0,-5 6 2 0,-8 4 9 0,5 1 0 0,-3-8-1 16,-1 0 2-16,4 8 4 0,5 0 0 0,-5-3 0 16,0 5 1-16,-2 0 1 0,7-2 1 0,1-1 0 15,-6 6 0-15,5-3 2 0,-5-5 1 0,6 3 0 16,7 5 0-16,-3-3 7 15,-2 0 0 1,2-5-1-16,3 0 1 0,-3 5 3 0,-2 3 0 0,3-5 1 16,1 2-1-16,1 7-5 0,3-9 1 0,-3 0-1 0,5 4 1 0,0-1 9 0,0-1-1 0,0 0 1 15,-5 5-1-15,5 3-12 16,5-8-1-16,0 5 0 0,-5 3 0 0,7-8 0 0,-1 5 0 0,-4 0 0 0,8 3 2 16,-2 0 2-16,2 0 2 0,-2-1-2 0,4 4 2 15,1 1-2-15,2-4-1 0,-2 0 1 0,-5 2-1 16,4-2 1-16,1-3-1 0,5 3 1 0,5 2 0 15,-5-2 0-15,-6-1-1 0,6 6 1 0,3 2-1 0,1-12 1 16,-6 2-1-16,7-5 1 0,-6 8-1 16,4 2-4-16,-3 3 1 0,5-5-1 0,-3 7 1 0,3-15-1 15,-5 8 0-15,7 7 0 0,-2 1 0 16,2-1-7-16,1-13 0 0,-3 6 0 0,7 7 0 0,-2-4-3 16,0-4 1-16,5 4-1 0,8-4 1 0,-11-4 7 0,1 5 0 15,0 7-1-15,7 0 1 0,-3 3 1 0,-9-18 1 16,9 11-1-16,4 1 1 0,-4 6-1 15,-4-3 1-15,-1-2 0 0,8 0 0 0,-7-3 0 16,-1-2 0-16,1 0 0 0,7 4 0 0,-2-7 0 0,-1 1 0 16,-2-11 0-16,8 5 1 0,-8 0-1 0,3-7 0 0,-1 7 0 15,4 3 0-15,1-3-1 0,-7 0 0 0,3 5 0 16,7 0 1-16,-7-5-7 0,2 3 1 0,-2 2 1 16,12-7-1-16,-5 7 6 0,0-2 0 0,1 2 0 15,-1 3 0-15,5-1-2 0,-10-4 0 0,6 2-1 16,-1 6 2-16,-2-4 1 0,-3-7 0 0,5 3 0 15,-2 2 0-15,2 3-3 0,0-10 1 0,6 2-2 16,2 5 2-16,-3-10 1 0,0 5 1 0,3-5-1 16,2 8 1-16,-7-5-1 0,0 2 1 0,5 0 0 15,-3 5 0-15,3-7-2 0,-2 0 2 0,4 2 0 16,3 5 0-16,0-5-4 0,-8-5 1 0,1 5-2 0,12 1 2 16,-11-4-2-16,-1 1 1 0,7-8-1 0,0 2 1 15,-3 1-19-15,-2-5 2 0,-3 4 0 0,1 3-1 16,-1-2 19-16,0-11 0 0,1 4-1 0,2 1 2 0,0-7-15 15,-6 5 2-15,-1-2-2 0,6-3 1 0,4 5 13 16,-11-5-1-16,-5-8 1 0,3 8 1 0,-3-5 0 16,0-2 2-16,3-9-1 0,5-4 1 0,0 3 5 15,-13 1-1-15,7 1 1 0,4-12 0 16,-9 4-2-16,3 5 0 0,-5 3-1 0,8-13 2 0,-5 3 0 16,-8 3 2-16,0-6-2 0,2 5 2 0,1-2 2 0,-6 2 1 15,6-2-1-15,-6 2 1 0,1 1-11 0,2 2 1 16,-3-13 0-16,-7 3 1 0,7 2-5 0,-2-5-1 15,-5-2 0-15,2 0 2 0,-2-8 0 0,0 7 2 16,0-1 0-16,7 1 0 0,-7 6 1 0,-5-3 1 16,0-4-1-16,4-1 1 0,-4 8-2 0,0 2 2 15,0 3 0-15,-3-8 0 0,2 5 7 0,1 8 0 16,-10 0 0-16,7-8 0 0,-5 3-7 0,-3 7 0 0,4-7 0 16,-1 5 0-16,-5 0 7 0,-5 2 0 15,-3-10 0-15,8-7-1 0,-10-3 2 0,-3 3 1 0,0 5-1 16,1-5 1-16,-1 2-1 0,0 0 1 0,-5-5 0 15,-5-5 0-15,-2 8-5 0,2 2 2 0,-2-9 0 16,-1 1-1-16,1 6 9 0,-3 2 0 0,-3-2 1 16,1 0-1-16,4-6-10 0,1 6-1 0,-6 5 0 15,1-5 1-15,-1-3 5 0,6 5 0 0,-6 3 0 16,1-13 1-16,-1 8-10 0,1 2 0 0,-8 0 0 0,-3 0 0 16,5 6-1-16,3-1 1 0,-2-7-1 15,-4-1 1-15,-1 1-7 0,7 0 1 0,-3 2 1 0,-7-2-1 16,7 2 0-16,3 10 1 0,-3-4-1 0,1-1 2 15,-1 0-2-15,3 5 2 0,-2 3-2 0,-9-7 2 16,6 1 1-16,-3 4 1 0,3-6 0 0,-5 3 1 0,7 7-3 16,-2 1 1-16,3-1 0 0,-4-2-1 0,4 0 0 15,-1-3 0-15,3 3 0 0,-2 0 1 0,4-6-2 16,0 6 1-16,-4-2-1 0,2-1 2 0,2 3 0 16,-4-3 1-16,-1 5 0 0,3 3 1 0,-3-5-3 15,1-3 1-15,2 6 0 0,-3-6-1 0,0 3 2 0,6 5 1 16,-3 0-1-16,-3-5 1 0,1-1 1 0,1 6 0 15,-1 3 0-15,-3-14 1 0,7 9 0 16,1 4 1-16,-1-12 0 0,-5 0 1 0,-2 5 9 0,8 7 0 16,-6-2 1-16,-2 2 0 0,2-2 5 0,-2 0 0 15,3 3 0-15,-9-6 0 0,1 0-12 0,0 6 0 16,2-3 0-16,-7-3 1 0,5 0 4 0,4-7 1 16,-4 10-1-16,-10-5 2 15,2-3-5-15,3 11-1 0,-6-1 1 0,-4-10 1 16,-3 11-9-16,-1 2 1 0,-4 5 1 0,-2-3-1 0,-6 8-1 0,3 0 0 15,-11 10 0-15,-9-2 0 0,-6 9-30 0,3 11 2 16,-23 7-1-16,-3 8 1 0,120-43-1789 0</inkml:trace>
  <inkml:trace contextRef="#ctx0" brushRef="#br0" timeOffset="4749.46">3661 8733 250 0,'0'0'0'0,"0"0"0"0,0 0 0 0,0 0 2 0,0 0 1 16,0 0 0-16,0 0 0 0,0 0 1 0,0 0 1 15,0 0-1-15,0 0 1 0,0 0-3 0,0 0 2 16,0 0-1-16,0 0 0 0,0 0 0 0,0 0-1 15,0 0 0-15,0 0 1 0,0 0-2 0,0 0 1 16,0 0-1-16,0 0 0 0,0 0 1 0,0 0 1 16,0 0 0-16,0 0 0 0,0 0 8 0,0 0 2 15,0 0-2-15,0 0 1 0,0 0 12 0,0 0 0 16,0 0 0-16,0 0 1 0,0 0-2 0,0 0 2 0,0 0 0 16,0 0-1-16,0 0 21 0,30 25 0 0,-30-25 0 15,3 0 1-15,2 0-9 0,0 0 0 0,0 0 0 16,3 0 0-16,0 8-9 0,2-6 0 0,-8 4 0 15,3-4 0-15,6 1-9 0,-4 4 1 0,-2-7-1 16,-2 0 0-16,2 0-11 0,0 0 1 0,-5 0-830 16</inkml:trace>
  <inkml:trace contextRef="#ctx0" brushRef="#br0" timeOffset="6397.18">4134 9592 426 0,'0'0'0'0,"0"0"0"0,0 0 0 0,-5 0 85 0,5 0 2 15,0 8-2-15,-3-8 1 0,3 8-32 0,3-8 0 16,2 0 0-16,-5-8 0 0,0 8-53 15,0 0 1-15,0 0 0 0,0 0 1 0,0 0-3 0,0 0 0 16,0 0 0-16,0 0 0 0,0 0-3 0,0 0 1 16,0 0 0-16,0 0 1 0,8 0 1 0,2 0 0 15,-5-5 0-15,8 5 0 0,-6 5 3 0,-2-5 2 16,1 0-1-16,1 0 1 0,-2 8 14 0,8-8 1 16,-5 5-1-16,4-3 1 0,6 3-13 0,-8-2 0 0,3-3-1 15,0 5 1-15,5-5 0 0,-6 2 0 0,1 3-1 16,0 0 2-16,5 0-6 0,-1 8 1 0,1-8-1 15,3 8 0-15,-4-6-1 0,-4 1 2 0,5-8-2 16,0 7 1-16,-1 6-2 0,-1-6 1 0,-1 1 0 16,10 0 0-16,-4 4 7 0,2 1 1 0,-6-6-1 15,9 1 1-15,-3-1-1 0,-3-1 1 0,3 1-1 16,-3 1 1-16,3 2 0 0,-5 2 0 0,-3-7-1 16,8 3 3-16,-5 2 2 0,0-5 2 0,-5 3-1 15,12-1 1-15,-2 3-4 0,2-2 0 0,-4 2 0 0,7 0 1 16,2 0 2-16,-9-2 1 0,2 4-1 0,2 1 1 15,0-6-7-15,1 6 0 0,2-3 0 0,-3 0 1 0,6-2 10 16,-1 2 1-16,-4 5 0 0,-1 2 0 0,3-6-14 16,-7-1 1-16,4-3-2 0,3-4 2 0,-8 4 4 15,3-4 0-15,-5 4 1 0,7 1-1 0,-4-6-7 16,-3 3 1-16,5-2-1 0,-6 2 2 0,1 0-2 16,2 3 2-16,-2-6 0 0,8 6-1 0,-3 2 3 0,2-3 1 15,-2 1-1-15,2-6 1 0,-4 9-1 0,2-4 0 16,2 1-1-16,1-1 2 0,2 6-6 0,-8-3-1 15,3-5 0-15,7 8 0 0,1-3 2 16,-11 2 0-16,6-7 1 0,2 10-1 0,-3-7 0 0,-2 5 0 16,2-6 1-16,1-2-1 0,-3 3 4 0,-3-1 0 15,-2-4 0-15,5 9 1 0,2-4-8 0,-4-3 1 16,-4 3 0-16,6-6 1 0,3 3-2 0,-8 3 0 0,-1-3 0 16,4 10 1-16,2-10-2 0,2 2 1 0,-7-4 0 15,7 4 0-15,-2 4-1 0,3-4 2 16,-1-4-2-16,1 9 1 0,1 1-1 0,-11 2 1 0,7-10-1 15,0 5 1-15,2-5-1 0,-7-2 0 0,0 7 0 16,7 0 1-16,-5-3-1 0,-2-2 0 0,0 0 0 16,0 3 1-16,2-6-2 0,-2 4 1 0,0-6 0 15,5 0 0-15,-3 2 0 0,3 6 0 0,-5-3 0 16,-3-5 0-16,3 5 1 0,0 2 0 0,-1-7 0 16,9 8 1-16,-3-6-2 0,-3 3 1 0,3-2 0 15,-5 7 0-15,2-8-1 0,-2 4 1 0,0-4 0 16,2 8 0-16,3-2-1 0,-3-8 1 0,3 7 1 0,0-4-1 15,3 2-1-15,-6-3 1 0,-2 1-1 0,5-3 1 16,2 2-1-16,-2 3 0 0,-10 3 0 0,-1-8 1 16,9 2 2-16,-3 4 1 0,-1-4-1 0,1 8 2 0,8-2 3 15,-8-1-1-15,-1-7 1 0,1 0 1 0,8 3-4 16,-9 4-1-16,1-4 1 0,3 4 0 0,-4 1 4 16,1-6 0-16,0 4 0 0,7-4 1 0,-7 8-10 15,0-10 0-15,-5 8 0 0,7-1 0 0,3-4-1 16,-10 2 0-16,5 7 0 0,-1-9 1 0,4 2-1 15,-4-3 0-15,-4-2 0 0,10 11 1 0,-5-4-2 0,-3 1 1 16,3-6 0-16,0 8 1 0,0-2-5 0,-6-1-1 16,1-2 0-16,5 3 2 0,0 2 2 0,-6-2-1 15,6-3 1-15,0 2 1 0,-5 6 0 0,-1-6 0 16,1-4 0-16,0 2 0 0,0 0 1 0,-1 3 0 0,-2-1 0 16,3-2 1-16,5 5 1 0,-5-5 0 0,-6 3 0 15,6-8 1-15,2 5 1 0,-2 2 1 0,0 1-1 16,0 0 1-16,4-1 2 0,-4-7 2 0,0 5-1 15,-6 10 1-15,4-7-4 0,1 4-1 0,-4-9 1 16,10 7-1-16,5-2-5 0,-11-6 1 0,1 3-1 16,5-2 1-16,-5 4-6 0,-1 3 1 0,-4-2-1 15,10 2 2-15,0-3-6 0,-6-1-1 0,1 1 1 16,2 6 0-16,1-8 5 0,-6 2 0 0,2-4 1 16,1 9-1-16,-3 1 6 0,3-3 2 0,0-5-1 0,-1 0 0 15,-4 5 3-15,2-2-1 0,-2-1 0 0,5 3 1 16,4-2 8-16,-6 0 2 0,-4-6 0 0,6 6-1 15,-3 2-7-15,3-3 1 0,0 1-1 0,-6 4 0 16,3 4 8-16,-2-4 1 0,2-2-2 0,3 0 2 0,0-2-5 16,-6-6 0-16,-2 6 1 0,3 2-1 0,2-2-13 15,-7-1 1-15,2-4-2 0,0 2 2 0,-3 0-16 16,1-3 2-16,5 3-2 0,-3 3 1 0,2-1 9 16,-2 1 1-16,-5-8-1 0,3 0 0 0,2 5 3 15,0-2 0-15,-5-3 1 0,5 5 0 0,-2 2 4 16,2-7 1-16,-5 0 0 0,0 0 0 0,5 10 6 15,-2-5 1-15,-3 0 0 0,2-5 0 0,6 0 1 0,-3 3 0 16,-5 2 0-16,2 2 1 0,3-7-11 16,-5 3 0-16,0-1 0 0,0 6 0 0,6-8-3 0,-4 0 1 15,-2 3 0-15,0 2 1 0,0-5-8 0,0 0 1 16,0 0 0-16,0 2 0 0,0-2-1512 0</inkml:trace>
  <inkml:trace contextRef="#ctx0" brushRef="#br0" timeOffset="9091.44">4261 9177 12 0,'0'0'0'0,"0"0"0"15,-5 0 0-15,0 2 106 0,5 3 2 0,0 8 0 16,5-6 0-16,0-2-67 0,-5 3 2 0,0-8-2 16,3 10 2-16,7-5-37 0,-2 0-1 0,-3-2 1 15,0 4-1-15,2 6 0 0,6-8 1 0,-3 2-1 16,6-4 1-16,1 2-6 0,1-5 0 0,0 8 0 15,0-3 0-15,7 5 0 0,-2-3 0 0,-2-2 0 0,-4 3 1 16,9 4 0-16,-3 4 0 0,-3-4 0 0,8-2 0 16,-8 3 6-16,3-1 0 0,-2 9 0 0,4-6-1 15,-2 5 7-15,0-10 0 0,-8 0 1 16,8 5-1-16,2-5-6 0,-2 3 1 0,-5-1-1 0,3 1 1 0,1-5 8 16,-1-1 0-16,-3-2-1 0,-1 3 1 0,9 2-12 15,-8 2-1-15,-1 1 0 0,4 0 1 0,2-3-2 16,-3-3 1-16,3 3-1 0,-5 5 2 0,2 1-3 15,-2 4 1-15,5-5-1 0,2-3 2 0,-2 4 16 0,3 4 0 16,-1-5 0-16,-2 0 1 0,-3 3-1 0,-2-8 0 16,5 2 0-16,-3 8 0 0,3-15-1 15,-2 6 0-15,-9 1 0 0,11 3 1 16,-5-2-14-16,0-1-1 0,-3-4 1 16,3 2 0-16,0 8 7 0,0-6-1 0,-6-4 0 0,11 7 0 0,3-2-3 0,-1 4 0 15,-7-4 0-15,7 7 1 0,-2-5-5 0,-2-2 2 16,4-1-2-16,3-2 2 0,-3 8-2 0,-2-3 2 15,-2-2 0-15,9 2-1 0,1-2-4 0,-8-3 2 0,2 7-1 16,6 6 0-16,-6-3-1 0,-2-10 0 0,2 8 1 16,1-3-1-16,-3 5-1 0,-6 0 0 0,9-5 0 15,4 6 0-15,-4-11 0 0,-3 2 0 0,2 6 0 16,1-1 0-16,-1 1 0 0,-2-3 0 0,2 5 0 16,6-7 0-16,-8 2 0 0,2-2 0 0,6 2 0 15,-1-3 0-15,1 4 21 0,-1-6 0 0,1 2 1 16,2 1-1-16,-5-1-1 0,-3-2 0 0,1 3 1 0,4 0 0 15,1 2-2-15,-6-3 0 0,3 6 0 0,3 0 0 16,-3-6 0-16,-5 3 0 0,0 1 0 0,7-4 0 16,-4-4-6-16,-1-1-1 0,-2 1 1 0,8 4-1 15,-6-2-2-15,-5 1 0 0,8-4 0 0,-2 3 0 0,4 0 0 16,-9-2 0-16,2-1 1 0,2 6-1 16,-2-5-6-16,-3-6 1 0,3 6-1 0,8 2 2 0,-6 5 3 15,-2-13 0-15,2 11 0 0,1 0 1 0,-1-3-6 16,3 0 1-16,-2 0-1 0,-1 7 1 0,1-9 3 15,-3 0 1-15,2-1 0 0,0-2-1 0,-2 10-3 16,0-7-1-16,3 4 1 0,-1-4 1 0,1 5-2 0,-4-3 2 16,9-5-2-16,-1 2 2 0,-4 6-2 0,-8-3 1 15,7-5-1-15,6 3 1 0,-1-3-1 0,-7 10 1 16,-3-13-1-16,6 11 1 0,2-1-1 0,-3-7 1 16,1 6-1-16,2 1 1 0,-3-4-1 0,-4-1 1 15,1 1-1-15,4-1 1 0,-3 3-5 0,-3 1 0 16,3-6 0-16,8 5 0 0,-11 0-2 0,3-3 1 15,-3-4 0-15,8 2 1 0,-8 0 4 0,-2 2-1 0,0 1 0 16,8 2 1-16,-1 8-4 0,-2-8 0 0,2 2 0 16,-2-4 0-16,-2 0-3 0,-4 2 1 0,1-10 0 15,3 7 1-15,-4 1 1 0,-4-3 1 0,-3 2 0 16,8 1 0-16,-5-6 1 0,-1 3 2 0,-6-5-2 16,6 8 1-16,1-5 2 0,0-1-1 0,-6 6 1 15,6-1-1-15,2-7-2 0,-2 3 0 0,-8 2 0 16,3-3 0-16,-1 3-2 0,4 0 0 0,-6-5 0 15,2 0 1-15,1 8-2 0,2-6 1 0,-5 3 0 0,3-2 0 16,-3 7-1-16,-3-10 1 0,4 0-1 16,1 0 1-16,3 8-1 0,-7-8 1 0,-3 0-1 0,2 2 1 15,6 3-1-15,-8-2 1 0,0-3 0 0,5 0 0 16,-2 0 0-16,2-3 0 0,-5 3 0 0,0 0 0 16,0 0 1-16,0 0 0 0,0 0 0 0,0 0 0 0,0 0 0 15,0 0 0-15,0 0 0 16,0 0 1-16,0 0 0 0,0 0 1 0,0 0-1 0,0 0 2 0,0 5-1 15,0 3 2-15,0-8-2 0,0 7 2 0,5-7-4 16,0 0 1-16,-2 0-1 0,2 0 1 0,-5 0-1 16,5 0 1-16,-5 0-1 0,2 0 0 0,3 0 1 0,-5 0 1 15,5 0 0-15,-5 0 0 0,0 8 4 16,0-6-1-16,0 3 1 0,0-5 0 0,0 5-6 0,0-5 1 16,0 0 1-16,0 0-1 0,0 0-1 15,0 0 1-15,0 0-1 0,0 0 2 0,0 0-3 0,0 0 0 16,0 0 0-16,0 0 0 0,0 0 8 0,0 0 1 15,0 0 0-15,0 0 2 0,0 0 10 0,0 0 0 16,0 0 0-16,0 0 2 0,0 0-6 0,0 0 0 0,0 0-1 16,-5 0 1-16,-7-5 2 0,-1 5 0 0,0-5 1 15,-10 3-1-15,3-6-1 0,-3 8-1 0,-2-7 1 16,7 2 0-16,0-3 0 0,5 1 0 0,-5-1 0 16,-2-2 0-16,5 7-11 0,0-4 1 0,-3-1 0 15,-5 3 0-15,-3-7-5 0,-4 9 0 0,4-9 1 16,-4 4 0-16,-1 0-4 0,1 1 0 0,-1-6 0 15,-7 1 0-15,8 2-1 0,-1 2 0 0,-4-2 0 16,-6-8 1-16,8 6-4 0,-3-3 1 0,-2 5 0 0,-3-8-1 16,8 0 0-16,-2 8-1 0,-4 0 1 0,-4 0-1 15,2 2 3-15,3-2 0 0,3 0 0 16,-3 3 0-16,-6-6-1 0,9 1 0 0,-4 1-1 0,-4-6 1 16,8 4 2-16,-1 3 1 0,-2-2 0 0,-5-1 0 15,2 3-1-15,8-3 1 0,-3 1 0 0,-7-11 0 16,0 8 1-16,7 2 0 0,-7-7 0 0,0-3 1 0,-1 6 2 15,1 7 0-15,2-10 0 0,3-1 0 0,0 1 1 16,-3 5-1-16,-2 0 1 0,5-3 0 0,-3 8 0 16,8-10-1-16,-8 2 1 0,3-7-1 0,-5 13-4 0,2 4 1 15,3-12-1-15,0-5 1 16,2 2-1-16,-2 8 0 0,-2 0 0 0,-4-3 1 0,6-2-1 0,8 2 0 16,-6 6 0-16,-2-8 2 0,2-3-1 0,1 3 0 15,2 0 0-15,2-6 0 0,0 9-1 0,3-3 1 16,-2 0 0-16,-3-1 0 0,7 1-1 0,-4 0 2 15,-1 2-1-15,1-2 0 0,-1 0 0 0,1 7 1 0,2-2 0 16,0 0 1-16,-3-5 3 0,1 0 1 16,7 7 0-16,-8-2 0 0,1 0-6 0,4 8 1 0,1-6 0 15,-6-7 0-15,1 5 5 0,7 0 1 0,-2 2-1 16,-6-2 1-16,-5-3-8 0,6-2 1 0,-1 5-1 16,1 7 1-16,-1-7-2 0,1-2 0 0,-1-1 0 15,-2 0 1-15,3 3-4 0,-1 0 2 0,1-3-1 16,-6 3 0-16,3 0-2 0,2 0 0 0,1-5 0 15,2 7 0-15,2 1 1 0,1-3-1 0,-1-1 1 16,-1 1-1-16,1-5 1 0,1 5-1 0,-1 2 1 0,3 1-1 16,-2-3 4-16,-3 0 1 0,2 2-1 0,1-5 1 15,2 3-5-15,3 0 2 0,-3 8-1 0,2-9 0 16,-4 6 2-16,2 0 1 0,-2-10-1 0,2 8 0 0,2-4 1 16,4 1 0-16,-1 5 0 0,-5 0 0 0,3-2-2 15,2 4 0-15,0-5 0 0,-2 3 1 0,7-2-3 16,-2 4 2-16,7 3 0 0,-5-5-1 0,3-3 2 15,2 6 1-15,1 2-1 0,2 2 0 0,0 1 1 16,0 2 0-16,2 0 0 0,-2-3 0 0,5-2-9 16,-8 3 1-16,8 2-1 0,-5 0 1 0,5 0-5 15,-5 0 2-15,5 0 0 0,-5 0-1 0,3 0 4 0,2 0 1 16,-6 0 1-16,6 0-1 0,0 0 7 0,0 0 0 16,0 0-1-16,0 0 2 0,0 0-1 0,0 0 0 15,0 0 0-15,0 0 1 0,0 0-6 0,0 0 1 16,0 0-1-16,0 0 2 0,0 0 3 0,0 0 1 15,0 0 0-15,6 0 0 0,1 2-5 0,-2 6 1 16,3 2-1-16,15 5 2 0,-23-15-1714 0</inkml:trace>
  <inkml:trace contextRef="#ctx0" brushRef="#br0" timeOffset="10111.18">6101 8990 841 0,'0'0'0'0,"0"0"0"0,0 0 0 0,0 0 98 15,-23-2 1-15,23 4-1 0,0-2 1 0,0 0-193 16,-5 5 1-16,5-5-694 0</inkml:trace>
  <inkml:trace contextRef="#ctx0" brushRef="#br0" timeOffset="10650.14">6426 9099 1306 0,'-5'-5'0'16,"5"2"0"-16,-12-2 0 0,4 0-1 0,8 2 1 15,0 3 0-15,-5 0 0 0,5 0-85 0,0-5 1 16,0 5 0-16,5 28 1 0,-5-28-644 0</inkml:trace>
  <inkml:trace contextRef="#ctx0" brushRef="#br0" timeOffset="11081.07">6566 9152 276 0,'-5'5'0'0,"-8"7"0"15,-9 23 0-15,22-35-208 0</inkml:trace>
  <inkml:trace contextRef="#ctx0" brushRef="#br0" timeOffset="11518.87">7139 9252 803 0,'0'0'0'0,"0"0"0"16,-8 3 0-16,-5 9-64 0,1 4 0 0,12-16-443 15</inkml:trace>
  <inkml:trace contextRef="#ctx0" brushRef="#br0" timeOffset="11958.46">7866 9635 1143 0,'-5'5'0'0,"-8"3"0"16,1 2 0-16,-1-2-93 0,3 4 0 0,2 8 0 0,-5 13 1 15,13-33-487-15</inkml:trace>
  <inkml:trace contextRef="#ctx0" brushRef="#br0" timeOffset="12154.93">6879 12649 841 0,'0'0'0'16,"-5"0"0"-16,0-8 0 0,5 8-632 0</inkml:trace>
  <inkml:trace contextRef="#ctx0" brushRef="#br0" timeOffset="12380.27">8670 10742 853 0,'0'0'0'0,"0"5"0"0,0 2 0 16,-7-7-83-16,4 8 0 0,3 2 0 0,-3 15 0 0,-2 15 78 15,5 3 0-15,0 0-379 0</inkml:trace>
  <inkml:trace contextRef="#ctx0" brushRef="#br0" timeOffset="12784.33">8914 10457 1269 0,'0'0'0'0,"0"0"0"0,-5 0 0 0,-2 5-31 16,2 2 2-16,0 1 0 0,-8 12 0 16,-5 10 32-16,-2 3 2 0,4 2-875 0</inkml:trace>
  <inkml:trace contextRef="#ctx0" brushRef="#br0" timeOffset="12963.84">7658 12508 12 0,'0'-3'0'0,"0"3"-10"16</inkml:trace>
  <inkml:trace contextRef="#ctx0" brushRef="#br0" timeOffset="13204.84">7627 10159 1155 0,'-5'0'0'0,"5"0"0"0,-8 0 0 0,3 0-10 15,0 0 0-15,5 0-842 0</inkml:trace>
  <inkml:trace contextRef="#ctx0" brushRef="#br0" timeOffset="13372.92">6869 11258 627 0,'-8'5'0'16,"-15"0"0"-16,-10 10 0 0,33-15-472 0</inkml:trace>
  <inkml:trace contextRef="#ctx0" brushRef="#br0" timeOffset="13572.91">5709 12057 1494 0,'-5'-3'0'0,"-3"-4"0"0,-5-3 0 0,-2 0-11 16,13-8 0-16,2 18-1093 0</inkml:trace>
  <inkml:trace contextRef="#ctx0" brushRef="#br0" timeOffset="13808.29">4948 9003 1394 0,'-5'0'0'0,"5"0"-1047"16</inkml:trace>
  <inkml:trace contextRef="#ctx0" brushRef="#br0" timeOffset="13991.32">4065 10721 1004 0,'0'0'0'0,"0"0"0"0,0 0 0 0,0 5 9 15,-5 3 1-15,5-8-778 0</inkml:trace>
  <inkml:trace contextRef="#ctx0" brushRef="#br0" timeOffset="14205.28">4979 8751 602 0,'0'-8'0'0,"0"3"0"16,7 5 0-16,6 0 6 0,5 0-1 0,-18 0-466 15</inkml:trace>
  <inkml:trace contextRef="#ctx0" brushRef="#br0" timeOffset="15333.52">3803 9426 992 0,'0'0'0'16,"0"0"0"-16,0 0 0 0,0 0 46 0,0 0 1 15,0 0 0-15,0 3 0 0,5 2-19 0,-5-5 0 16,6 2 0-16,1 8 0 0,11 5-27 0,-5-4 2 16,5-1-1-16,12 5 0 0,1-3-2 0,-1 3 0 0,-4-2 0 15,4-10 0-15,-4-3 0 0,-4 0 0 16,-1 0 0-16,9 0 0 0,6 0-1 0,-6 0 1 0,1 0 0 16,2 0 0-16,8 5 0 0,-6 2 0 0,4 1 0 15,4 4 1-15,-5-9 2 0,-2 9 1 0,2 1-1 16,8 0 2-16,-1 2 8 0,-1-3 1 0,1 6-1 15,6 0 2-15,-2 4-9 0,-1-2 2 0,-2 1-1 0,7-1 1 16,-5 2 7-16,-4-6 1 0,7 1 0 16,10-2 0-16,-3 3-10 0,-7-5 1 0,2-1 0 0,3 1 0 15,0-3-2-15,-2 0 1 0,-3 0-1 0,-3 3 2 16,0-6-1-16,3 6-1 0,-2 7 1 0,7-5 0 16,-3 5 6-16,-2 3 1 0,2 0 1 0,3-6-1 0,-5 3-12 15,-5-5 1-15,5 6-1 0,5-1 0 0,-3 8 6 16,-10-13 0-16,8 7 0 0,8 4 1 0,-8-4 0 15,-8 1 1-15,10 2 0 0,-2-5 0 16,-2-5-1-16,-6-2 1 0,-2 5-2 0,4 7 2 0,-1-10-4 16,-9-2 0-16,3-1 1 0,8 11 0 0,-8-3 3 15,-2-5 0-15,2 3 0 0,5-3 1 0,-7-5-2 0,-3 2-1 16,3 4 1-16,4 4 1 0,-1 0-1 16,-4 0 1-16,3-5 0 0,-2 5 0 0,2 3-4 15,-2-3 0-15,-3-2 1 0,2-3-1 0,1-2-2 0,-5 2-1 16,-1-3 0-16,1 11 0 0,-6-8 2 0,6-2 0 15,-6-1 0-15,11 3 0 0,-6 6-4 0,-4-6 0 16,-3-3 0-16,5 6 1 0,2 0 6 0,-2 2 0 0,-3-5-1 16,6 8 2-16,0-6-3 0,-6 1-1 0,0 2 1 15,3 8-1-15,3-8 14 0,-1 0 1 0,-9 0 0 16,2 3 0-16,7 2-4 0,1-10 1 0,-6 0-2 16,1 3 2-16,-3 0 2 0,-6-3 1 0,4 2-1 15,2 11 1-15,-6-8 2 0,4-10 1 0,-3 3-1 16,-1-1 0-16,-1 1-3 0,-1-3 1 0,-2 3-1 15,4-6 1-15,-4 6-6 0,0-6-1 0,-13-7-1739 16</inkml:trace>
</inkml:ink>
</file>

<file path=ppt/ink/ink21.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51:24.199"/>
    </inkml:context>
    <inkml:brush xml:id="br0">
      <inkml:brushProperty name="width" value="0.05292" units="cm"/>
      <inkml:brushProperty name="height" value="0.05292" units="cm"/>
      <inkml:brushProperty name="color" value="#FF0000"/>
    </inkml:brush>
  </inkml:definitions>
  <inkml:trace contextRef="#ctx0" brushRef="#br0">8156 9761 703 0,'0'0'0'0,"0"0"0"0,0 0 0 0,-25-27 79 16,15 11-1-16,2 4 1 0,-17-23-1 0,-6-1-7 15,6 9 1-15,2-1 0 0,-8 0-1 0,6 0-29 16,-1 8 1-16,-9-2-2 0,-6-6 2 0,3-7-23 16,2 7 1-16,3 0 1 0,-2 0-1 0,4 1-15 15,-2-6-1-15,-3 3 1 0,-4 2-1 0,1-5 2 16,4 6 0-16,2-9 0 0,-8 1-1 0,3 7-1 0,0-4-1 15,-3-4 1-15,-2 1-1 0,-8 5-4 0,5 10 1 16,3-8-1-16,-8 8 2 0,3-6-1 16,4 9 1-16,-4 4-1 0,0-14 1 0,-3 4 4 0,2 5 0 15,-1 3-1-15,-4 8 2 0,-2-9-7 16,3 4 0-16,2 4 0 0,-10 1 0 0,0 7 0 0,5-13 1 16,-3 8-1-16,1 3 1 0,-3 2 0 0,7 0 1 15,-2-6 0-15,-15 6 0 0,2 6-6 0,6 1 1 16,-8-7 0-16,-3 5-1 0,5 3-1 0,8-6-1 0,0 11 1 15,-8-6 0-15,-7 6 2 0,7-3 0 0,-4 8 1 16,-1 2 0-16,0-3 0 0,13 1 1 0,-5 5-2 16,2-1 2-16,-2 4 0 0,5 1 0 0,0-4 0 15,5 10 1-15,5 2 0 0,-2-7 0 16,-1 7 0-16,-2 0 0 0,5 1 0 0,8-1 0 0,-5 5 0 16,5 1 0-16,-1-11 2 0,4 8 1 0,1 4 0 15,4-6 0-15,4-1-2 0,6-2 1 0,-1 2 1 16,3 3-1-16,3 2 1 0,2-5 1 0,6 13-1 0,-1 8 2 15,8-8-2-15,0-3 1 0,5 8 1 0,0 2-1 16,0-12 0-16,10 0 0 0,3 10 1 0,-1 2-1 16,6-4 1-16,0 2-1 0,2 5 1 0,11 10-1 0,-1-5-4 15,1-8 1-15,-1 3-1 0,9 3 1 16,1-6-7-16,-2-5 0 0,6-2 0 0,9 8 1 0,-7-13 1 16,2-1 2-16,6 4-1 0,7 7 1 0,2-8-9 15,-4-7 3-15,4 0-1 0,9 4 0 0,-9-6 7 16,3-14 2-16,3 6 0 0,5 5 0 0,0-3 0 15,-3 3 2-15,3 7-1 0,7-5 0 0,-7 1 4 0,-3-6 1 16,3 10 0-16,7 1 0 0,3 1 0 0,-10 1 0 16,7 5-1-16,3 0 1 0,-2-5-2 0,-14 0 2 15,11-3 0-15,8 3-1 0,-8-8 0 0,-8 3-1 16,10-10 1-16,1 7-1 0,-6-7 1 0,-7-8-1 16,10 2 1-16,-6 1-1 0,1 2 8 0,-10-4 2 15,7-6-1-15,8 5 1 0,-3-5-13 0,-5 5 0 0,6-5 0 16,7 5 0-16,-5-7 3 0,-11-3 0 0,11 3-1 15,8 2 2-15,-8-8 3 0,-11-2 0 0,6-5 0 16,-8 0 1-16,-2-7 3 0,-11-8 0 0,1-3 1 16,2-12 0-16,-11 2-5 0,1 0 0 0,-3-7 0 15,1-13 1-15,-11-2 1 0,-3 2 0 0,1-5 0 16,-3-5 0-16,-10 3 8 0,-3-1 1 0,3-12 0 16,-1-2 0-16,-9 7-9 0,-3 0 0 0,0-5 0 15,-5-3 1-15,-5 3 4 0,-2 5 2 0,-4-3-1 16,-6-14 1-16,-4 9 3 0,-2 1 1 0,-2-11-1 0,-6-2 2 15,-4 10-16-15,2 0 2 0,-11-5-1 0,-4-11 1 16,0 11 15-16,-3 3 2 0,-3-3 0 0,-2 0-1 16,3-6-6-16,2 11 0 0,-15 0 0 0,0-2 0 15,2-6 0-15,3 10 0 0,0 13 0 0,-13-17 0 16,8 19-11-16,3 1 1 0,-4-8 0 0,-6 10-1 0,4 3 0 16,-5 7 1-16,-5 0-1 0,-7 18 1 0,86 25-1924 15</inkml:trace>
  <inkml:trace contextRef="#ctx0" brushRef="#br0" timeOffset="2236.92">19360 10837 1344 0,'0'0'0'0,"0"0"0"0,0 0 0 16,0 0 106-16,0 0 1 0,0 0 0 0,0 0-1 0,0 0-51 16,-17-27 0-16,14 22 0 0,-10-11 1 0,-5-4-21 15,3-7 1-15,-3 4-1 0,-7-15 1 0,7 0-36 0,-5 3 0 16,-5-5 0-16,0-11 0 0,3 3 5 0,-6 1 1 16,-4 6 0-16,-1-2 0 0,3 1 8 0,3 6 0 15,-11-2 1-15,3-7 0 0,2 5-9 0,3 4 1 16,2 1 0-16,-9-8 0 0,7 6 8 0,-3 1 2 15,3-2-1-15,-8-7 1 0,6 7-15 0,4-2 1 0,-2 0 1 16,-10 2-1-16,2-2-5 0,3-1 1 0,-5 6-2 16,2-5 2-16,0 2 1 0,3-2 0 0,-3 4 0 15,-4-4 0-15,4 10 2 0,3-6 1 0,-8 4-1 16,-2-9 1-16,-1 6-4 0,3 5 0 0,-2-5 0 16,0-1 1-16,5 1-1 0,-6 2 0 0,6 1 0 15,-10-4 1-15,7 1 7 0,5 5 1 0,3 2 0 16,-10-12 1-16,-1 4-7 0,11 1 1 0,-5 2-1 15,0 3 0-15,7-3 3 0,-7 3 0 0,2 5 1 16,-5 2-1-16,3-4 0 0,2 1-1 0,-7 4 1 16,-3-6 1-16,8 0-8 0,-1 6 1 0,-4-6 0 15,-8 8 1-15,8 2-11 0,5-5 1 0,-6 8 0 0,-4 0 0 16,2 3 4-16,3-6 2 0,-3 15-2 0,-3-12 1 16,1 5-5-16,7 3 0 0,-2 4 0 0,-1-12 0 0,4 10 6 15,4 5-1-15,-7-8 1 0,2 3-1 0,5 3-4 16,0 4 0-16,1-2 0 0,-6 0 1 0,0 5-1 15,3 3 1-15,0-3-1 0,-6 3 2 0,1 2 8 16,7 2 1-16,-2 8 0 0,-8-7 0 0,-2 2 11 0,4 5-1 16,6 0 0-16,2 1 1 0,1 1-12 15,-1-2 1-15,-2 1 0 0,5 1 1 0,2 6 10 0,3-5 1 16,-3 4-1-16,-7-1 2 0,7 1-15 0,3-7 0 16,-2 3 0-16,-3 5 0 0,4-8 0 0,6 0 0 15,-2 0 0-15,-1 3 1 0,-4 7 6 0,4-5 0 16,6 3 0-16,-3 0 1 0,-3 0 0 0,3-8 1 15,3 2-1-15,-3 11 1 0,2-5-7 0,4-3 0 16,1 0 0-16,-4 8 1 0,2-10-2 0,10 4 1 16,-5 1 0-16,1 2 0 0,4 3 0 0,3-3-1 0,-1 1 0 15,1 4 0-15,3 0-2 0,2-7 1 0,5 10-1 16,-6 2 1-16,4 0-15 0,-1-4 1 0,6-1-1 16,-1 8 0-16,4-8 3 0,-1 0 0 0,2 3-1 15,-2 7 1-15,3-4-3 0,-3 2 1 0,3-3-1 16,2 0 1-16,3 3 5 0,-1-5 1 0,1 7 0 15,5-7 0-15,0 0-3 0,-6-3 1 0,6 0 0 16,0 1 0-16,2-6 10 0,-2 3 0 0,3 2 0 16,7-2 0-16,-3-3 4 0,-2 3 2 0,2 2-2 0,-2 0 2 15,5 6 3-15,0-11 1 0,3 5-1 0,-1 3 1 16,3 5-1-16,3-8 1 0,2-5-1 0,3 5 1 16,-8 3-5-16,2-10 0 0,1 0 0 0,2 2 0 0,-2 3-2 15,-3-6-1-15,8 1 0 0,-6 0 0 0,3 0 2 16,-2-6 0-16,2 6-1 0,5-8 2 15,1 3-5-15,-1-3 0 0,5 3 0 0,1 4 1 0,-4-1 0 16,4 1 0-16,4-7 0 0,-2 3 1 0,-3 0-2 16,-4-6 1-16,1 11 0 0,11-8 0 0,-7 3-1 15,-3-3 1-15,2 0 0 0,5-5 0 0,3 1-1 0,-10-1 1 16,0 2-1-16,5-2 2 0,2-2-2 0,-5-5 0 16,3 7 0-16,10-3 1 0,-10 8-1 0,3-4 0 15,-3-4 0-15,7-2 1 0,-2 3 16 0,-8-1-1 16,8-1 1-16,0 6 0 0,3-4-17 15,-6-6 1-15,1 3 0 0,4 8 1 0,-2-8 10 0,0 0 0 16,-5 0 1-16,10 3-1 0,-2-3-4 0,-3 3 0 16,0-6-1-16,10 11 2 0,2-8-4 0,-12 0 1 0,5 0-2 15,6-2 2-15,-9 2-4 0,1 0 0 0,2 2 0 16,2 1 2-16,-4-11-3 0,-3 3 1 0,0-2-1 16,10 5 1-16,-5 2 4 0,-3-8 0 0,4 3-1 15,1 5 1-15,-7-5 2 0,-5 0 0 0,5 3-1 16,5-8 2-16,-5 2-4 0,-5-2-1 0,0-2 1 15,2 2 1-15,1-5 2 0,-9 2 1 0,1-2 0 16,0-2 2-16,2-6-11 0,-2 3 1 0,-3-3-1 16,-5-2 1-16,-2-2 0 0,0 2 1 0,-1-1 0 15,4-1 1-15,1-6-1 0,-2 3 1 0,-7-3 1 16,2-4-1-16,-2 6-2 0,-4-1 1 0,1-8-1 0,6-1 2 16,-6 4-1-16,-8-4 1 0,0 6 1 0,6-3-1 0,-1-4-2 15,-7 4 1-15,-3 5 0 0,0-12 0 0,-2 2-2 16,-3 3 1-16,-2-5 0 0,0 7 0 0,-1-5-1 15,1 3 1-15,0 2 0 0,-3-4 1 0,-3 4-2 16,1 5 1-16,-3-2-1 0,-5-10 1 0,5 4 0 16,-5 4 1-16,-1-1-1 0,4-7 2 0,-6-3-1 15,1 8 1-15,-4-1-1 0,-4-9 2 0,0 5-3 16,0 7 1-16,-6-10-1 0,9 1 1 0,-11 1 5 0,-3 1 0 16,-4-5 0-16,-1-8-1 0,1 7-4 0,-1 4 0 15,-4-6 0-15,-4 3 0 0,4-3 2 0,2 7-1 16,-6 4 0-16,1-11 1 0,3 8 2 0,2-6 2 15,-3 6 0-15,-5 0 0 0,1 2-3 0,4 3-1 16,-2 2 0-16,-5-7 2 0,-1 2-1 0,1 5 0 16,0 3 0-16,-5-8 0 0,-6 6-4 0,6 1 2 15,-3-1-1-15,-5-1 0 0,2 0-1 0,6 8 0 0,-3-3 1 16,-5-4-1-16,0 1 1 0,3 9 1 0,-1-8 0 16,-2 2 0-16,1-2-3 0,4 5 0 0,2 2 0 15,-9-7 1-15,4 7-1 0,9 5 0 0,-4-2 0 16,-7 3 0-16,0-8 0 0,3 4 0 0,2-1 0 15,3 7 0-15,-3-5 0 0,2 2 0 0,-4-2 0 16,-3 2 0-16,5-2-1 0,3 5 1 0,-6 0 0 16,-2-8 0-16,0 3-1 0,3 8 1 0,-8-8-1 0,0 2 1 15,2 8-1-15,6-5 1 0,-8-3-2 0,-8 6 2 16,-2 2-2-16,2-3 1 0,-12 6-1 0,-16 2 1 16,97 0-2129-16</inkml:trace>
</inkml:ink>
</file>

<file path=ppt/ink/ink22.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51:35.648"/>
    </inkml:context>
    <inkml:brush xml:id="br0">
      <inkml:brushProperty name="width" value="0.05292" units="cm"/>
      <inkml:brushProperty name="height" value="0.05292" units="cm"/>
      <inkml:brushProperty name="color" value="#FF0000"/>
    </inkml:brush>
  </inkml:definitions>
  <inkml:trace contextRef="#ctx0" brushRef="#br0">14084 9015 653 0,'0'0'0'0,"0"0"0"15,0 0 0-15,0 0 31 0,0 0 0 0,0 0 1 16,0 0 0-16,0 0 7 16,0 0-1-16,0 0 0 0,0 0 1 0,0 0-12 0,0 0 0 0,0 0 0 15,0 0 1-15,0 0-27 0,0 0 0 0,0 0 0 16,0-20 1-16,10 15 0 0,0 3 0 0,1 2 0 16,-1-10 0-16,10 7 0 0,-2-4 0 0,-5 7-1 0,-1-5 1 15,9 2 0-15,-4-2 1 0,-4 0-1 16,5-3 1-16,5 6-3 0,-5 2 0 0,-6 0 0 0,11-13 1 15,-2 11-1-15,-4-3 0 0,-4 0 0 0,8-3 0 16,-1 6 0-16,-5-6 2 0,3 3-1 0,5 2 0 16,2-9 3-16,-7 7 2 0,2 2 0 0,3-4-1 15,3 2 20-15,-6-3 1 0,0 1-2 0,6-6 2 0,4 5-6 16,1 1 2-16,-3 2-2 0,0-3 1 0,-3-7 2 16,1-3-1-16,2 8 0 0,2 3 1 0,3-1-1 15,-5 3 1-15,-2-2-1 0,-1-1 1 0,6-2-1 16,-11 0 1-16,8-3-1 0,-2 1 0 0,-1 4-7 0,-2 6 0 15,-3-6-1-15,8 3 1 0,-2-2 7 0,-3 1 1 16,2 6-1-16,6-7 2 0,-6-1-12 0,-2 1 2 16,5-1-1-16,2-4 0 0,-2-1 2 0,-2 11 1 15,-6-4-2-15,11-4 2 0,-1 5 2 0,-2-2 1 16,3-1-1-16,-1-9 1 0,-2 2-12 0,0 7 0 16,-5-7-1-16,10 5 1 0,-2 2 4 0,-6-2 1 0,1-2-1 15,7-4 0-15,0 4-3 0,-3-3 1 16,1 5-1-16,-1 2 1 0,1-2-5 0,-1-8 2 0,1 8-1 15,5-5 1-15,-6 3-4 0,-2-4 0 0,5 11 1 16,5-10-1-16,-2 5-1 0,-6 0 1 0,9-3-1 16,-1-2 2-16,-3-2-3 0,-1 7 0 0,6-5 0 15,-4-6 0-15,2 4-1 0,-2-1 1 0,-1-2-2 16,-4 0 2-16,2 5-1 0,-3 2 0 0,6-2 0 16,-3-3 1-16,3 1-1 0,-6 7 0 0,1 2 0 15,7-2 1-15,-3-3 0 0,-4 1 0 0,5-1 0 0,2-5 0 16,-3 6 2-16,-2-3 1 0,8 2 0 0,-8 1 0 15,3-4 9-15,-6 1 2 0,6 0-1 0,0 3 1 16,-3-6-8-16,-5 8 2 0,0-5 0 0,0 2 0 0,-3 6 2 16,1-6 0-16,-1-2 0 0,0-3 1 0,-2 8-3 15,0 3 1-15,-5 2-1 0,7-8 1 0,-9 10-4 16,-1-4 0-16,-2-1 1 0,7 3-1 0,-2 5 4 16,-5 0 0-16,-3-5 0 0,3 3 1 0,-8-3-5 15,-5 5-1-15,5 0 1 0,2-3-1 0,1 3-2 16,-3 0 0-16,-5 0 0 0,3 0 0 0,2 0-2 15,-3 0 0-15,-2 0 0 0,0 0 1 0,0 0-2 16,0 0 1-16,0-7 0 0,0 7 0 0,0 0-13 0,0 0 0 16,0 0 1-16,-2 7 0 0,-3-4-2 0,2 2 1 15,-5-5-1-15,-9 12 2 0,-19 3 6 0,3 1 2 16,2 4-1-16,1-10 1 0,2 2 3 16,5 4 0-16,3 1 0 0,-6-4 1 0,-4 2-2 0,-1-5 1 0,1 8 0 15,-1 2 1-15,1-5-1 0,-1 0 1 0,0-2-1 16,-7 7 1-16,8-10-1 0,-1 2 1 0,-7 1 0 15,2 10 0-15,-4-6-1 0,2 1 1 0,-1-5 0 16,-1 7 0-16,2-10 1 0,-3 7 0 0,3-1 0 16,-3 6 0-16,3-4 0 0,2-5 0 0,-2 2 1 15,-8 0 0-15,11-3 3 0,4-4 2 0,-10 5-1 16,3-6 1-16,-2 6-5 0,-1-6 0 0,0 8 0 16,3 0 1-16,0 1-10 0,0-4 1 0,-3 1-1 15,0-1 2-15,-2 6-15 0,0 0-1 0,2-8 1 0,-5-3 1 16,6 11 8-16,6-5 0 0,-6 2 0 0,-3 0-1 15,4-3 1-15,-1 4 0 0,-1-4 0 0,0 6-1 16,-2-1 2-16,5-7 1 0,-3 3-1 0,3 0 1 16,-3-1 8-16,8 3 1 0,-2-2-1 0,-4 5 1 15,4-6 1-15,-1 1 1 0,6-3 1 0,-3 8-1 0,-3-6-1 16,5 3 1-16,-7-5 0 0,8 8 1 0,-6-8 3 16,6 0 2-16,4 8 0 0,-9-1 0 15,9-7 0-15,-2 1 1 0,0-1 0 0,-2-3 0 0,2 1-8 16,7 2 1-16,-7-3 0 0,0 3 1 0,3-4-2 15,2 1 1-15,5 6-1 0,-7-13 1 0,-1 12 0 0,8-4-1 16,1-1 0-16,-6-2 0 0,2 3-1 0,4 0 0 16,-1-8 0-16,-5 7 0 0,3 6 0 0,-1-6 0 15,6 1 0-15,0 2 1 0,-6 0 0 0,6-2 1 16,-3-1-1-16,0 6 2 0,6-11 0 0,-6 6 0 16,5 2 1-16,0-8-1 0,1 3-2 0,-1 3 2 15,-2-5-1-15,-1 2 0 0,1 7-1 0,5-4 0 16,5-1 0-16,-8-7 1 0,3 0-2 0,2 3 1 15,3-1 0-15,0 1 0 0,-2 2-1 0,-1-3 1 0,3-2-1 16,5 0 1-16,-5 0-1 0,0 0 0 0,0 0 0 16,2 5 1-16,3-2-1 0,0 2 0 0,-8-5 0 15,6 0 0-15,2 0-3 0,0 0 0 0,-3 0-1 16,3 0 1-16,-5 0-3 0,5 0 2 0,0 0-2 16,0 0 2-16,5-5 1 0,0 2 1 0,-2 3 0 15,10-5 1-15,10-5-7 0,-6 5 1 0,4-10-1 0,14-2 2 16,-9-1-3-16,-3 5 1 0,2-2 0 15,-4 3 0-15,-1-1 8 0,0 5 0 0,-2 1 0 0,7-6 0 16,-4 6 0-16,-3-1 0 0,5 1 0 0,-1-9 0 16,4 6 0-16,-1 8 1 0,-2-6 0 0,5-4 0 15,3 4 2-15,-1-4 0 0,1 4-1 0,-1 0 2 16,1-7 2-16,-1 5 2 0,6-10 0 0,-5 2 0 0,-1 3 0 16,1 10 1-16,-1-7-1 0,6 4 1 0,-3-7 4 15,-3 0 2-15,1 2-1 0,7-7 1 0,3 7-12 16,-8 1 1-16,2-6-1 0,1-2 1 0,0-3 5 15,-3 6 1-15,2 7-1 0,9-8 2 0,-4 5-11 16,-2-2 1-16,-2 0-1 0,2-7 1 0,0 1-1 0,-2 9 1 16,0-8-1-16,7 5 1 0,-8-1-1 0,4 4 0 15,-4-3 0-15,9-11 0 0,-1 11-1 16,-5 8 0-16,0-6 0 0,3-9 0 0,-6 4-3 0,4 8 1 16,-1-10-1-16,2-3 1 0,-1 5-1 0,-4 11-1 15,1-8 1-15,5-6-1 0,-6-4 5 0,-4 8 0 16,4-4 0-16,3 4 0 0,3 7 0 0,-3-5 0 0,0-3 0 15,-2 0 0-15,-3 6 3 0,0-1 1 0,5 1-1 16,-5-4 1-16,1 4 0 0,-1 2 2 0,2-3-2 16,6 1 2-16,-3-1-8 0,-7 3-1 0,-3 2 1 15,7-7 0-15,1 10-7 0,-11-10 1 0,6 2-1 16,-3 6 1-16,0-8-2 0,0 10 1 0,-3-3-1 16,-2-4 1-16,3 4 3 0,-9 0 1 0,9-4-1 15,-3-1 2-15,0 3-2 0,-6 10 0 0,1-7 1 16,5 2 0-16,-5 0 1 0,-5 2-1 0,4-2 1 15,-4 5-1-15,0 0 3 0,0 0 0 0,-1 0 0 0,4 0 1 16,-4 0-1-16,-2 0 1 0,1 5 0 0,-6-5 0 16,2 8 0-16,1-3 0 0,-8-5-1518 0</inkml:trace>
  <inkml:trace contextRef="#ctx0" brushRef="#br0" timeOffset="3151.78">14193 9086 200 0,'0'0'0'0,"0"0"0"16,0 0 0-16,0 0 0 0,0 0 0 0,31-8 0 15,-18 3 0-15,-1-2-2 0,-1-1 0 0,-4 8 0 16,6-7 1-16,-3-1-11 0,3-2 1 0,-1 8 0 15,1-3 1-15,0 2 9 0,0-5 0 0,-3 1-1 16,5 2 1-16,3-8 0 0,0 11 1 0,0-8 0 16,-1 7 0-16,1-12-1 0,-3 10 0 0,1-3 0 0,4 1 1 15,0-6 0-15,-4 6 0 0,-4-6 0 16,14 3 0-16,-3 2 21 0,2-4 2 0,-5 4-1 16,8-4 0-16,-2-1-1 0,-1 6 0 0,1-1-1 0,2-7 1 15,2 5 14-15,3 2 0 0,3-2 0 0,0-2 1 16,-8-4-8-16,2 9 1 0,6-6-1 0,4 6 1 0,-9-6 2 15,-3 6 0-15,5-1 0 0,5-7 1 0,5 5-8 16,-7 0 2-16,-3-3-1 0,3 0 1 0,-1-2-11 16,1 0 2-16,5 3-1 0,2-9 1 0,-2 9-8 15,-6 4 1-15,3-2-1 0,6-10 1 0,-4 2 6 16,-1 1-1-16,4-1 1 0,5 1 0 0,-5-1-6 16,-4 5 1-16,4-2 0 0,0-5 1 0,-2-3-10 0,2 8 1 15,0 0-1-15,-2 3 2 0,2-9 0 0,-5 6 1 16,-2-2-1-16,10-1 2 0,-6 5 12 0,-4-4 1 15,2-1-1-15,5-2 1 0,-4 0-15 16,-4 5 1-16,3-6-1 0,3-4 2 0,-5 3-3 0,-3 6 1 16,-3-1-1-16,9-1 1 0,1 1-2 0,-9 6 0 15,2-4 0-15,8 3 1 0,-6-6 7 0,-2 8 1 16,3-8 0-16,-3 3 0 0,-3 5-11 0,-2-2 0 0,3-1 0 16,5 5 0-16,-6 1 0 0,-2-6 0 0,0 3 0 15,3-2 1-15,2 4 3 0,-5-2 0 0,-3 2 0 16,6-2 0-16,-3 3-3 0,0-3 1 0,-3 0 1 15,3 0-1-15,-3-1-2 0,1-1 0 0,-3-1 0 16,5-2 1-16,-5 3-1 0,-6 4 0 0,4 5 0 16,4-4 0-16,-7-1 0 0,-3-2 0 0,1 3 0 15,1-3 0-15,1 5-2 0,-5 5 1 0,0 0-2 16,2-8 2-16,-2 0 1 0,-1 8 1 0,-7-5 1 0,3 5-1 16,0-5-1-16,2 3 0 0,-5 2 0 0,3-8 0 15,-3 8 0-15,-3 0 0 0,3 0 0 0,0-7 1 16,1 7-2-16,-4 0 1 0,3 0 0 0,-5 0 0 15,3 0-1-15,-3 0 1 0,0 0 0 0,0 0 0 16,0 0-3-16,0 0 2 0,0 0-1 0,0 0 1 16,0 0 0-16,0 0 1 0,0 0 0 0,0 0 0 0,0 0 0 15,0 0 0-15,0 0 0 0,0 0 0 0,0 0-905 16</inkml:trace>
  <inkml:trace contextRef="#ctx0" brushRef="#br0" timeOffset="18078.66">29010 7378 1017 0,'0'0'0'0,"0"0"0"15,0 0 0-15,0 0 58 0,0 0-1 0,0 0 0 0,0 0 1 16,0 0-54-16,0 0 0 0,0 0 1 0,-13 25-1 16,13-18 6-16,-2-4 2 0,-1 7-1 0,-2 10 0 15,3 15 6-15,-1-4 0 0,-2-4-1 0,2 14 1 16,1-4-18-16,2 1 0 0,2-18 0 15,-4 11 1-15,2-1 0 0,2-5 0 0,1-5 0 0,-3 0 0 0,-3-5 1 16,6-2 1-16,2 2-1 0,-5 0 2 0,3-2 12 16,-1-6 1-16,-2-4 0 0,0 7 0 0,0-2-1 0,0-6 2 15,0-2-1-15,0 0 1 0,0 0-11 0,0 0 2 16,0 0 0-16,-2 0 0 0,-1 0-1 0,1 0 0 16,2 0 0-16,0 0 1 0,0 0 1 0,0 0 0 15,0 0 0-15,0-7 1 0,0-9-9 0,0-4 1 16,0-7 1-16,-6-16-1 0,6-5-1 0,0 5 0 15,-2 8 0-15,-3-6 2 0,5 11-5 0,0-3 2 16,0 6 0-16,-8-6 0 0,8-2-9 0,3 4 1 0,-1 4-1 16,-2 7 1-16,0-8 2 15,0 3 0-15,3 2 1 0,2 0-1 16,0 6 1-16,-2 7-1 0,-1 2 0 0,1-5 1 0,2 6 4 0,0 2 1 0,-3 5-1 16,-2 0 1-16,0 0 2 0,0 0 0 0,0 0 0 15,0 0 2-15,0 0 15 0,0 0 0 0,0 0 0 16,3 0 0-16,4 7-9 0,4 3 0 0,-1-2 0 15,5 10 1-15,5 9 0 0,1 4 0 0,-8-1 0 16,-3 0 0-16,0-2-2 0,0-3 1 0,3 3-1 16,-3 7 1-16,-2 0 4 0,-1-10 0 0,1 3 1 0,-1-3 0 15,1 1-4-15,0-4 0 0,-1 3 0 0,-2-9 1 16,-2 4 2-16,0-13 1 0,2 6-1 16,-3 5 1-16,-2-8-7 0,0-8 0 0,0 3-1 0,0-2 2 15,0 2-9-15,0-5 0 0,0 0 0 16,0 0 0-16,0 0-2 0,0 0-1450 0</inkml:trace>
  <inkml:trace contextRef="#ctx0" brushRef="#br0" timeOffset="18262.4">28901 7680 1192 0,'0'7'0'0,"0"-4"0"0,-5-3 0 0,2-3 58 0,3 3 0 15,0 0-1-15,-3 0 2 0,3 0-35 0,0 0 2 16,0 0 0-16,3-7 0 0,5 7-16 0,-1-5 1 15,-2 2 0-15,31-7 0 0,17 0-11 0,3-2 2 16,-5 4-2-16,-5 3 1 0,-3 5-1 16,-2 0 0-16,2 0 0 0,6-3 0 0,-49 3-1180 0</inkml:trace>
  <inkml:trace contextRef="#ctx0" brushRef="#br0" timeOffset="20423.16">24917 9086 1054 0,'0'0'0'0,"0"0"0"0,0 0 0 16,0 0 81-16,0 0 1 0,0 0 0 0,0 0 0 15,0 0-33-15,0 0 1 0,0 0-1 0,0 0 0 0,0 0-52 16,0 0 0-16,0 0-1 0,0 0 2 0,0 0-51 16,0 0 1-16,-5-28-1 0,5 28 1 0,0 0-966 15</inkml:trace>
  <inkml:trace contextRef="#ctx0" brushRef="#br0" timeOffset="21151.38">24912 9061 1192 0,'0'2'0'0,"0"6"0"0,5-8 0 16,-5-5 6-16,-3 2 1 0,1 3-2 0,2 0 2 16,0 0-7-16,0 0 1 0,0 0-915 0</inkml:trace>
  <inkml:trace contextRef="#ctx0" brushRef="#br0" timeOffset="21886.68">25446 8741 1130 0,'0'0'0'0,"0"0"0"16,0 0 0-16,0 0-3 0,0 0 2 0,0 0-1 15,0 0 1-15,0 0 36 0,0 0 1 0,0 0-2 16,0 2 2-16,0 6-1 0,0-8 1 0,0 0-1 0,0 2 1 16,0 3-30-16,0-5 1 0,0 0-1072 0</inkml:trace>
  <inkml:trace contextRef="#ctx0" brushRef="#br0" timeOffset="22546.6">25634 8844 1255 0,'0'0'0'16,"0"0"0"-16,5 0 0 0,-2-2 48 0,-1-3 1 15,1 5-1-15,-1 0 1 0,1 0-27 0,-3 0 0 16,0 0 1-16,2-6-1 0,3 6 6 0,-2-2 0 0,-3-6 0 16,-3 8 1-16,1-7-28 0,2 7 1 15,0 0-1244-15</inkml:trace>
  <inkml:trace contextRef="#ctx0" brushRef="#br0" timeOffset="23318.52">26135 8668 1269 0,'-2'0'0'0,"-1"0"0"15,3 0 0-15,-2 0 67 0,-3 0 1 0,2 0 0 16,3-8 0-16,0 8-26 0,0-5 0 0,0 5 0 16,0-5 1-16,0 5-43 0,0 0 0 0,0-2 0 15,0 2 0-15,0 0-1283 0</inkml:trace>
  <inkml:trace contextRef="#ctx0" brushRef="#br0" timeOffset="24110.41">26387 8411 841 0,'0'0'0'0,"0"0"0"15,0 0 0-15,0 0 98 0,0 0 1 0,0 0-1 16,0 0 1-16,0 0-48 0,0 0 0 0,0 0 0 15,0 0 0-15,0 0-52 0,0-5 0 0,0 5-1077 16</inkml:trace>
  <inkml:trace contextRef="#ctx0" brushRef="#br0" timeOffset="27055.32">29081 8189 1130 0,'0'0'0'0,"0"0"0"0,0 0 0 0,0 0 69 0,0 0 2 0,0 0-2 0,0 0 2 0,0 0-35 0,0 0 0 0,0 0 0 15,0 0 1-15,0 0-32 0,0 0 2 0,0 0-1 16,0 0 1-16,0 0-23 0,0 0 1 0,0 0 0 0,-2 20 0 16,12 8 15-16,0 0 0 0,-2-1 0 0,4 3 0 15,-1 3-2-15,-6-5-1 0,0 0 1 0,2 2 1 16,1-10-1-16,-3-5 1 0,3-2-2 0,-1 7 2 0,-4-12 1 16,-1-1 0-16,4 1 0 0,-1-3 0 0,-5-5 8 15,0 0 1-15,0 0 0 0,0 5 0 0,0 2-7 16,0-7 2-16,0 0-2 0,0 0 1 0,0-7-3 0,-3 7 1 15,1 0-1-15,-4-5 2 0,4-8 5 16,-1-2 2-16,-2-5-1 0,-5-21 1 0,-3 4-2 0,1 9 1 16,2 0-1-16,2 1 0 0,3 6-2 0,0 9 1 15,0-3-1 32,0 0 1-47,2-6 3 0,3 6 1 0,0 3-1 0,-5-14 1 0,5 4-2 0,2-1 0 0,1 5-1 0,0 8 2 0,-1-7-4 0,1 7 1 0,-3 5-2 16,2 0 2-16,3 2 3 0,0-5 0 0,-2 8 0 0,7-12 1 15,3 4 2-15,-3 1 0 0,0 2 1 16,10 2 0-16,3 3 0 16,-2 0-1-16,-3-7 0 0,-1 7 2 0,-1 7-6 15,-4-7 1-15,-1 8 0 0,-1-6-1 16,-3 3-5-16,-2-5 0 0,1 5-1 0,1 10 2 16,1-7-3-16,-3-5 1 0,-3 2 0 15,1 2 1-15,-3 6-2 0,-3-8 0 0,3 2 0 0,0 1 0 0,-2-1-1 0,-1 1 0 0,1-3 0 16,-6 3 0-16,1-6-1 0,-4 6 1 15,1-3-1-15,-3 2 1 0,-2 6 0 0,0-11 0 16,5 9 0-16,0-11 0 0,-3 2 0 16,0 3 0-16,3-2 0 0,2 2 1 0,3 0 11 15,3-3 2-15,-3 3-1 0,2 3 1 0,0-6 4 16,1-2 0-16,2 0 0 0,0 0 1 0,0 0-9 0,0 0 1 0,0 0 0 0,0 0 0 0,0 8 6 0,2-1 0 16,4-2 0-16,4 8 0 0,5-5-14 0,3 4 0 0,0 3 1 0,2-10-1 15,3 13 3-15,-5 0-1 0,-6-3 1 0,4-8 1 0,-6 6-6 16,-5 0 1-16,0-3 0 0,3-3 1 15,-3 6-5-15,-3-11 1 0,-2 8 0 0,-2-2 0 0,2-6-17 0,-3 4 1 16,3-1-1-16,-5 2 2 0,0 1 9 16,0-6 1-16,-3 3-1 0,-7-2 2 0,-3 7 0 0,0-3 2 15,-2 3 0-15,-10-4-1 0,-6 1 5 0,5-7 2 16,6 5-1-16,0-5 0 0,2 0 6 16,5 0 1-16,0-5 0 0,3 5 0 0,15 0-1610 0</inkml:trace>
  <inkml:trace contextRef="#ctx0" brushRef="#br0" timeOffset="29950.97">29491 8703 1004 0,'0'0'0'0,"0"0"0"0,0 0 0 15,0 0 104-15,0 0 1 0,0-8-1 0,0 8 0 16,0 0-61-16,0 0 1 0,-3 0-1 0,1 0 1 0,2 0-40 15,0-5 0-15,0 3 1 0,0-1-1 0,0 3-6 16,0 0 1-16,0-2 0 0,-3-3-1 0,-2 5-10 16,0-3 1-16,0-4-1 0,0-1 0 0,-3 3 7 15,-2 0 0-15,0 3 0 0,0 2 0 0,0-8 0 0,-1-2-1 16,1 7 0-16,0 3 1 0,0 0 4 16,2 0 1-16,-2 0-2 0,-5 3 2 0,-3-1 3 15,0 6 0-15,3-6-1 0,5-2 2 0,-3 6 15 0,0 1 0 16,3-7 0-16,2 0 0 0,1 5-9 0,-3 3 0 15,2-6 0-15,0 6 2 0,-2-1 4 0,3-2 1 16,1 0 0-16,1 3 0 0,0 2-14 0,0-5 1 16,0 0-1-16,3 3 0 0,-1 2 3 0,1 0 0 0,2-10-1 15,-3 2 2-15,0 3 1 0,1-2 1 0,-1 2 0 16,3-3 0-16,0 4-5 0,0-4 1 0,0 1-1 16,0 4 1-16,0 1 2 0,3-1 2 0,2-4 0 15,5 7 0-15,0 0 4 0,-5 3 0 0,0-1 1 16,8-4-1-16,0 4-1 0,-3-4 1 0,0 4-1 15,3-4 1-15,2 2-6 0,-5-2 2 0,-2-3 0 16,2 0 0-16,3-3 1 0,-3 3 1 0,-2-5-1 16,5 8 1-16,2-6 17 0,-3 3 0 0,-1-5 0 15,-1 3 0-15,5-3-14 0,-2 0-1 0,-3 0 0 16,8-3 2-16,-3 3 4 0,-5-5 1 0,0 3 1 0,11-11-1 16,-1 6-2-16,-5-6 0 0,-2 3 0 0,10-10 1 15,10 0-16-15,-2-8 2 0,-6-5-1763 16</inkml:trace>
  <inkml:trace contextRef="#ctx0" brushRef="#br0" timeOffset="32149.93">28768 9038 1206 0,'0'0'0'0,"0"0"0"16,0 0 0-16,0 0 32 0,0 0 2 0,0 0-1 15,0 0 0-15,0 0 22 0,0 0 0 0,0 0 0 16,0 0 1-16,0 0-22 0,0 0 0 0,0 0-1 0,0 0 1 16,0 0-34-16,0 0 1 0,0 0-1 15,0 0 1-15,18 28-1 0,-13-21 0 0,-2-2 0 0,4 3 1 16,4 12-1-16,-4 0 0 0,-2-2 0 0,5 7 1 15,-4 3-1-15,-1-8 0 0,0-10 0 16,-3 3 2-16,3-1-2 0,0-9 0 0,-2 2 0 0,2 2 0 0,3 1 1 16,-1-3 0-16,-2 3 0 0,-2-3 0 15,0 0-1-15,-1 5 1 0,1-8 0 0,2 3 0 16,0-5 2-16,-3-5-1 0,1 5 0 0,-1 0 2 0,1 0-4 16,0 0 0-16,-1 0 0 0,-4-7 1 0,-1 2-23 15,0 0 2-15,-2-5 0 0,0-11 0 0,-7-14-7 16,-6 5 0-16,0-3 0 0,5 3 0 0,3 5 2 0,-3 7 2 15,3 0-1-15,3 3 1 0,1 0-8 0,4 5 1 16,-1 3 0-16,-2-4 1 0,-2 4 16 0,2 2 1 16,5 0 0-16,-3-3-1 0,0 6 12 0,3 2 1 15,0-8 0-15,-2 3 0 0,-1-2 0 0,3-1 1 16,0 8 0-16,3 0 0 0,2-5 5 0,0 5 1 16,-2-5-2-16,9 2 2 0,4-2 9 0,1 5 0 0,-1-2-1 15,4 2 1-15,3 0-6 0,-3 2 0 0,-2 3 0 16,0 3 2-16,-3-3-2 0,-2 10 0 0,0-10 0 15,-1 5 0-15,-4-2-1 0,-3 2 1 0,0-3-1 16,-2 9 1-16,-1-4 4 0,1 3 0 0,-3-7 1 16,-3 4-1-16,-2-4-2 0,0 0-1 0,0 4 0 15,-8 1 0-15,-5 9-11 0,1-1 1 0,-4-4 0 16,-12 8 1-16,33-25-1187 0</inkml:trace>
  <inkml:trace contextRef="#ctx0" brushRef="#br0" timeOffset="33326.18">25156 8774 1281 0,'0'0'0'0,"0"0"0"16,0 0 0-16,0 0-22 0,0 0-1 0,0 0 1 15,0 0-1-15,0 0-871 0</inkml:trace>
  <inkml:trace contextRef="#ctx0" brushRef="#br0" timeOffset="33563.56">26255 8529 677 0,'0'0'0'16,"0"0"0"-16,0 0 0 0,0 0-20 0,28 0 0 16,-21 8 0-16,4-3 0 0,-11-5-428 0</inkml:trace>
  <inkml:trace contextRef="#ctx0" brushRef="#br0" timeOffset="33755.05">26916 8320 703 0,'0'2'0'0,"0"6"0"16,3-3 0-16,2-5 25 0,-3-5-1 0,-2 5-589 0</inkml:trace>
  <inkml:trace contextRef="#ctx0" brushRef="#br0" timeOffset="33932.1">27471 8202 815 0,'0'0'0'16,"0"0"0"-16,8 0 0 0,-1 0-25 0,-2 0 0 16,-5 0-550-16</inkml:trace>
  <inkml:trace contextRef="#ctx0" brushRef="#br0" timeOffset="34943.82">25186 9051 1231 0,'0'0'0'0,"0"0"0"16,0 0 0-16,0 0-45 0,0 0 1 0,3 0 0 0,4-5 0 16,-7 5-747-16</inkml:trace>
  <inkml:trace contextRef="#ctx0" brushRef="#br0" timeOffset="35255.5">26837 8481 1054 0,'0'0'0'0,"0"0"0"16,5-5 0-16,-2 3-85 0,0 4 1 0,-3-2-580 16</inkml:trace>
  <inkml:trace contextRef="#ctx0" brushRef="#br0" timeOffset="35708.28">28377 7927 892 0,'0'0'0'0,"0"0"0"0,0 0 0 0,0 0-670 16</inkml:trace>
  <inkml:trace contextRef="#ctx0" brushRef="#br0" timeOffset="43086.56">27468 13695 791 0,'0'0'0'0,"0"0"0"16,0 0 0-16,0 0 92 0,0 0 1 0,0 0-1 16,0 0 1-16,0 0-69 0,0 0-1 0,0 0 1 0,0 0-1 15,0 0 11-15,0 0 0 0,0 0-1 0,0 0 1 16,0 0-11-16,0 0 1 0,0 0 0 0,0 0-1 15,0 0-19-15,0 0-1 0,-5-25 0 0,8 22 2 0,2 1 3 16,0-1-1-16,-2 3 1 0,-1 0 1 0,-2-8 0 16,0 8 0-16,0-5 0 0,0 3 1 0,0 2-6 15,0-5 0-15,0 5 1 0,0-5-1 0,0 2-4 16,0 3 1-16,0-5-1 0,3 3 1 0,2-6-2 16,-3 3 1-16,-2 0-1 0,3-5 1 0,4 2-3 15,1-2-1-15,-5 3 1 0,-1-1 1 0,1 1-24 16,-1-1 1-16,1 3 0 0,-1 3 0 0,-2 2-1079 15</inkml:trace>
  <inkml:trace contextRef="#ctx0" brushRef="#br0" timeOffset="43601.18">24024 10646 1356 0,'0'0'0'16,"0"0"0"-16,-5 0 0 0,2 0-13 0,3 0 0 15,0 0 1-15,3 5 0 0,-3-5-968 0</inkml:trace>
  <inkml:trace contextRef="#ctx0" brushRef="#br0" timeOffset="50324.68">26054 12841 12 0,'0'0'0'0,"0"0"0"0,0 0 0 0,0 0-10 15</inkml:trace>
  <inkml:trace contextRef="#ctx0" brushRef="#br0" timeOffset="50582.34">28946 12805 75 0,'0'0'0'0,"39"-7"0"16,1 4 0-16,4 3-8 0,-1-2 0 0,5-6 0 15,13 1 1-15,-7 2 6 0,-14 5 0 0,4-3-31 16</inkml:trace>
  <inkml:trace contextRef="#ctx0" brushRef="#br0" timeOffset="52166.92">28758 13153 941 0,'0'0'0'0,"0"0"0"16,5 0 0-16,-2 3 25 0,-1 2 1 0,-2-3-1 15,0-2 1-15,0 5-120 0,0-5 0 0,0 0-548 0</inkml:trace>
  <inkml:trace contextRef="#ctx0" brushRef="#br0" timeOffset="53628.33">25102 8975 276 0,'0'0'0'0,"0"0"0"16,-2 0 0-16,2 0-21 0,0 0 1 0,0 0 0 16,0 0 1-16,0 5 46 0,0 3 1 0,0-8 0 15,0 0 0-15,0 0-1 0,0 0 0 0,0 0 0 16,0 0 1-16,0 0-10 0,0 0 1 0,0 0-1 0,-5 0 1 16,2 0 3-16,1 0 2 0,2 0-1 0,0 0 1 15,0 2-5-15,0 3 0 0,0-2 0 0,0 2 1 0,0-5-12 16,0 0 0-16,0 0 0 0,-3 0 1 15,1 0 2-15,-1 0 2 0,0 0-2 0,3 0 1 0,0 0-4 16,0 0 0-16,0 0 0 0,0 0 1 0,0 0-5 16,0 0 2-16,0 0-1 0,3 0 1 0,2 0 15 15,0 0 2-15,-2 0-1 0,2 0 1 0,5-5 9 16,0 2 1-16,0 3-1 0,3 0 1 0,7 0 4 0,1-5 0 16,-6 5 0-16,0-2 0 0,6-6-4 15,-4 6 0-15,-1-1 0 0,7 3 0 0,-3-7 0 0,-2-1-1 16,2 8 1-16,8-5 1 0,-2-3-12 0,-9 1 1 15,6-1-1-15,3-4 0 16,-3 4-2-16,-3 3 0 0,3 3 0 0,7-6 0 0,-4-5-12 0,-3 6 1 16,5-1-1-16,0-4 1 0,0-1 2 0,-5 6 0 15,-1 1 0-15,1-1 1 0,0 4-4 0,0-12 1 16,3 5-2-16,4 0 2 0,1-8 6 16,-6 8 0-16,3 3-1 0,3 7 1 0,-1-13-9 0,-7 6 1 0,5-1 0 15,10 3 1-15,-7-2-3 0,-6-1 1 0,3-5 0 16,3 6 0-16,7 2 9 0,-5-5 0 0,-3 2-1 15,1 3 1-15,-1 5-9 0,-2-7 1 0,-2-1 0 16,2-2 0-16,2 0 12 0,-4 5 1 0,2-3-1 16,2 1 1-16,-2-6-10 0,-2 3 0 0,2 0 0 15,5 2 2-15,-3-2 3 0,-7 3 2 0,5-3-1 0,8 0 1 16,-6-3-14-16,-2-2 1 0,0 5-1 16,3 7 1-16,-1-4 2 15,-2-6 0-15,0 6-1 0,-2-1 2 0,-1 0-8 0,1-2 1 0,-1 8-1 0,3-13 1 16,-2 2-10-16,-4 8-1 0,4 3 1 0,2-14 0 15,-5 6 8-15,2 3 0 0,3 4 0 0,8-12-1 16,-3 3 1-16,-8 6 0 16,1 4 0-16,4-11 0 0,1 6 13 0,-3-6 0 0,0 6 0 15,0-1 0-15,2-5 4 0,-7 8 1 16,5-2-2-16,-2-3 2 0,-3 0-8 0,-3 7 1 0,3 1-1 16,2-8 0-16,-2 2-4 0,-3 6-1 0,1-11 1 0,4 5-1 0,-2 3 1 15,-2 3 1-15,-1-8-1 0,8 0 2 0,-5-8-3 0,-3 8 2 16,0 5-1-16,8 2 1 15,-5-9-6-15,-2 4 0 0,-3 8-1 16,4-7 2-16,-4 2 0 0,-5-3 0 0,0 0 0 0,4 1 0 16,1 7-1-16,-8-5 0 0,1 2 0 0,1-2 0 15,6 0 1-15,0 3 0 0,-5-3 0 0,2 2 0 0,3-12 0 16,-3 10 0-16,0 0 0 16,-2 2 1-16,0-4 4 0,-3 7-1 0,0-8 1 0,0 3 0 0,0-2 9 0,-2 2-1 15,0 2 1-15,2-2 0 0,0 5-7 0,-5 0 1 0,-2-2-1 16,2-1 0-16,0 1-1 0,-3 2 0 0,1 0-1 15,2-8 2-15,0 8-1 0,-2 0-1 0,2-8 1 16,5 3-1-16,0-2-7 0,-2 2 0 0,-8 5-1792 16</inkml:trace>
  <inkml:trace contextRef="#ctx0" brushRef="#br0" timeOffset="53915.71">28544 7791 1218 0,'0'0'0'0,"0"0"0"15,-2 0 0-15,-3-5 43 16,0 5 1-16,-3 0-2 0,0 0 2 0,3 0-15 15,5-5 0-15,0 2 1 0,0 3 0 16,0 0-30-16,0 0 1 0,0 0 0 0,0 0-1 0,0 0 0 0,0 0 0 16,0 0 0-16,0 0 3 0,0 0 1 0,0 0-1 0,0 0 2 0,0 0 13 15,-2 0 1-15,-1 0 0 0,1 0 0 16,2 0-9-16,2 0 0 0,3 0 0 0,0 0 1 0,-2 0 1 16,0 0-1-16,-1 0 0 0,1 0 0 0,2 0-6 15,0 0 0-15,-3 3 1 0,1 2 0 0,-1 0 3 16,1-3 1-16,0 3-1 0,-1-5 1 0,1 0 2 0,-1 0 0 15,1 0 1-15,-1 0 0 0,1 0 5 0,-3 0 0 16,0 0 0-16,0 0 1 0,0 0 10 0,0 0 2 16,0 0-2-16,-5 0 1 0,0 10-20 0,0-2 1 15,-1 2 1-15,-4-2-1 0,-5 4 1 0,-3 3 2 16,0 3-1-16,-7 0 1 0,0 12-6 16,2-2 0-16,0-1-1585 0</inkml:trace>
  <inkml:trace contextRef="#ctx0" brushRef="#br0" timeOffset="61594">26621 12266 12 0,'0'0'0'16,"0"0"0"-16,0 0 0 0,0 0 0 0,0 0 0 16,0 0 0-16,0 0 0 0,0 0 0 0,0 0 0 15,0 0 0-15,0 0 0 0,0 0 0 0,0 0 0 16,0 0 0-16,0 0 0 0,0 0 0 0,0 0 0 16,-5-23 0-16,8 16 0 0,4 7 0 0,1-5 0 15,-3 2 0-15,3-7 0 0,2 0 0 0,0 3 0 0,-2-1 0 16,-1 3 0-16,1-3 0 0,-1 3 0 15,-1 5 0-15,-1-2 0 0,2 2 0 0,-2 0 0 0,0-8 0 16,1 8 0-16,1 8 0 0,3-8 0 0,-2 2 0 16,2-2 0-16,0 0 0 0,-2 0 0 0,0 0 0 15,4-2 0-15,4 2 0 0,-4 0 0 0,1 0 0 16,0-13 0-16,2 6 0 0,0-1 0 0,-2 3 0 16,5-5 0-16,5 0 0 0,-3 0 0 0,-5 0 0 15,8 0 0-15,-5-5 0 0,-3 9 0 0,3 6 0 16,5-5 0-16,-5 3 0 0,-3 2 0 0,0 0 0 0,6 2 0 15,-4 3 0-15,-1-5 0 0,-1 6 0 0,8 1 0 16,2 1 2-16,-12-6 1 0,5-2 1 0,2-2-1 16,1-11 5-16,-6 8 0 0,0 2 0 0,5-2 1 0,1-5-8 15,-6 3 1-15,0 2 0 0,6-3 1 0,-1-4-3 16,-5 4 0-16,1-5 0 0,4 3 1 16,0 0-1-16,-4 0 0 0,-1 3 0 0,3-6 1 15,2 8-1-15,0 2 0 0,-7-2 0 0,5 3 0 16,0-8 0-16,-6 7 0 0,4-2 0 0,4-2 0 0,3 4 10 15,-3-2 0-15,-4 0 0 0,4 3 0 0,0-3 3 0,-5 5 0 16,3 0 1-16,10-3-1 0,-2-2-12 16,-8 2 1-16,-3-2 1 0,8-2-1 0,0 2 0 0,-6-5 0 15,1 2 1-15,3-2-1 0,-1 3-2 0,-7-4 0 16,-1 6 0-16,6-10 1 0,-3 5-1 0,-2 3 1 16,-3-3 0-16,11-3 0 0,-4 5 2 0,-1 3-1 15,-1 3 0-15,-2-3 0 0,-1 5 2 0,-1-3-1 16,-1-2 0-16,5-2 2 0,5-1-1 0,-2 3 1 0,-8 5-1 15,8-7 1-15,0-1-1 0,-3 0 1 0,1 8-1 16,4-5 1-16,0 3-4 0,-4-3 1 0,-1 0 0 16,5 2 1-16,1-4-2 0,-6-1 0 0,0-2 0 15,8 0 0-15,0 2-1 0,-5-2 1 0,-1 5 0 16,1 5 0-16,-2-5-1 0,-4-2 0 0,1-1 0 16,5-2 0-16,0 8-1 0,-6 2 0 0,-4-8 0 15,2 3 1-15,3 2 0 0,0-2 0 0,-3 5 0 16,2-5 1-16,4 3 3 0,-4 2 0 0,-1-5 1 15,1 2-1-15,1 3 4 0,0-7 1 0,-1 2 0 16,4 0 0-16,2 2 0 0,-1-4 0 0,-4 2 0 0,5 2 1 16,2-5-2-16,-2 3 1 0,-5 0 0 15,5 3 0-15,-1-6-5 0,-1 3 2 16,-1 0-1-16,5 5 1 0,-2-2-2 0,-5-6 2 0,0 8 0 0,7-12-1 16,-5 7-4-16,-5 2 2 0,0 3-1 0,6 0 0 15,2-5 2-15,-3 2-1 0,-8-2 0 16,11 3 1-16,-2 2-3 0,-6-8 1 0,0 3-1 0,3 0 1 15,2 3 1-15,-2-6 0 0,-6 3-1 0,1 3 2 16,-1 2 2-16,-1 0 2 0,-4 0-1 0,6-8 1 16,-1 6-4-16,-2 2 1 0,1 0-1 0,-1-3 2 0,0-2-2 0,-3 5 2 15,1 0-2-15,2-3 2 0,0 3-1 16,-2 0-1-16,-1 0 1 0,-2 0-1 0,0 0 0 16,0 0 1-16,0 0-1 0,0 0 1 0,0 0-1 0,0 0 1 15,0 0-1-15,3 0 1 0,2 8-4 0,0 5 1 16,-3-13 1-16,-2 10-1 0,0-10-445 0</inkml:trace>
  <inkml:trace contextRef="#ctx0" brushRef="#br0" timeOffset="62568.25">27285 12044 12 0,'8'-2'0'0,"10"2"0"16,2-5 0-16,-2 2 0 0,-3-4 0 0,0 2 0 16,8 0 0-16,3-6 0 0,-1 4 0 0,1-6 0 15,-1 1 0-15,0 2 0 0,-2 0 0 0,0-6 0 0,0 1 0 16,0 0 0-16,-3-5 0 0,3 0 0 0,5 5 0 0,-2 2 0 16,-1 6 0-16,3-11 0 0,3 8 0 0,-3 2 0 15,-6-4 0-15,9 7 0 0,0-3 0 0,-6 6 0 16,-5 2 0-16,3-8 0 0,0 8 0 0,-5 0 0 15,-3 3 0-15,-2-6 0 0,10 3 0 16,-5-5 0-16,-3 0 0 0,3-3 0 0,5 6 0 0,-1 2 0 16,-4-5 0-16,-2-3 0 0,4 1 0 0,3-6 0 15,0 6 0-15,-3-1 0 0,0 0 0 0,6 1 0 0,-3-3 0 16,2 7 0-16,3-4 0 0,-7 7 0 0,-4-8 0 16,6 1 0-16,5 2 0 0,-5 5 0 0,-5 0 0 15,2 0 0-15,6-5 0 0,-6 5 0 0,-5 0 0 16,1-3 0-16,4-2 0 15,0 5 0-15,-4 0 0 0,-1-3 0 16,5-7 0-16,1 5 0 0,-6 0 0 0,0 0 0 16,5 3 0-1,3 2 0-15,-5-5 0 0,-5 2 0 16,5-2 0-16,-1 0 0 0,-1 3 0 0,-1-6 0 0,5 8 0 0,3-5 0 0,-2 2 0 16,-4-2 0-16,4 5 0 0,-1-7 0 0,-5 2 0 0,3 2 0 15,8 3 0-15,-6-7 0 0,-5 2 0 0,1 0 0 16,4 2 0-16,-2-2 0 0,-6 3 0 15,4-3 0-15,1 2 0 0,-1 3 0 0,-6-8 0 0,0 3 0 0,3 5 0 16,2-7 0-16,-2 2 0 0,0 2 0 16,2 3 0-16,-3 0 0 0,-1-5 0 0,-6 0 0 15,5 3 0-15,0-6 0 0,-5 8 0 0,0-7 0 0,3-3 0 16,2 7 1-16,0-2 0 0,-2 5 0 0,2-3 0 0,0-4 14 0,-2-1 1 0,0 3-2 0,-1 3 2 16,-2-1 0-16,-2 1 0 0,2-6 0 15,2 3 1-15,1 3-10 0,-3-6 1 0,-5 8-126 0</inkml:trace>
  <inkml:trace contextRef="#ctx0" brushRef="#br0" timeOffset="64601.21">26932 12138 12 0,'0'0'0'16,"0"0"0"-16,0 0 0 0,0-8 0 0,0 8 0 16,2 0 0-16,3-5 0 0,0 5 0 0,-2 0 0 15,-1 0 0-15,1-5 0 0,-1 5 0 0,1 0 0 0,0 0 0 16,2 0 0-16,2 0 2 0,1 0 1 16,-6 0 1-16,4 5-1 0,1 0 22 0,3 3 0 0,-2-1-1 15,2-4 1-15,0 2 4 0,-2-5 1 0,2 7 1 16,10-4-1-16,3-1 0 0,0 6 1 0,-2-8-1 15,4-8 1-15,0 6-6 0,-2-1 1 47,0-4-1-47,0-1 0 0,-2 1-8 0,-6-4 1 0,0 1-1 0,5 3 1 0,1 2-10 16,-6 0 1-16,0 2 0 0,3-4 0 0,2-6-4 0,-2 5 2 0,-5 8-1 0,10 0 0 0,2-5 3 0,-2 3 1 0,-2-6-1 0,1 1 2 16,6-3-4-16,-2 2 1 0,-3 6 0 0,10-11 1 15,-3-2-4-15,-2-3 0 0,0 1 0 0,3-1 0 16,-3 0 0-16,-5-2 0 0,5-8 1 0,10 11 0 0,-10 2 6 15,-5 0 1-15,2-1 1 0,6 4-1 16,-6-1-6-16,-7 6 0 16,2 2 0-16,8-5 0 0,-2-3-1 0,-3 5 0 0,2 3-1 0,1 5 1 0,-1-7-6 15,3-1 1-15,-5 1 0 0,5-1 0 0,0 1-1 16,2-3 0-16,3-1 0 0,1-1 0 0,-6-1-1 16,-3 11 0-16,5-13 0 0,6 2 1 0,-8 5 1 15,-5-7 0-15,0 10 0 0,2 0 0 0,-2-2 6 16,-5-3 0-16,2 5 0 0,8-3 0 0,-5 3 2 0,0-3 1 15,3 1-1-15,-4-1 2 0,1-7-9 0,0 10 0 16,0-2 0-16,0 2 1 0,-3 2 0 0,-2-5 1 16,3 3 1-16,4-2-1 0,-5-1-3 15,-2 3 2-15,3 0-2 0,4 3 1 0,-5-3-2 16,-4 2 0-16,-1-4 0 0,3 7 0 0,-1-5-1 0,-6 0 1 0,-4 2 0 16,9-2 0-16,-4 5-6 0,-2-3 2 0,-2-2-2 15,5 3 2-15,-3-6-2 0,-5 3 2 0,0 0-2 16,5 3 2-16,1 2-5 0,-6 0 0 0,-3 0 0 15,3-8 1-15,0 8 2 0,-2 0 2 0,-1 0-1 16,1-5 1-16,0 5 1 0,-1 0 1 0,1 0 0 16,-3 0 1-16,0 0-1 0,0 0 0 0,0 0 0 15,0 0 1-15,0 0-2 0,0 0 1 0,0 0-2 16,-3 0 2-16,1 0 2 0,2 0 0 0,0 0 0 16,0 5 0-16,0-2 3 0,0 2 2 0,0-3-1 0,-3 1 1 15,0-1 8-15,1 3 2 0,-1-5-1 16,3 0 1-16,0 0-14 0,0 0 0 0,0 0 0 0,-2 0 2 0,-1 0 3 15,1 0 2-15,-1 0-1 0,-7 8 1 0,-5-6 0 16,-6 11 1-16,4-5 0 0,-9 4 0 0,-7-2-5 16,5 0 1-16,5 5-1 15,-5-2 2-15,5-5-4 0,3-1 0 0,0-2 0 0,-6 3 1 16,3-1-2-16,5-4 1 16,-2 4-1-16,-3 3 1 0,-2-2 1 0,4 0 0 15,4-6-1-15,-9 3 2 0,1 3 2 16,-1 4 1-16,3-7 0 15,0 3-1-15,-2-1-1 0,0-4-1 0,-1 5 1 0,-4 4 1 0,-3 1-2 16,2-13 2-16,-2 7-2 16,-8 1 2-16,3 4 18 0,5 1 1 15,-3-3 0 1,-7-2 0-16,5 2-9 0,7-3 1 16,-2 3 0-16,-7-2 0 0,-4 2-4 15,6-7 1-15,5 2-1 0,5 5 2 0,-2-3-10 16,-6-2 1-16,0 0 0 0,3-2-1 0,-5 9 1 15,-3-9 1-15,3 2-2 0,3 8 2 0,-3-11-3 16,4 8 1-16,4-2-1 0,-6 2 2 0,8-3-1 0,-5 3-1 0,0-2 0 16,3 7 1-16,2-2-1 0,2-6 1 0,1 6-1 0,-1 2 1 15,-2-2-1-15,3-6 1 16,-1 1-1-16,1-1 1 0,-3-2-1 0,3-2 1 0,9 2-1 0,-9 2 1 16,-1 1-4-16,4-5 1 0,4-3 0 0,-3 0 1 0,4 0 0 15,1 5 0-15,1 0 1 16,-8 2-1-16,3 1 1 0,5-6 0 0,4 8-1 15,-6-7 2-15,-1 9-4 0,3-6 1 0,4 1-1 16,-1 1 2-16,-1-6-3 0,-2 11 0 0,-3-8 0 0,0 2 1 0,0 1-1 0,3 5 0 0,7-6 0 16,-2 1 0-16,-3-1 0 0,3-4 0 0,5 7 0 0,3-3 0 15,-3-4 0-15,-1 2 1 0,4-3-1 0,-3 3 1 0,0 1-1 0,0 1 1 16,2-7-1-16,-2 0 1 0,5 3 4 0,0 2 0 0,-3-3 0 0,3 3 0 0,-2 0 0 16,-1-5-1-16,1 0 1 0,-1 0 1 0,3 8-2 0,0-1 0 0,0-2 1 15,0 3 1-15,0-6-5 0,0 4 1 0,0-4 0 0,0 8 0 0,0-2 2 16,0-1-1-16,0-7 1 0,3 0-1 0,2 3-4 0,0 2 0 15,0-5 0 1,5 7 1-16,-10-7-1152 0</inkml:trace>
  <inkml:trace contextRef="#ctx0" brushRef="#br0" timeOffset="65264.11">26937 12362 12 0,'-3'0'0'16,"1"0"0"-16,-4 0 0 0,1 0 0 0,3-8 1 0,2 1 0 16,-3 7 0-16,1 0-1 0,-1 0 0 0,3 0 0 15,0 0 0-15,0 0 0 0,0 0 0 0,0-5 0 16,-5 5 0-16,3 5 0 0,-1-3 0 0,-2 3 0 16,-3-5 0-16,1 8 0 0,2-8 0 0,5 0 0 15,0 5 0-15,-3 2 0 0,0-4 0 0,3-3-12 16</inkml:trace>
  <inkml:trace contextRef="#ctx0" brushRef="#br0" timeOffset="65474.55">26919 12362 12 0,'0'0'0'0,"0"0"0"0,0-8 0 15,2 3 0-15,6 3 0 0,0-3 0 0,-3-3 0 0,-3 1 0 0,1-6 0 0,2 10 0 0,0-2 0 0,-2-2 0 0,-3 2 0 0,0 2 0 0,2 3 0 0,1 0 0 0,-3 0 0 0,0 0 0 0,-3-7 0 0,1 7 0 0,-1 0 0 0,0 0 0 16,-4 0 0-16,-6 7 0 0,0-4 0 0,1 4 0 0,-6 3 0 15,-3 6 0-15,4-9 0 0,1 1 0 16,6-8 0-16,3 0 22 0,-1 0 2 0,0 0-1 16,3 0 1-16,3 0 5 0,2 0 1 0,0 0 0 0,-5 0 0 0,2 0 13 0,3 0 0 15,0 0 0-15,-2 0 1 0,-1 0-11 0,3 0 2 16,0 0 0-16,0 0 0 0,0-5-8 0,0 2 0 16,0 3 0-16,0 0 1 0,0 0-7 0,0 0 0 15,0 0 1-15,0 0 0 0,0-5-14 0,0 3 1 0,0 2 0 16,0 0 0-16,0 0-2 0,0 7 0 15,0-7 0-15,-3 8 1 0,1-3-3 0,2-5 0 0,0 0-609 16</inkml:trace>
  <inkml:trace contextRef="#ctx0" brushRef="#br0" timeOffset="66833.53">27023 12271 12 0,'0'0'0'0,"0"0"0"0,0 0 0 0,0 0-10 15</inkml:trace>
  <inkml:trace contextRef="#ctx0" brushRef="#br0" timeOffset="70534.36">28580 7710 187 0,'0'0'0'0,"0"0"0"16,0 0 0-16,20-23-25 0,-9 11 1 0,1-1-1 16,6 3 1-16,-5-2 23 0,-3-4 0 0,0 4 0 15,5 4 1-15,-15 8-65 0</inkml:trace>
  <inkml:trace contextRef="#ctx0" brushRef="#br0" timeOffset="72533.16">25003 8955 12 0,'0'0'0'0,"0"0"0"0,0 0 0 0,0 0 0 16,0 0 0-16,0 0 0 0,0 0 0 0,0 0 0 16,0 0 0-16,0 0 0 0,0 0 0 0,0 0 0 15,0 0 0-15,0 0 0 0,0 0 0 0,0 0 0 16,0 0 0-16,0 0 0 0,0 0 0 0,0 0 0 0,0 0 0 15,0 0 0-15,0 0 0 0,0 0 0 0,0 0 0 16,0 0 0-16,0 0 0 0,0 0 0 0,0 0 0 16,0 0 0-16,0 0 0 0,0 0 0 0,0 0 0 15,0 0 0-15,0 0 0 0,0 0 0 0,0 0 0 16,0 0 0-16,0 0 0 0,0 0 0 0,0 0 0 16,0 0 0-16,0 0 0 0,0 0 0 0,0 0 0 0,0 0 0 15,0 0 0-15,0 0 5 0,0 0 2 0,0 0-1 16,0 0 1-16,0 0 14 0,-25 5 1 0,22-10 1 15,1 5-1-15,2 0-11 0,0 0 1 0,0 0-1 16,0 0 0-16,0 0 6 0,0 0 0 0,0 0 0 16,0 0-1-16,0 0-14 0,0 0-1 0,0 0 0 15,0 0 1-15,0 0 5 0,0 0 1 0,0 0-1 16,2 0 1-16,3-5-3 0,0 2 0 0,-2 3 0 16,-1 0 1-16,-2 0 6 0,0 0 1 0,0 0 1 15,0 0-1-15,0-5-6 0,0 3 1 0,0 2-1 16,0 0 0-16,0 0 4 0,0 0-1 0,0 0 0 0,0 0 0 15,0 0-2-15,0 0 1 0,0 0-1 0,0 0 0 16,0 0 7-16,0 0 0 0,0 0-1 0,0 0 1 16,0 0-4-16,0 0 0 0,0 0 1 0,5 0-1 0,-2 0-6 15,2 0 1-15,-2 0 0 0,-1 0-1 0,-2 0-437 16</inkml:trace>
  <inkml:trace contextRef="#ctx0" brushRef="#br0" timeOffset="75395.42">25095 8968 602 0,'0'0'0'16,"0"0"0"-16,5 0 0 0,0 7 0 0,5-7 1 16,0 0 0-16,6-12 0 0,-16 12-455 0</inkml:trace>
  <inkml:trace contextRef="#ctx0" brushRef="#br0" timeOffset="79019.98">26642 12374 12 0,'0'0'0'0,"0"0"0"0,0 0 0 16,0 0 0-16,12-27 0 0,-2 14 0 15,3-10 0-15,-13 23-10 0</inkml:trace>
  <inkml:trace contextRef="#ctx0" brushRef="#br0" timeOffset="84623.97">25123 9023 288 0,'0'0'0'0,"0"0"0"16,0 0 0-16,0 0-38 0,0 0 0 0,0 0-1 15,0 0 2-15,0 0 22 0,0 0-1 0,0 0 0 0,0 0 1 16,0 0 11-16,0 0 2 0,0 0-1 0,0 0 0 16,0 0 21-16,0 0 0 0,0 0 0 0,0 0 0 15,0 0-18-15,0 0 0 0,0 0 0 0,0 0 0 16,0 0 16-16,0 0 1 0,0 0-2 0,0 0 2 0,0 0 14 16,0 0-1-1,0 0 0-15,0 0 2 0,0 0-3 0,0 0 0 0,12-25 0 0,-1 22 0 0,6-2-4 16,4 3 0-16,-1 2-1 0,11-10 2 0,-1 7 4 15,-4-4 1 17,-1 2-1-32,6-3 0 0,-1 3-6 0,-4 2 1 0,-1-4-1 0,6-6 1 0,-6 6-9 0,-2-1-1 0,2 1 1 0,8-6 0 0,3 5 6 0,-5 1 1 15,-4 7-1-15,-1-8 2 0,2-4 0 0,-5 4 1 16,5 1 0-16,2-4-1 0,3 1-15 0,-2-7 2 16,-3 9-2-16,5 1 1 0,0 4 2 0,-2 3 0 15,4-12 1-15,8 4 0 0,-9-5-5 0,-9 3 1 16,3 0-1-16,8 8 1 0,2-6-5 0,-3 3 2 0,-4-8 0 15,-3 11-1-15,0-6-3 0,0-4 1 0,2 7-1 16,3-3 0-16,1-2-1 0,-7 5 1 0,4-8 0 16,5 3 0-16,-3 0-2 0,-8 0 1 0,8 0 0 15,5 3 0-15,-7-3-1 0,-6 2 1 0,1-5-1 16,7-2 1-16,-3 3 1 0,-2-1 0 16,0 0-1-16,3 3 1 0,-1 3 0 0,-4 2 2 0,4-3-1 15,1 1 1-15,-3 7 19 0,-3-8 2 0,3 1-1 16,3-4 1-16,-3 9-5 0,-3-3 1 0,3 2-1 15,-2-7 1-15,2 8-13 0,0-6 1 0,2 1 0 0,3-3 0 16,-2 2 3-16,-6-2 1 0,6-3-1 0,4 1 1 16,-7 2-12-16,-2 2 2 0,7-2-1 0,-3 0 0 15,-4-3 2-15,-3-2 0 0,0 3-1 16,0 4 2-16,-1-5-2 0,-1 6 2 0,-1-1-1 0,-2 3 1 16,0 3 13-16,-3-6 0 0,0 3 0 0,6-2 1 15,-1-1-10-15,-5 8 0 0,1-5 0 0,12-5 1 0,-3-3 0 16,-5 6 0-16,-2-3 0 0,8 2 1 0,-6-2-5 15,-5 0-1-15,3 0 1 0,10 2 0 0,-5-9-1 16,-5 7 1-16,-1 5 0 0,9-8-1 0,-1 10-5 16,-4-9 1-16,-6 4-1 0,0 3 1 0,-2-5-1 0,-3 3 0 15,-2 7 0-15,-3-5 1 0,5 2 3 0,0 1-1 16,-5 2 1-16,-2-3 0 0,2 3-1 0,0-5 2 16,-2 5-1-16,2 0 1 0,0 0 3 0,-3 0 1 15,3 0-1-15,0 0 1 0,1 0-5 0,-4 0 1 16,1 0-1-16,-1-3 2 0,-2-2 2 0,0 3 0 15,3 2 1-15,2 0 0 0,-3 0-9 0,-2 0 2 16,0 0-2-16,3 0 1 0,2-8-1 0,-2 8 0 16,-3 0-1366-16</inkml:trace>
  <inkml:trace contextRef="#ctx0" brushRef="#br0" timeOffset="86980.18">26087 12155 326 0,'0'0'0'16,"0"0"0"-16,-5 0 0 0,0 0 146 0,2 0 0 16,1 5 0-16,-3-2 1 0,-1-1-144 0,4 6 0 0,-1-8 1 15,1 0-1-15,-1 0-3 0,3 0 0 16,0 0 0-16,0 0 0 0,0 0-5 0,0 0 0 0,0 0 1 16,0-8-1-16,0 6-14 0,0 2 1 0,3 0 0 15,7-8 0-15,3-2 19 0,2 3 0 0,-2-4 1 16,5 1 0-16,-1 3 3 0,-4-6 1 0,-3 6 0 15,5-1 0-15,-2 1 9 0,0 1 0 0,-5 6-1 16,12-7 1-16,5 2-4 0,-4 2 1 0,-3-4-1 16,2 2 2-16,3-3 0 0,-3 3 2 0,-2-5-1 0,7 0 1 15,6 0-3-15,-3 0 1 0,-3 0-1 0,3-5 2 16,0 2 5-16,0 0 0 0,3 3 0 0,4-2 1 16,-7-3-10-16,-5 5 1 0,0 2 1 15,3-2-1-15,2 5-1 0,-3-8 0 0,1 3 0 0,4-2 1 16,3-1-11-16,-2 5 0 0,-3-7 0 0,-3 3 0 15,-2-1-1-15,0 3 1 0,2-3 0 0,1 6 0 0,2-1-2 16,-3 3 0-16,-2-2-1 0,0-1 2 0,0 3 1 16,-3 3 1-16,1-6 1 0,4 3-1 0,-2-3 4 15,0 1 1-15,0 2-1 0,5-3 2 0,-3 3 8 16,-2 3 1-16,0-6-2 0,2-4 2 0,-2 4-15 16,-2 0 0-16,-1-7 0 0,3 10 1 0,2-2 5 0,-2 7 1 15,3-5-1-15,-1-3 1 0,-2 1-1 0,-5-1 2 16,0 0 0-16,2 8 0 0,0-5 5 0,-4-2-1 15,-1 7 1-15,5-8 0 16,1 8-7-16,-1-7 1 0,-2-1-1 0,7 3 1 0,1 0-8 16,-4 3 1-16,1-6 0 0,5 0 0 15,-5 3 5-15,-2-2 0 0,1 7 0 0,14-8 1 0,-8-2 0 16,-5-7 1-16,0-1 0 0,7 8 1 0,3 2 4 16,-2-4 0-16,-3-1 0 0,-8 1 1 0,3 1 4 0,-2-4 0 15,-1 5 0-15,5 8 0 0,1-6-12 0,-3 1 1 16,2 2 0-16,1 0 0 0,-3 2 4 0,-3-5 0 15,3 8 0-15,5-7 1 0,-3 2-5 16,-2-3 2-16,3-4-1 0,1 7 1 0,-1-3-4 16,-3 6 0-16,2-3 1 0,6-3 0 0,-6 5-2 0,-2-4 2 15,0 2-1-15,5-8 1 0,-3 6-2 0,-4 2 1 16,-1 2-1-16,1-2 1 0,-1 3-1 0,0-6 1 0,1 3-1 0,-1 2 1 16,0-2 3-16,-2-2 1 15,-3 2-2-15,6-3 2 0,-3 3-1 16,-3 5 0-16,0 0 0 0,5-2 1 0,1-6-9 15,-6 1 1-15,0 2-1 0,6 5 1 0,-1-8 1 16,-5 8 1-16,1 0-1 0,1-8 1 0,1 1 4 0,-5 7 0 0,-3 0 0 16,8-8-1-16,2-2 2 0,-5 8 0 0,-2 2 0 0,5-8 1 15,0 1 12-15,-3-1 2 0,3 3-1 16,0-3 0-16,-1 3-15 0,-1 3 0 0,-4-6 0 16,4 3-1-16,2 5 1 0,-1-7 1 0,-4-1-1 0,-3-2 1 15,0 3 1-15,-2 4 1 0,2-5-1 0,3 1 1 0,0 2-6 0,-6 5 1 16,-2 0-1-16,6 0 1 0,1-5-5 15,-2 2 1-15,-2 3-1 0,2-5 1 0,0 5-1 0,-2-2 1 16,0 2-1-16,4-10 1 0,4 7 10 0,-6 3 2 16,-2 0-2-16,4-7 1 0,3-1-12 0,-2 3 0 15,-3 0 0-15,1 2 1 0,-1-2-1 0,-3 3 0 0,1 2 0 16,5-8 0-16,-1 3 0 16,-4 5 0-16,-3-2 0 0,3-1 0 0,-1 1 7 15,-1 2 1-15,-1 0-1 0,2 0 1 0,1 0-6 0,-3 0 0 0,-5 0 0 16,5-5 2-16,3 2 0 0,-1 3 1 0,-4-5-1 15,4 3 1-15,4 2-5 0,-4 0 1 0,-2-8-1 16,0-5 1-16,-5 13-1719 0</inkml:trace>
  <inkml:trace contextRef="#ctx0" brushRef="#br0" timeOffset="87962.55">30460 10351 1419 0,'0'0'0'0,"0"0"0"16,0 0 0-16,0 0 91 0,0 0 1 0,0 0 0 15,0 0 0-15,-25 15-50 0,25-15-1 0,0-2 1 16,0-1-1-16,0 3-27 0,0 3-1 0,0-1 1 15,0 11 0-15,0 4-15 0,0 9 0 16,0-6 0-16,0 20 1 0,5 10-6 0,0-2 2 0,-3-10-1 0,1 0 1 16,2-3-5-16,0-7 0 0,0 0 0 0,0-3 1 15,3-8 3-15,2-1 1 0,-2 4-1 0,-6-15 1 0,1 5 2 16,-1-3-1-16,3-2 1 0,1-5 1 0,-6 3-3 16,0-1 0-16,2 1 0 0,3-6 0 0,0-2 0 15,-2-2 0-15,-1-1 0 0,1-12 1 0,-3-8-6 0,-3-7 1 16,1 2-1399-16</inkml:trace>
  <inkml:trace contextRef="#ctx0" brushRef="#br0" timeOffset="88157.54">30369 10290 904 0,'-3'-2'0'15,"-5"-3"0"-15,-4 2 0 0,4 3 33 0,0 0-1 16,-2-2 1-16,0-1 0 0,5 3-18 0,2 0-1 16,3 0 1-16,0 3 0 0,-2-1-13 0,-1-2 0 0,3 0 0 15,0 0 2-15,0 0-3 0,0 0 1 0,0 0 0 16,3 0 1-16,2-2 28 0,0-1 2 0,0 3-2 15,10-7 2-15,11-1-2 0,2-2 0 0,2 0 1 16,1 3 0-16,-1-4 3 0,-4 1 0 0,-3-5 0 16,2 3 1-16,-2 4-11 0,-8 3 2 0,1 5 0 15,7-10 0-15,-1 5-9 0,-6 5 0 0,-6 0 0 16,0-8 1-16,0 8-7 0,-5 0 2 0,-5 0-1299 16</inkml:trace>
  <inkml:trace contextRef="#ctx0" brushRef="#br0" timeOffset="88347.34">30262 10560 1269 0,'0'3'0'0,"0"2"0"0,-5 2 0 16,2-2 61-16,3-5 1 0,5 0 0 0,3 8 0 0,2-1-25 16,-2-7 1-16,-1 3-1 0,39-3 1 0,13-8-21 15,-9-2 0-15,1-7-1 0,5-1 1 0,-2-2-16 16,-3-5 1-16,10 4-1 0,2-6 0 0,-63 27-1305 0</inkml:trace>
  <inkml:trace contextRef="#ctx0" brushRef="#br0" timeOffset="102020.76">12433 13922 1721 0,'0'0'0'0,"0"0"0"0,0 0 0 0,0 0 61 16,0 0-1-16,0 0 1 0,0 0 0 0,0 0-38 16,0 0 0-16,0 0 1 15,0 0 0-15,0 0 17 0,0 0 1 0,0 0-1 0,0 0 1 0,-3 35-42 0,3-18 1 16,-2 4 0-16,2 34 0 0,0 1-4 0,0 1 0 16,0 6 0-16,0 5 1 0,0-17-5 0,2 2 1 15,1 5 0-15,5 5 0 0,-8-3-1 0,5-9 2 16,-5 2-1-16,7 10 1 0,-2 0-1 0,-5-8 0 15,5 8 1-15,3 10-1 0,0-5 4 0,-3 0 0 16,0 0-1-16,0 13 2 0,5-6 1 0,0 6 0 0,-5 5 0 16,3 9 1-16,0-1 17 0,-3-4 0 0,0 4 0 15,8 6 1-15,-6-11 0 0,3-4 2 0,-5 14-1 16,3 1 0-16,-3-9 1 0,0-8 1 0,-2 0-1 16,2 8 1-16,0-8-2 0,-2 0-1 0,-3 1 0 15,5 14 1-15,-5-15-2 0,-5-7 1 0,5 9 0 16,5 1 0-16,0-10-7 0,-5-8 1 0,5 7-1 15,2 8 0-15,-2-17-1 0,-2-6-1 0,2-4 0 0,0 2 0 16,-5-5 0-16,3-16 0 0,-3 1 0 0,0 0 0 16,0-5-2-16,0-13 1 0,0-5-1 0,0-10 1 15,0-5-7-15,0-5 0 0,0 5-2026 0</inkml:trace>
  <inkml:trace contextRef="#ctx0" brushRef="#br0" timeOffset="103139.64">12178 13859 1709 0,'0'0'0'0,"0"0"0"15,0 0 0-15,6 0 119 0,-1 0 1 0,-3 5 0 16,8-3 0-16,8 3-91 0,-5 0 0 0,5-5 0 15,25 0 2-15,5 0-36 0,3-5 2 0,-2 3-1 16,-1 2 1-16,0 0-28 0,3-3 0 0,2 1 0 16,11-3 1-16,-3 5 8 0,0 0 2 0,8-3 0 0,7 3 0 15,1 3 14-15,1 4 0 0,4-7 1 0,2 0 0 16,-5 3 26-16,-3-1-1 0,8 3 0 0,10 3 1 0,-5-1-1 16,-2-7 2-16,4 5-2 0,8 3 1 0,-2-1 2 15,-3-4-1-15,8 7 1 0,5 0 0 0,-3-5 0 16,-7-2 0-16,2-3 1 0,10 0-1 0,-4 0-4 15,-6 0 0-15,8-3 1 0,5-2 0 0,-3 5-16 16,-5 0 1-16,6-10-1 0,7 5 2 0,-5 0 1 16,-8 2-1-16,5-2 1 0,9 3 1 0,-7-3-4 15,-4 0 1-15,8 2-1 0,7-2 2 0,-8 3 6 16,-7-3 2-16,13 2-1 0,4-4 1 0,-9 2-11 0,-11-3 0 16,13 0 1-16,10 3 0 0,-9-2 1 0,-12-1 0 15,9-7 1-15,12 5 0 0,-7 3 1 0,-6-6 2 16,8 3 0-16,8 2 0 0,-10 1 9 0,-9-1 1 15,7-2-1-15,11 8 1 0,-12-6-13 0,-7 0 0 16,2 3-1-16,7-10 1 0,-2 3-3 0,-5 4 1 16,3-9-1-16,4 1 0 0,-9 4 5 0,-4 2 1 0,14-10 0 15,2 7 0-15,-5 5-4 0,-13-2-1 0,8 0 1 16,5 3-1-16,-10-3-3 0,-15 5 2 0,5-3-1 16,-1 0 0-16,-4 8 1 0,-11 0 1 0,8-5-1 15,-5 0 2-15,-2 3-4 0,-9 2 1 0,4 0-1 16,4-8 1-16,-5 1 1 0,-9 2 0 0,-1 5-1 15,8-5 2-15,-11 2-3 0,-4-4 1 0,2 7-1 16,2-5 1-16,-2 5-2 0,-12 5 1 0,-4-5 1 0,-1 0-1 16,-1 0-1-16,-5 0 1 0,0 2 0 0,-7-2 0 15,2 5 0-15,-3-5 1 0,-2 0 1 0,-2 0-1 16,-3 5-2-16,-5 3 0 0,2-1 0 0,-7-7 0 16,-1 0 0-16,-1 0 0 0,-4 0 0 15,6 8 0-15,0-6 0 0,-6 3 0 0,-2-5 0 0,-2 0 0 16,-1 5 0-16,1 3 0 0,2-8 0 0,5 8 0 0,-5-6 0 15,-2 1 0-15,-3 4 0 0,5 8 0 0,0 0 0 16,-2 1 0-16,-1 1 0 0,6 11 0 0,-1 7 0 16,-2 0 0-16,1-7 0 0,1 10 0 0,-2 0 0 0,0 0 1 15,-5 7 0-15,8 0 0 0,-5 1-1 0,2-4 1 16,0-1 0-16,2 9 1 0,-4-9 0 0,-1 1 0 16,4 6 0-16,-1 3 1 0,0 9-2 0,0-4 0 15,-3 7 0-15,1 2 1 0,2 3 0 0,0 0 2 16,-5 3-2-16,-5 4 1 0,5 1 1 0,5 2 0 15,3 5 0-15,-1 8 0 0,1-8 4 0,0-7 0 16,-1 4 0-16,-2 13 1 0,3-2-5 0,2 0 1 0,-5 7-1 16,5 5 1-16,6-4 8 0,-4-11 1 15,-1 18-1-15,-4 5 2 0,1 0-12 0,2-18 0 0,5 10 1 16,-5 8 0-16,-2 0 10 0,-3-8 0 0,0 3 1 16,5-3-1-16,6-4-12 0,-9-9-1 0,1 6 0 15,0 10 0-15,-1-18 6 0,1-2 0 0,2 9 0 16,3-1 1-16,-8-4-6 0,2-9 1 0,1 2-1 15,2-10 0-15,-2 0 5 0,-3-15 0 0,3-2-1 16,-1-3 2-16,-2-10-7 0,-5-16 1 0,-7-7 1 16,2-10-1-16,0-4 1 0,-3-6 1 0,-5-13-1 0,-28-37 2 15,41 50-2424-15</inkml:trace>
  <inkml:trace contextRef="#ctx0" brushRef="#br0" timeOffset="104116.23">14366 13911 1583 0,'0'0'0'0,"0"0"0"16,0 0 0-16,0 0 65 0,0 0 1 0,-7 36 0 15,7-34 1-15,-5 3-40 0,0 0-1 0,5 5 1 16,0 8 1-16,-3 5 2 0,-2-3 0 0,0-5-1 16,2 8 1-16,-2 7-52 0,0 0 1 0,5-2-1 0,0 12 1 15,0-4 20-15,0 6 0 0,0 6 0 16,0 8 0-16,0-1-4 0,0-5 1 0,10 11-1 0,0 4 2 16,-4-4 2-16,-1-3 1 0,2 10-2 15,6 15 2-15,-3 0 0 0,-2-5 0 0,2 13 0 0,8 5 0 16,-5-13 26-16,-1-7 1 0,1 14 0 0,0 9 0 15,-1-9-2-15,-1-7-1 0,1 6 1 0,1 1 1 0,-5-4-2 16,2-8-1-16,-3 10 1 0,6 11-1 0,-3-11-7 16,-2-10 1-16,0 5-2 0,2 10 2 0,-3-4-8 15,4-6 0-15,-4 5 0 0,3 5 1 0,-2-5-4 16,-3-15 0-16,-2 11-1 0,-1 6 2 0,6-9 12 16,-3-11 0-16,-3 1 0 0,-2 12 1 0,3-7-5 0,5-8-1 15,-6 2 1-15,-2-2 0 0,0-2 3 0,0-6 1 16,0-4 0-16,0 7 0 0,5-13-1 0,0-7 0 15,0-3 0-15,-5 1 0 0,6-6-12 16,1-12 2-16,-2-6 0 0,-7-2 0 0,4-7 3 0,1-13 2 16,-3 5-2060-16</inkml:trace>
  <inkml:trace contextRef="#ctx0" brushRef="#br0" timeOffset="104765.89">16414 14141 1695 0,'-2'0'0'15,"-3"15"0"-15,-3 8 0 0,8 9 69 0,0-4 0 16,-2 7 0-16,7 6 0 0,-5 7-23 0,-3-6 1 0,6 6-1 16,4 5 1-16,-4 0-13 0,-3 3 1 0,0-1 0 15,7 16 0-15,-1-3-35 0,-6-5 0 0,5 7 0 16,2 6 1-16,1-1-1 0,-3-2 0 0,-2 0 0 15,4 11 0-15,1-6 0 0,-8-3 1 0,5 8 0 16,2 8 0-16,-1-13-1 0,1 3 1 0,-2 10-1 16,8 2 1-16,0-5-1 0,-8-5 1 0,8 10-1 15,-1 8 1-15,-4-10 7 0,2-8 0 0,5 5 0 16,1 8 1-16,-1-8 9 0,0-5 1 0,3 11-1 16,-3 9 1-16,3-12-4 0,0-8 0 0,0 3 0 15,-1 7 1-15,-4-13-7 0,5 1 0 0,-5 2 0 0,-1 8 1 16,1-13 12-16,-3-7 2 0,3 2-1 0,0 2 1 0,-6-4-13 15,-2-21 1-15,1 3 0 0,1-3 0 16,1-7-2-16,-6-10 1 0,-2-5 1 0,-5-6-1 0,8-9-7 16,-1-5 2-16,-4-8-1 0,-6-13 1 0,8 13-2043 15</inkml:trace>
  <inkml:trace contextRef="#ctx0" brushRef="#br0" timeOffset="105306.01">18681 13962 1545 0,'0'5'0'0,"0"-3"0"0,0 6 0 15,-5 2 79-15,2-2 1 0,3-1 0 0,0 21-1 16,0 7-30-16,3 8-1 0,2 5 0 0,0 10 0 15,-2 5-28-15,2-8 0 0,0 6-1 0,-5 9 1 16,0 1-21-16,2-6 1 0,4 1 0 0,1 10 0 16,3-1 4-16,-7 1 1 0,5 9-1 0,-1 6 1 0,1 0 8 15,-3-8 2-15,3 5 0 0,2 5-1 0,-10 3 13 16,5-5 1-16,2-3-1 0,1 13 1 0,2-8-5 16,-2-2-1-16,2 7 0 0,5 8 2 0,-2-3-5 15,-3-12 1-15,0 5 0 0,1 10 1 0,-1-13-2 0,0-8 0 16,-2 6 0-16,-1 10 0 0,-2-3-7 0,0-12 1 15,3 2-1-15,2-5 0 0,0-2 4 0,-5-6 0 16,1 4-1-16,-4 4 1 0,3-8-5 0,5-9 2 16,-7 2-2-16,7 10 1 0,0-10 7 0,-2 0 2 15,5 3-2-15,-6-3 1 0,-2-5-13 0,0-5-1 16,8 2 1-16,0-4 0 0,-8-14 0 0,0-1-1 0,3-14 1 16,-6-1 1-16,-4-6-6 0,2-8 0 0,0-12-2150 15</inkml:trace>
  <inkml:trace contextRef="#ctx0" brushRef="#br0" timeOffset="105850.76">20805 13599 1507 0,'0'0'0'16,"0"0"0"-16,0 3 0 0,0 2 108 0,0-5 1 16,0 0 0-16,0 2 1 0,0 8-59 0,0 0-1 15,0-2 1-15,3 37-1 0,2 11-27 0,3 2-1 16,-8 2 0-16,5 3 2 0,2 3-27 0,4-1 0 16,-4 6 0-16,6 19 1 0,-8-7-2 0,3 1 2 15,-1 14-1-15,6 13 1 0,-3-8 4 0,3-10 1 0,0 16-1 16,2 12 2-16,0-3 15 0,-2-7 0 0,0 7 0 15,4 18 0-15,-4-10-3 0,-3-7 0 0,0 2-1 16,6 7 1-16,-4-7 12 0,-1-2 1 0,1 9-1 16,1 6 1-16,5-8-3 0,-5-15 1 0,-3 10-1 15,-3 10 1-15,6-8 0 0,-3-17 0 0,3 17 0 16,0 3 0-16,2 0 0 0,-2-7 0 0,-1 4-1 16,-4 8 1-16,0-12 4 0,-1-16-1 0,1 3 0 15,-3-3 1-15,-2-20-1 0,-1-17 0 0,3-3 0 16,0-3 2-16,3-12-4 0,-5-20 0 0,-1-10 0 15,-2-13 0-15,0-13-10 0,-2 1 0 0,2 7-2412 16</inkml:trace>
  <inkml:trace contextRef="#ctx0" brushRef="#br0" timeOffset="107386.29">12461 14947 1218 0,'0'0'0'0,"0"0"0"0,0 0 0 0,41 3 39 0,-29-3 2 15,1 0-1-15,23 0 1 0,-11-3-13 0,1 3 1 16,4-5-1-16,6 0 1 0,-6 3 3 0,1-4 0 16,2 4 0-16,7-6 0 0,-1-2-11 0,1 8 2 15,4-6-1-15,6 1 1 0,-1-1-21 0,-1 6 0 16,3 4 0-16,8 1 1 0,-3-3 24 0,-1 0 0 15,1 0-1-15,6 5 3 0,-1-5-8 0,-5 0 0 0,10 0 1 16,2 2-1-16,-1 3-3 0,-6-5 1 0,7 0-1 16,4 0 1-16,-4 0-6 0,-7-5 1 0,8 3-1 15,10 4 2-15,-10-2 11 0,-3-2 0 0,5-6-1 16,0 3 1-16,0 5-18 0,-7-5 1 0,7 3 0 16,3-6 0-16,-5 3-9 0,-3 10 0 0,8-5 0 15,-1 0 1-15,-7-5-2 0,-2 5 1 0,7 0-1 16,3 5 1-16,0-2 0 0,-13 2 0 0,8-5 0 0,10 0 0 15,-6 0-1-15,-4 0 1 0,5 0 0 0,5-5 0 16,-6 5 2-16,-6 0 1 0,6-3 1 16,6-7-1-16,3 7 16 0,-14 3 0 0,9-7 0 0,4-6 1 15,-7 8-17-15,-8 3 0 0,5-6-1 0,18 1 2 0,-10-1 1 16,-5 3 2-16,5 5-1 0,5-3 0 0,-8-2 3 16,-2 5 0-16,5 0 0 0,7 0 1 0,1 0-3 15,-14 5 1-15,6 3 0 0,8-8 0 31,-6 8 1-31,-4-8 0 0,6 0 0 0,7-8 1 0,-4 3-8 0,-15 2 0 0,11-2 0 0,4 0 1 0,1 3 3 16,-8-3 2-16,2 5 0 0,3-8 0 0,-5 6-7 16,-5-1 1-16,-1-4 1 0,4 4-1 0,-1-2-1 0,-7 3 0 15,4-3 0-15,6 2 1 16,-5 3 1-16,-10 0 0 0,7-3-1 0,5 1 2 0,-5 2 2 0,-7 0 1 16,2 0 0-16,5 2 1 0,-2 4-7 0,-8-1 1 15,5-5 0-15,8-8 1 0,-5 16 3 0,-8-6 2 16,0-2-1-16,5-2 1 0,-2 2 0 0,-6 0 1 15,6 2-2-15,4-2 2 0,-6 0-1 0,-7 0 1 0,4 0-1 16,2 0 1-16,-5 5 0 0,-5 3 0 0,2-8 0 16,8 2 1-16,-5 3-2 0,-5 0 1 0,3 3 0 15,7-8 0-15,-5 2-5 0,-8 3 2 0,5-2 0 16,9 2-1-16,-1 8 4 0,-5-6 0 0,2 1 0 16,1-3 1-16,-3 2-2 0,-11 3 0 0,9 3 0 15,12 0 1-15,-13-6-1 0,-2 1 1 0,3-1 0 16,7 6 0-16,-3-1 0 0,-4-2 0 0,-6 3 0 15,3 0 1-15,-3-1-2 0,1-2 0 0,1-2 1 16,4 7 0-16,-3-5 0 0,-8-7 0 0,3 2 0 0,7 2 1 16,-7 1-5-16,-8-3 1 0,0 2-2 0,-5-7 2 15,-33 0-2205-15</inkml:trace>
  <inkml:trace contextRef="#ctx0" brushRef="#br0" timeOffset="108275.65">14944 12778 1595 0,'0'0'0'0,"0"0"0"0,0 0 0 16,0 0 142-16,0 0 0 0,0 0 0 0,0 0 0 15,0 0-67-15,0 0 0 0,0 0 1 0,0 0 0 16,0 35-41-16,2-15 0 0,-2-5-1 0,8 28 1 16,-5 12-35-16,2-2 1 0,0 5 0 0,0-7 0 0,-3 2-1 15,9-6 2-15,-4 9-2 0,3 7 1 0,-5-8-1 16,3-12 0-16,-5 5 0 0,7 7 0 0,-5-7 0 15,-3-5 0-15,4 0 0 0,1 0 1 0,-2-8 0 16,0-2 0-16,0-5 0 0,1-1 1 0,1-7 1 16,-7-4 0-16,0-9 0 0,0 6 1 0,0-13 0 15,0-5 1-15,0 5-1 0,0 5 1 0,0-5-20 16,0-8 1-16,0 8-1950 0</inkml:trace>
  <inkml:trace contextRef="#ctx0" brushRef="#br0" timeOffset="108522.51">14883 13319 1545 0,'-3'-2'0'15,"3"2"0"-15,-7-8 0 0,4 8 82 0,3 5 1 16,0-2 0-16,0-6 0 0,0-2-23 0,0 3 2 16,3 2 0-16,4 7 0 0,-4-4-28 0,-1-1 2 0,1 1-1 15,7 17 1-15,3 8-33 0,0 7 2 0,-3-2-2 16,5 17 2-16,3 6 0 0,0-14 1 0,-1 6 0 16,-1-5 0-16,-1 0-7 0,-2-8 1 0,4-5-1 15,-1-7 1-15,2 5-6 0,-1-8 2 0,-4-10-2 16,2 0 2-16,-2-10-6 0,-5 3 0 0,-1-3-1 15,6-3 1-15,0-2 10 0,-6 5 2 0,1-2-2 16,5-11 1-16,10-12 12 0,-3-3 2 0,-2-2-1 16,5-13 1-16,0-5 8 0,-3 0 2 0,0 5-1 15,1-4 0-15,-1-1-10 0,0 7-1 0,3 4 1 0,3-11 0 16,-26 48-1852-16</inkml:trace>
  <inkml:trace contextRef="#ctx0" brushRef="#br0" timeOffset="109139">16992 12669 1847 0,'2'0'0'0,"6"0"0"15,-3 5 0-15,-5 5 70 0,3 3 1 16,-1 2 0-16,6 3-1 0,-1-3-10 0,-1 0-1 0,-1 3 1 16,-3 12 0-16,1 5-28 0,-1 5 0 0,3-7 1 15,3 13-1-15,0 6-32 0,-3 4 0 0,-3 2 0 16,1 5 2-16,2-3-1 0,-5-4 1 0,2 2-1 15,1 2 1-15,-3-9 2 0,0-4 0 0,3 1 0 16,4-5 0-16,-4 5 1 0,-3-15-1 0,-3-6 1 16,3 4-1-16,-2-4-3 0,-3-11 1 0,2 1 1 0,3-9-1 15,0-6-1-15,-3 3 0 0,1-5 0 0,2-7 0 16,-8 7-2-16,3 0 1 0,0-8 0 0,-13-32 0 16,-7-21-10-16,7 3 1 0,0 11 0 0,5 4 0 15,3 10-70-15,3 10 0 0,-1 6 0 0,-5-1 1 0,3-2 9 16,3 7 2-16,-4 6 0 0,4-1-1 0,-1 1 9 15,3 7-1-15,5-5 1 0,0 5 0 0,-5 0 52 16,2 0 0-16,1 0 0 0,2 0 1 0,0 0 4 16,-3 0 2-16,3 0 0 0,-5 12 0 0,3 11 18 15,2 2 0-15,0-2 0 0,0 12 0 0,7 5 16 16,-2-12 1-16,6-8-2 0,-1-2 2 0,-5-8-3 16,0-3-1-16,3 1 0 0,-3-5 1 0,7 7-3 15,-7-8 0-15,3-2 0 0,-3-7 1 0,5 4-2 0,-2 1 0 16,0-1 0-16,-3-10 0 0,7 1-1 0,1 2 0 15,-5-8 0-15,4-5 0 0,4-7-4 0,-1-3 1 16,0 1-1-16,-2 1 2 0,2 4 1 0,1 4 1 16,-1 3-2-16,8-13 2 0,0 3-4 0,-3 2 0 15,0 3-1958-15</inkml:trace>
  <inkml:trace contextRef="#ctx0" brushRef="#br0" timeOffset="110140.77">21869 12092 1808 0,'0'5'0'0,"5"3"0"0,3 7 0 15,-8 10 113-15,5 3 0 0,2 7-1 0,11 33 2 0,-8 3-53 16,0-6 1-16,1 1 0 0,-1-3-1 15,-3 2-72-15,6-12 0 0,-5-2 0 0,2-1 1 0,-2-2-32 16,-3-8 1-16,0 3-1 0,2-10 2 0,-7 2 14 16,0-15 0-16,0 0 0 0,0-5 1 0,0-12 2 15,0 2 1-15,-5 0-1 0,3-5 1 0,2 0 12 16,0 0 1-16,-3 0 0 0,3-13 0 0,3-4-3 16,-3-1 1-16,-3-2 0 0,1-43 1 0,2 0 8 0,5 8-1 15,2 9 1-15,4 1 1 0,-1 7-3 0,0 8-1 16,3 2 1-16,4 5 0 0,-1 6 0 0,-1 4-1 15,-2 6 1-15,10-9 0 0,-1 9 3 0,-4 4 1 16,0 6 0-16,5 10 0 0,0-3 0 0,-5 0 0 16,-6 5 0-16,6 0 0 0,-3 5 17 0,-4-5 0 15,-4 10 0-15,3 3 0 0,-2-3-7 0,-8-7 1 0,-5 2 0 16,0 3 0-16,-5 2-1 0,0-2 2 0,-8-1-1 16,-3 4 0-16,1-4-2 0,-3 1 1 0,0 2-1 15,-5-10 1-15,3 3-2 0,5-3 1 0,-6 0 0 16,6 5 0-16,4-15 10 0,-1 3 0 0,4-6 0 15,0 3 2-15,3-2-19 0,5-3 1 0,2-3-1 16,3-2 2-16,-5-2-4 0,5 2 1 0,0 2 0 16,0-9 0-16,5-1-1 0,3 3 1 0,2-8 0 15,16-9 0-15,4-1-2 0,1 5 1 0,-11 8-1 16,5 0 1-16,-7 5-3 0,-2 7 0 0,1-2-1 16,9 3 2-16,-8 2-4 0,-6-5 2 0,1 2-1 15,-3 11 1-15,3-1-1 0,-3-2 1 0,-5 3-1 0,8 2 1 16,0 8 4-16,-6-1 0 0,1-4 0 0,5 15 0 0,-11-3 0 15,1-2 0-15,4-3 0 0,-7 0 0 0,3-5 0 16,-3-2 0-16,-3 2 0 0,3-3 0 0,0-4-8 16,0-1 1-16,0-4 1 0,0-3-1 0,0 5-8 15,-5-5 1-15,5 0-1634 0</inkml:trace>
  <inkml:trace contextRef="#ctx0" brushRef="#br0" timeOffset="110281.4">22436 12528 1746 0,'0'0'0'16,"0"0"0"-16,0 3 0 0,0 2 49 0,0-5 0 15,0 2 1-15,0 1 0 0,0-3-23 0,0 0 1 16,0 0-1528-16</inkml:trace>
  <inkml:trace contextRef="#ctx0" brushRef="#br0" timeOffset="110942.64">22647 13090 1758 0,'0'0'0'0,"0"0"0"0,0 0 0 16,0-5 37-16,0 0 1 0,0 2 0 0,5-12 0 15,3-15-13-15,0 5 1 0,-1-8 0 0,-2-15 0 16,6 0-6-16,-6 11 1 0,0 1 0 15,-5-4 1-15,2 7-26 0,1 5 2 0,-1-2 0 0,-4-3 0 16,-1 11-7-16,1 7 1 0,-1-5 0 0,3 7 0 0,0 5 6 16,-2 1 1-16,-1-1 0 0,1 8 0 0,2 0-11 15,0-5 2-15,0 0 0 0,0 5 0 0,-6 0 5 16,4 0 1-16,-1 0 0 0,-7 10-1 0,0 8 2 16,0 2 0-16,0 5 1 0,0 11 0 0,-3 1 1 15,3 1 1-15,10-10 0 0,-3-5 0 0,6-3 0 16,7-5 0-16,-5 0 0 0,3 3 1 0,4-1 11 0,6 1 1 15,-8-16-1-15,3 6 1 0,2-3 0 0,0-5 0 16,1-5 1-16,7 2-1 0,-3-4 1 16,3-1-1-16,-8-2 1 0,11-7 0 0,-4-4 4 0,-4 6 1 15,-2-2 0-15,4-1 0 0,0 5-15 0,-4-7-1 16,1 5 0-16,9-3 1 0,-11 3 6 0,0 3 0 16,1 2 0-16,1 2 1 0,-4-2-11 0,0 0 1 0,2 5-1 15,0 5 2-15,-4 5-1 0,-4-3 1 0,3 6 0 16,-2-3 0-16,5 8 0 0,-3-1-1 0,-3 3 0 15,-1 3 0-15,-1 7 1 0,-3-2 2 0,1 2-2 16,-3-2 1-16,0-3-3 0,0-5 0 0,-3 0 0 16,-2 3 1-16,3-8-2 0,2 0 1 0,0-7 0 15,-6 9 0-15,4-9-2 0,2 2 1 0,0 0-1 16,-3-5 0-16,3 0 0 0,0 0 1 0,0 0 0 16,0 0 0-16,0 0 1 0,0 0 0 0,0 0 0 15,0-8 0-15,3 3 1 0,5-10 1 0,2 2-1 0,13-14 2 16,7-4 14-16,1 11 1 0,-3-5 0 0,2 10 1 15,1 7-4-15,-6-7 0 0,-2 10-1 0,3 5 1 16,-1-5 4-16,-5 5 0 0,-2 5 0 0,2 8 0 0,1-6-12 16,-14 3 1-16,6 3 0 0,0 12-1 0,0-10 0 15,-6-2 1-15,1 5-1 0,-3 7 1 0,0-5-6 16,-5-5 0-16,0-2 0 0,0-3 1 0,-2 0-3 16,-1-3 0-16,-2 1 0 0,0 0 0 0,-3-6-3 15,-2 3 2-15,10-5-1919 0</inkml:trace>
  <inkml:trace contextRef="#ctx0" brushRef="#br0" timeOffset="111143.42">22752 12329 1821 0,'-5'-2'0'15,"2"-11"0"-15,-12-10 0 0,2 8 85 0,8 3 0 0,5-4 1 16,5-1-1-16,3 9-29 0,-1 1 0 0,-4-1 0 15,15-12 0-15,12 5-23 0,-4 2-1 0,2 6 1 16,2 7 0-16,3 7-33 0,-2 6 0 0,-1-6 0 16,1 3 1-16,-8 8 0 0,-3-10 1 0,11 12-1894 15</inkml:trace>
  <inkml:trace contextRef="#ctx0" brushRef="#br0" timeOffset="111299.52">23642 11833 1746 0,'5'0'0'0,"0"-8"0"0,13-5 0 16,0 6 74-16,-3-1 1 0,-2 8 0 0,-3 0 0 16,-5 3-23-16,-2 9-1 0,2-12 1 0,-5 23 1 15,0 15-14-15,-10 7 2 0,-6 11-2 0,-9 4 1 16,-6-2-26-16,-9 3 0 0,-9-6-1845 0</inkml:trace>
  <inkml:trace contextRef="#ctx0" brushRef="#br0" timeOffset="112438.48">12619 15514 1105 0,'0'0'0'0,"0"0"0"15,0 0 0-15,0 0 163 0,0 0-1 0,0 0 1 16,0 0 1-16,0 0-106 0,0 0 1 0,22 13-1 16,-9-8 1-16,0 2-35 0,0-7 1 0,-1 0-1 15,14 0 1-15,4 8-36 0,-2-3 0 0,0 5-1 16,8-2 2-16,0-3-11 0,-1-5 0 0,3 2-1 15,6-2 2-15,-1-2 18 0,5 2 0 0,0-5-1 16,8 2 2-16,-2-2-2 0,-3 2 1 0,2-7-2 0,11 8 2 16,-3-6 1-16,-5 3 1 0,10 3 0 0,8 2 0 15,0-8 3-15,-8-2 1 0,7 8-1 0,6-3 1 16,-2 2 5-16,-4-2 2 0,6-3-2 0,13 1 1 0,-13-1 9 16,-5 1 0-16,7-1 0 0,3-4 0 0,-5-4 0 15,-3 6 1-15,8 0 0 0,8-10 1 0,-6 5-14 16,-7 2 1-16,10 1 0 0,8-3 1 0,-11 0 11 15,-2 2 2-15,3-2-2 0,4-3 1 0,1 1-14 0,-13-1 0 16,10-2-1-16,7 10 2 0,-4-3 8 16,-13 6 1-16,7-9-1 0,11 6 0 0,-5 0-16 0,-6 5 0 15,6-5 0-15,2 5 0 0,2-7 0 0,-4 1 1 16,7-1-1-16,1 4 2 0,-4-4 10 16,-14 4 0-16,14-7 1 0,9 5-1 0,-11 0-5 0,-5 0-1 15,-3 0 1-15,8-3 1 0,-2 8 2 0,-6 0 0 16,6 0 0-16,5-8 2 0,-11 6-5 0,-2 4 2 15,3-2 0-15,-1-2 0 0,6 2 0 0,-6 5 0 0,1 0 0 16,7-3 1-16,-8-2-5 0,-4 5 0 0,2 0 0 16,2-5 1-16,1 5 7 0,-11 0 2 0,5 0-1 15,14-8 1-15,-14 6-8 0,-7 2-1 0,2 0 1 16,3-5 0-16,2 2 3 0,-7 3 0 0,0 0 0 16,7 0 0-16,-2 0-5 0,-5 0-1 15,2 0 1-15,6 0 0 0,-8 8 9 16,-6-8 0-16,11 8 1 0,-3-8-1 0,1 7-10 15,-16-2-1-15,13 10 1 0,-1-10-1 0,-4 5 10 0,-3-5 2 0,-2 8 0 0,7-3-1 16,-5-2-7-16,-7-1 0 0,4 3-1 16,9 5 2-16,-9 1-2 0,-7-4-1 0,5 1 1 0,0 2 0 15,0-3-1-15,-7 6 1 0,4 0-1 0,1-3 1 0,-8-3-5 16,-6 4 1-16,1-9 1 0,5 6-1 16,-8-6-3-16,-5 1 0 0,3 4 0 0,-3-4-1 15,-38-8-2188-15</inkml:trace>
  <inkml:trace contextRef="#ctx0" brushRef="#br0" timeOffset="113463.03">13110 16444 1269 0,'7'0'0'0,"11"0"0"16,10 0 0-16,3-8 77 0,-1 3 1 15,13 3-1-15,1-6 0 0,-1 3-45 16,-5 3-1-16,10-3 1 0,3-8-1 0,0 11-28 0,0-4 1 0,2 1-1 16,11-2 2-16,-8 4-5 0,0-2 1 0,8 3-1 15,4-8 1-15,-2 7 5 0,3-2-1 0,0 3 1 16,15-6-1-16,-3 1 3 0,-2 4 1 0,0 0-1 15,10-4 1-15,2-6 13 0,-7 6 1 0,11 7-1 16,6-8 1-16,-1-4-6 0,-4 4 1 0,3-5-2 0,13 3 2 16,-7 3-5-16,-4 2-1 0,4-3 0 15,12-7 1-15,-8 2 7 0,-10 6 0 0,11-6 0 0,9-2 1 16,-4 5-10-16,-6 3 0 0,3 4 0 0,8-12 0 16,-6 5 5-16,-4 0 1 0,17 0-1 0,-3 0 1 0,-4 2-1 15,-8-5 2-15,5 6-1 0,10-1 1 16,-10 1-7-16,-7-1 1 0,7 3-1 0,7-2 0 0,-9-1-1 15,-11 3 0-15,13 3 0 0,5-4 2 0,-5-1 2 16,-12 7 2-16,4-5-2 0,8 2 2 0,-2-4-5 16,-11 2 1-16,3 0-1 0,10-3 0 0,-5 6-5 15,-11-6-1-15,9 3 1 0,2-8-1 0,-3 6 15 0,-10 4 0 16,11-2-1-16,7-2 1 0,-8 2-14 0,-10 2-1 16,11 3 1-16,-1 0-1 0,-7-7 12 0,-13 4 0 15,8 3 0-15,2 0 0 0,-10-2-12 0,-8 2 2 16,8 5-1-16,8-5 0 0,-13-3 0 15,-8 1 1-15,3 2-2 0,0 0 2 0,-13 0 8 0,-2 0-1 16,2-3 1-16,5-2 0 0,-12-3-12 0,-14 8 0 16,1-7 1-16,3-3-1 0,-9 2-1 0,-12 1 0 0,-5-3-2069 15</inkml:trace>
  <inkml:trace contextRef="#ctx0" brushRef="#br0" timeOffset="114164.3">13316 17207 1117 0,'0'0'0'16,"0"0"0"-16,0-5 0 0,-5 3 131 0,-1-1 2 0,1 1-1 16,3-3 1-16,2 5-84 0,0 0 1 0,2 0-1 15,3 0 0-15,1 0-26 0,-6-3-1 0,2 3 1 16,3-5-1-16,3 5-28 0,2 0 2 0,0-2-2 15,31 2 2-15,17-5-1 0,-2 2 2 0,0 3-2 16,0 0 2-16,-2 0 11 0,-6 0 0 0,13-2 0 0,8 2 1 16,0 0 16-16,-3 0 1 0,-5-3 0 15,13 3 0-15,-1 0-4 0,-4 0 1 0,10-5-1 0,7 5 1 16,-2 5-4-16,-5-5 1 0,8-5 0 0,7 5 0 16,-3 0 2-16,-7 0 0 0,10 0 1 15,8 0-1-15,-3-2-4 0,-4-6 1 0,6 3 0 0,11 2 0 16,-5 1-11-16,-3-6 0 0,8 1 0 0,10-1 1 15,-12 1 8-15,-6 2 1 0,16-3-2 0,7-7 2 0,-5 7-8 16,-10 3 1-16,15 3-1 0,11-6 0 0,-11 1-8 16,-5 2 1-16,5 0 0 0,16 2 0 0,-14-2 5 0,-7 3 1 15,3-3 0-15,10 2 0 0,-3 3-1 16,-7-3 1-16,7 1-2 0,3-3 2 0,-5 2-4 0,-8-2-1 16,5 3 1-16,8-8 0 0,-5 7 0 0,-13-2 1 15,5 3-1-15,13-6 1 0,-13 1 2 16,-10 4 1-16,2-2-2 0,11 0 2 0,-13 0-1 0,-5 5 0 15,12 0 0-15,-4 5 1 0,-8-5-1 0,-6 0 1 16,-1 0 0-16,11 2 0 0,-9 1 0 0,-15 0 0 16,-1-1 0-16,6 3 1 0,-11 0-6 0,-4-2 2 0,-4 2-2 15,11-3 2-15,-10-2 7 0,-10-2 2 0,-3-6 0 16,0 8-1-16,-13-5-13 0,-5-2 1 0,-12-1-2138 16</inkml:trace>
  <inkml:trace contextRef="#ctx0" brushRef="#br0" timeOffset="114859.01">10553 15575 1344 0,'0'0'0'0,"0"0"0"0,0 0 0 16,0 0 138-16,0 0 0 0,0 0 0 0,0 0 0 15,35-13-67-15,-19 10 1 0,-1 3-1 0,10 0 1 0,11-7-66 16,2 4-1-16,-7 1 1 0,-1 2 1 0,1-8-27 16,-1 8-1-16,3 0 1 0,13 0 1 0,-3-7 15 15,1 7 0-15,4 0 0 0,8-5 0 0,-8 10 4 16,1-3 0-16,2-4 0 0,10-3 0 0,-11 2 0 0,-6 3 1 16,1-7-1-16,6-3 2 0,-2 7 8 0,-11-2 0 15,3-3 0-15,-8-4 1 0,2 2 3 0,-9-8 0 16,-1 8 1-16,3-8-1 0,-10 8-13 0,-3-2 2 15,-2-8-2-15,-3-1 1 0,-10 6-1 0,-8 0 1 16,3 8 0-16,-2-19 0 0,7 26-1672 0</inkml:trace>
  <inkml:trace contextRef="#ctx0" brushRef="#br0" timeOffset="115078.61">11570 15103 1344 0,'-5'0'0'16,"3"0"0"-16,-8 5 0 0,7 0 44 0,3-2-1 0,0 2 1 15,0-2 0-15,0 2-22 0,0-5 2 0,0 0-2 16,3 2 2-16,7 6 4 0,-3 2 1 0,-1-3-1 15,11 8 1-15,14 8-23 0,-1-3 0 0,-4-5-1 16,-1-2 2-16,-4 2 13 0,-1 3 0 0,0-8 1 16,1 0-1-16,-4-8-2 0,-4 3 0 0,-3 3 0 15,3 5 0-15,0-6-12 0,-6-4 2 0,-1 2 0 16,-1 2 0-16,-5 1 9 0,0-3 1 0,0-5-1 0,-8 15 0 16,3 5-2-16,-8-5 1 0,0 5-2 0,-17 28 2 15,-6-5-4-15,-4 5 2 0,-1 0-1 0,0 0 1 16,41-48-1601-16</inkml:trace>
  <inkml:trace contextRef="#ctx0" brushRef="#br0" timeOffset="117836.33">5991 15423 1470 0,'0'0'0'16,"0"0"0"-16,5 56 0 0,3-18 68 0,-3-3 2 15,3 3-1-15,-3 2 1 0,2-7-33 0,-1-3 1 16,-1-2 0-16,-3-1 0 0,3-4-13 0,-5 5 1 16,-7-3 0-16,7-5-1 0,-5-2-9 0,-1-1 0 15,4 1 0-15,-8 0-1 0,2-3-15 0,-2-3 0 16,2-4 0-16,-4-5 1 0,6-1-1 0,6 1 0 15,-7-3 0-15,7-3 0 0,-5 1-1 0,0 2 1 0,2-8 0 16,-2-12 0-16,-8-18-14 0,1-10-1 0,1 0 0 16,-1-10 2-16,-1 10-21 0,8-2 1 0,5 2-1 15,-8 0 1-15,8 0 7 0,-5 13-1 0,5 0 0 16,-5 0 0-16,10 7 4 0,0 0 2 0,3 3 0 16,-8-5-1-16,0 2 12 0,10 3 0 0,-2-3 0 15,10 3 0-15,-11 7 10 0,3 6 0 0,3 4 0 16,0 6 0-16,-1-3 7 0,-1 5-1 0,1 0 1 0,1 7 0 15,7 1 12-15,-2 9 1 0,-5 1 0 0,10 10 1 16,2-1 4-16,-7-1 2 0,0 1 0 0,0 1 0 16,-6 0-8-16,6-6 1 0,-5 6-1 0,5 5 2 15,2-3-7-15,6 23 15 0,-16-23-14 0,2-2 0 16,-4-8 0-16,2 0 0 0,-7-7 1 0,2 2-10 16,0-10 2-16,0-2 0 0,-5 4 0 0,0-2-2 15,0 3 0-15,0-3 0 0,0-5 1 0,0 0-9 16,-5-5 2-16,5 5-1577 0</inkml:trace>
  <inkml:trace contextRef="#ctx0" brushRef="#br0" timeOffset="117986.46">5900 15428 1569 0,'0'0'0'16,"0"0"0"-16,0 0 0 0,0 0 69 0,0 0-1 15,5 0 1-15,2-7-1 0,-1 2-22 0,-1 5 1 16,2 0-1-16,24-8 2 0,7 1-48 0,3-1 0 0,-11 1 0 15,8 7 1-15,6-8-22 0,-9 3 1 0,8 5-1473 16</inkml:trace>
  <inkml:trace contextRef="#ctx0" brushRef="#br0" timeOffset="118853.18">6317 16593 1922 0,'0'0'0'16,"0"0"0"-16,0-3 0 0,-8 1 62 0,3-1 0 15,0 3 0-15,3-2 1 0,-4 2-19 0,1-6-1 16,5 6 1-16,0 6 1 0,-5-6-31 0,3 0-1 0,2 0 1 16,0 2 0-16,0 6-35 0,0 2 1 0,0 0-2 15,0 25 2-15,0 13 7 0,0 0-1 0,0-8 1 16,0 3 0-16,0-8 8 0,2-7-1 0,3 0 0 16,0-1 1-16,1 6-2 0,-6-5 0 0,0-8 1 15,0 3-1-15,0-8 2 0,7-3 1 0,-7 1-1 16,0-5 1-16,0-6 3 0,0-2 1 0,0 5-1 15,-7-5 1-15,7 0-5 0,-6 0 2 0,6 0-2 0,-5-5 2 16,-2-5 2-16,2-3 1 0,5 6 0 16,-13-46 0-16,0-5-1 0,3 3 1 0,8 4 0 0,-9 11 0 15,9 5-1-15,2 7 1 0,0-5 0 0,0 3 0 16,0-5 0-16,7 7 0 0,6 3 0 0,-5-6 1 0,2 4-1 16,-5-1 0-16,8 8 0 0,-1 2 1 0,6 3-1 15,-5 5 0-15,0 5 0 0,-6-3 1 0,4 8 0 16,-4-5 1-16,3 5 0 0,3 0 0 0,0 5 0 15,0 3 1-15,-1-8 0 0,-2 7 0 0,-2 9-2 16,0-9 1-16,2 3-1 0,-5 5 2 0,3 0 3 16,-8 3 1-16,0-3 0 0,5 0 0 0,-5 6 1 15,0-11-1-15,-5 0 1 0,-3 0 1 0,3-3-4 0,-5-2-1 16,2 0 1-16,8 3 0 0,0 0 9 0,-5-3 0 16,2 2 1-16,3-7 0 0,0 3-5 0,0 2 1 15,0-5 0-15,0 0 0 0,0 7-2 0,0-4 0 16,0 2 0-16,13 2 1 0,5 6 0 0,2-5 1 15,3 4-1-15,15-2 0 0,-2 3-9 0,-6-6 1 0,-12-2 0 16,8 0 1-16,-1-2-14 0,-12 2 2 0,0 3-1 16,4-1 1-16,-4 1-11 0,-3-8 0 0,-2 2 0 15,-3 8 1-15,-5-2 6 0,0-6 1 0,0 3 0 16,0 3-1-16,-5-1 2 0,0-1 1 0,2 1 0 16,-14 6 0-16,-19 4 10 0,-7 3 0 0,7-2 0 15,-2-8 0-15,2 0 7 0,6 0 0 0,4-2 0 16,-4 5 1-16,4-6 11 0,9-2 1 0,-6 3 0 15,7-6 1-15,6 3-15 0,3-5 1 0,1 0 0 16,-1 0 1-16,7 0-1808 0</inkml:trace>
  <inkml:trace contextRef="#ctx0" brushRef="#br0" timeOffset="119287.56">6887 17661 1470 0,'0'0'0'15,"0"0"0"-15,-8-8 0 0,-7-7 75 0,2-5 0 16,0 0 0-16,1 0 1 0,-1 5-31 0,0 0 1 0,-5 5 0 16,1-1 0-16,-1 1-28 0,3 0 0 0,4 3 0 15,-6 2 1-15,-4 2-13 0,3 3 0 0,1 3-1 16,-6 4 1-16,2 6 18 0,-4-1 1 0,-3 4 0 16,8-1-1-16,7 10-17 0,0 3 1 0,-2-6-1 15,7 1 1-15,1 2 4 0,7-2 1 0,0 2 1 16,0-2-1-16,-5-3 5 0,10 0 1 0,2 0-1 15,1-5 1-15,2-2-8 0,-5-3-1 0,3-2 0 16,5-3 0-16,-3-3 6 0,2 1 0 0,6-3 0 0,8 0 1 16,-1-3-6-16,1 1 0 0,2-6 1 0,2-5-1 15,3-2 3-15,-5 3 2 0,5-8-1 0,8-3 0 16,-3-5-8-16,-2-5 1 0,-3-2-1907 16</inkml:trace>
  <inkml:trace contextRef="#ctx0" brushRef="#br0" timeOffset="131718.81">13188 14935 904 0,'0'0'0'16,"0"0"0"-16,0 0 0 0,0 0 61 0,0 0-1 16,0 0 1-16,0 0 1 0,0 0 0 0,0 0 2 15,0 0-1-15,0 0 1 0,0 0-44 0,0 0 2 0,0 27-2 16,0 1 1-16,6 7 2 0,-4 6 0 0,-4-6 1 16,2-5-1-16,0 3-23 0,0-5 0 0,0 2 0 15,-6-2 1-15,6-1-1 0,0 1 0 0,0-3 0 16,0-5 0-16,-7-2 0 0,2 0 2 0,0-11-1 15,5 6 0-15,0 2 1 0,0-5 0 0,0 0 1 16,-5-10-1-16,2 0 1 0,3 0 1 0,0 0-1 16,0 0 1-16,0-8 9 0,0 6 0 0,0-1 1 0,-5-9-1 15,5-3-6-15,-5-8 0 0,2 5-1 0,3-12 2 16,-2-10-2-16,-1 5-1 0,3-1 1 0,3 9 0 16,-3-1 3-16,-3 3 1 0,3 7-1 0,0-7 1 15,0 2-6-15,0 3 1 0,3 5-1 0,7-5 1 16,-5 5-4-16,-2 2 1 0,2 0 0 0,0 3 1 0,-3 5-2 15,3-7 1-15,0 9-1 0,1 3 1 16,1-5 13-16,-2 5-1 0,0-5 1 0,6 10 0 0,4 0-10 16,-2-2 2-16,-1 2-1 0,6 10 0 15,2 5 1-15,-2-5 0 0,0 8 0 0,-8 2-1 0,0-2-1 16,1-3 0-16,-4 0 1 0,6 3 0 0,-3 4-5 0,-5-1 1 16,-2-4 0-16,-1 3 0 0,6-4-2 0,-6-4 0 15,4-4 0-15,4 7 2 0,-3-5 0 0,-7-2 1 16,5-3-1-16,-2 0 2 0,0-3-4 0,-1-4 0 15,-2 2 0-15,0-2 1 0,0-3-1451 0</inkml:trace>
  <inkml:trace contextRef="#ctx0" brushRef="#br0" timeOffset="131901.31">13232 15136 1332 0,'0'0'0'16,"0"0"0"-16,0 0 0 0,-8 3 86 0,6 2 1 0,4 0 0 15,1-5 0-15,2 0-48 0,-5 0-1 0,5 0 0 16,8 0 1-16,9 0-33 0,4 0 1 0,-11 2-2 16,16 3 2-16,4-5-8 0,1 3 1 0,-6 4 0 15,3-4 0-15,-5-1-5 0,-2 1 2 0,-1-1-1384 16</inkml:trace>
  <inkml:trace contextRef="#ctx0" brushRef="#br0" timeOffset="133070.68">15091 14942 892 0,'0'0'0'0,"0"0"0"0,0 0 0 16,0-5 69-16,0 5 1 0,-2 5-1 0,2 0 1 15,0 3-40-15,0-1 1 0,0-7-1 0,0 5 0 0,0 5-18 16,0-2 1-16,0 2-1 0,0-2 1 0,-5 7-13 16,0-3 0-16,2-2 0 0,3 11 0 0,-7 6-2 15,1 6 2-15,1-5 0 0,-5-3 0 0,8 0 0 16,-3-2 0-16,-1 2 0 0,4-5 0 0,-3-10 26 16,5 0 0-16,-8-2 0 0,6 2 1 15,-1-2-6-15,-2-6 0 0,2-2 1 0,3-2-1 0,0 2-5 0,0 0-1 16,0-3 1-16,0 3 0 0,0 0-2 0,0 0 2 15,0-5-1-15,-2 2 0 0,-1-12-7 0,-2-2 0 16,5 2 0-16,-5-28 1 0,3 0-3 0,2 5-1 16,2 8 1-16,3 2 1 0,0 0-2 0,-2 8 1 15,-1 0-1-15,6 5 1 0,-3-8-1 0,-2 11-1 16,2-1 1-16,2-2-1 0,-1-5-3 0,-1 5 1 0,-3 5 1 16,8 0-1-16,-5 2 1 0,-2 3 1 15,-3 5-1-15,3-5 0 0,4 2-2 0,-7 3 2 0,0 0-2 16,3 0 1-16,-1 0 0 0,1 0 2 0,-3 0-2 15,10 0 1-15,5 8 1 0,3 0 0 0,-3 4-1 16,6 16 2-16,2 0 7 0,-6-1 1 0,-1-7-1 16,1 1 1-16,-9-6-1 0,2 0 0 0,-2 0-1 15,2-2 2-15,-5-1-13 0,3-2 1 0,-3-5-1 16,-3 8 1-16,3-6 1 0,-5-2 1 0,6 3 0 16,-6 0 0-16,0-1-2 0,0-4 1 0,0-3 0 15,0 2 0-15,0 6-2 0,0-8 1 0,0 0 0 0,0 0 0 16,0 0-1445-16</inkml:trace>
  <inkml:trace contextRef="#ctx0" brushRef="#br0" timeOffset="133238.24">15005 15055 1017 0,'-3'0'0'0,"3"0"0"0,-5 0 0 0,0-2 64 16,3 2 0-16,2 0 0 0,0 0 0 0,-3 2-20 15,3-2 1-15,3 0 0 0,-1 0 0 0,-2 0-6 0,0 0 0 16,0 0 0-16,13 0 2 0,10-2-29 0,2 2 1 15,-2 0-1-15,8 0 1 0,2 0-3 0,-5 5 2 16,-3 3-1-16,1-8 0 0,-26 0-1290 0</inkml:trace>
  <inkml:trace contextRef="#ctx0" brushRef="#br0" timeOffset="134188.84">13372 15751 1632 0,'0'0'0'0,"0"0"0"16,-5 20 0-16,10 13-1 0,0 7 1 0,2-2-1 16,-2 2 1-16,3-4 16 0,-3-4 1 0,0-1-2 15,3 1 2-15,-6-9-12 0,1 0 0 0,5 2 1 16,-8-2-1-16,-5 2-9 0,2-13 1 0,-2 3-2 16,5-4 2-16,-5-1 2 0,0-10-1 0,2 0 1 0,3 0 1 15,0 0-1-15,-5 0 1 0,5 0-1 0,-5 0 1 16,0-8 0-16,2 3 0 0,-4 0 0 0,-3-18 0 15,-8-19 0-15,5-6 0 0,3 7 0 16,7 6 1-16,3 2 0 0,-5 6 0 0,5-1 1 0,5-2 0 0,3-3 0 16,2 5 1-16,-5 5 1 0,3 3-1 0,-3 0 1 15,8 2 0-15,-1 6 1 0,1-6-1 0,0 8 8 16,0-2 2-16,-1 9-1 0,1-5 1 0,0 3 6 16,-3 5 0-16,-5 0 0 0,3 0 2 0,-1 0-16 15,-2 0 1-15,0 13 0 0,6 2 1 0,-1-2-5 16,-5 2 2-16,0-5-1 0,-5 10 1 0,-5 5-5 15,0-5 0-15,-3-2 0 0,-5 2 0 0,3 0-4 0,8-2 2 16,-11-3-1-16,3-7 0 0,2-6-6 0,8 3 0 16,0-5 0-16,0 3 2 0,-5-1 3 15,5 1 2-15,0-3 0 0,0 0-1 0,0 0 1 0,0 0 1 16,0 0-1-16,0 0 1 0,5 0 0 0,-2 0 0 16,2 0-1-16,18 5 2 0,7 2 0 0,1 4 0 15,2-1 0-15,-5-3 0 0,-3 1 0 0,-7-3 0 16,-5 2 0-16,-1 3 0 0,-6 1 3 0,-1-4 0 0,2-7-1 15,-7 8 2-15,3-1 0 0,-1-2 1 0,-2 3-1 16,-2-6 1-16,-1 6 2 0,3-1 2 0,-5-4-1 16,-2 7 1-16,-6 3-8 0,-2-11 2 0,2 3-1 15,-5 8 0-15,-2-6-1 0,-1 1 1 0,4-6 0 16,-6 1 0-16,2-3 3 0,6 0 1 0,2 0 0 16,6 0 0-16,-4 0-4 0,4 0 0 0,-3 0 0 15,7 0 0-15,3-3-2 0,-5 1 0 0,5 2-1465 16</inkml:trace>
  <inkml:trace contextRef="#ctx0" brushRef="#br0" timeOffset="134772.26">15033 15580 1431 0,'0'0'0'16,"0"0"0"-16,2 7 0 0,-4-4 73 0,-3 2 1 0,0 5 0 15,0 7 1-15,-3 6-32 0,0 2 1 0,3-2 0 16,-7 17 1-16,4 3-28 0,3 0 1 0,0-3-2 16,-3 3 2-16,3-3-20 0,0-4 1 0,-3 4-1 15,1 3 1-15,2-8-2 0,-6-2 2 0,9-3-1 16,-1-5 1-16,1 1-1 0,-3-6 0 0,5-5 1 16,0-5 0-16,-3-3-2 0,1-4 1 0,-1-3-2 15,3-3 2-15,0 3-1 0,0 0-1 0,0-5 1 16,-5-12 0-16,5-16-6 0,-5-2 1 0,0-6 0 0,2-14 0 15,3 12-5-15,0 3 0 0,0 5 1 0,0-6 0 16,0 3-2-16,5 11 2 0,3-1-1 0,-8 0 1 16,5 3-3-16,0 5 2 0,3 2-1 0,5-2 1 15,-6 5 7-15,3 5 2 0,-5 0-1 0,6 2 1 0,-1 8 3 16,-5 0 0-16,0 0 0 0,8 0 1 0,2 0 0 16,0 0 0-16,0 3 0 0,8 9 1 0,0 9 4 15,3-6 1-15,-9-3 0 0,4 8-1 0,-3 3 4 16,-1 0 1-16,-4 2-1 0,5-2 1 0,0 2 9 15,-5-5 0-15,-6 3 1 0,3-3-1 0,3-2-17 0,0-8 1 16,-8 5-1-16,2-10 2 0,-7 2-4 16,0 1 0-16,0-8 0 0,0 0 0 0,0 0-4 15,0 0-1394-15</inkml:trace>
  <inkml:trace contextRef="#ctx0" brushRef="#br0" timeOffset="134923.87">14972 15839 1306 0,'0'-2'0'0,"0"-1"0"16,5 1 0-16,-3 2 57 0,4 0 0 15,-4 0 0-15,26 0 2 0,8-8-26 0,-8 3 2 0,0 2 0 16,7-2 0-16,-2 0-25 0,-7 3 0 0,-3-3-1281 16</inkml:trace>
  <inkml:trace contextRef="#ctx0" brushRef="#br0" timeOffset="135649.43">13392 16804 1281 0,'-3'0'0'0,"1"-5"0"0,-1 3 0 0,3-3 56 15,0 0 0-15,0 2 0 0,-5-4 0 0,0-14-20 16,3-1 1-16,-3 4 0 0,-6-5 0 0,1-9-11 15,0 4 0-15,-3 5 0 0,3 6 1 0,-3 1-27 16,1 6 0-16,-1 5 0 0,5 3 0 0,3 2 0 16,-2 0 1-16,4 0-1 0,1 0 1 0,-9 2 1 0,4 6 1 15,-1 5-1-15,-2 2 1 0,-3 7-2 0,-5 4 2 16,11-6-2-16,7 7 1 0,-5 1-1 0,5-8 0 16,0 0 0-16,5 3 0 0,-5-8-1 0,5-2 2 15,2-1-1-15,11 6 0 0,0 0 7 0,-5-11-1 16,2-4 1-16,13 4 1 0,3 3 13 0,-6-10-1 15,0 0 0-15,16 0 2 0,-3 0-12 0,3 0 0 0,0-10 0 16,7 8 1-16,-2-3-6 0,-5-3 1 0,4-4 0 16,11-4 0-16,-5 1-9 0,-2 0 2 0,4-5-1481 15</inkml:trace>
  <inkml:trace contextRef="#ctx0" brushRef="#br0" timeOffset="135976.56">15168 16247 1583 0,'0'0'0'0,"0"0"0"0,-5 10 0 0,0 16 78 16,-1 4 1-16,4 3 0 0,-6 22-1 0,3-5-23 15,-5-2 0-15,5 8 0 0,2-8 0 0,3-5-52 16,-7-3 2-16,-3-2-1 0,2 7 1 0,5-10-7 0,1-5-1 16,-6 3 1-16,3-5 1 0,-2 0-7 0,1-6 1 15,6-7 0-15,0 3 0 0,0-8 0 0,-5-5 2 16,5-5-1-16,0-5 0 0,-5 3-22 0,5 2 0 15,0 0 0-15,0-23 0 0,0 23-1443 0</inkml:trace>
  <inkml:trace contextRef="#ctx0" brushRef="#br0" timeOffset="136158.6">15071 16527 1054 0,'5'-7'0'0,"-2"-11"0"0,-1 0 0 0,6 1 56 0,0-1 2 0,-3 0-2 16,5 3 1-16,0 8-20 0,0-6 1 0,-2 5-1 16,2 3 1-16,3 3-13 0,-8 2 1 0,0-5-1 15,8 2 0-15,2 3-9 0,0 3 1 0,0 2-1 16,3 8 1-16,5 4-1 0,-8 3 2 0,1 0-1 15,-4 16 1-15,1-1-11 0,0-2 1 0,-6-5 0 16,4 7-1-16,-6-7 14 0,2-8 0 0,-2 2 0 0,-2 4 1 16,-1-4-16-16,1-2 1 0,2-7 0 0,-2 5-1 15,-1-1-4-15,-2-7-1 0,0-2 0 0,0-6 0 16,0 1-1-16,0 2 0 0,0-5-1360 0</inkml:trace>
  <inkml:trace contextRef="#ctx0" brushRef="#br0" timeOffset="136336.13">15124 16630 1431 0,'0'0'0'16,"0"0"0"-16,8 0 0 0,0 0 52 0,4 0 0 16,4 3-1-16,19 4 1 0,9 1-20 0,-4-3 2 15,1 0 0-15,-5-2-1 0,2 2-33 0,-3 2 0 16,-2-7 0-16,3 8 0 0,-36-8-1329 0</inkml:trace>
  <inkml:trace contextRef="#ctx0" brushRef="#br0" timeOffset="137711.06">13181 17689 1557 0,'0'0'0'0,"0"0"0"16,0 0 0-16,0 0 67 0,-5 35 2 0,5-22-2 16,-5 2 2-16,5 0 8 0,5-5 1 0,-5-3-1 15,0 4 0-15,0 1-77 0,0 1 0 0,0-6 0 0,0 21 0 16,0 7-1-16,2-4 0 0,3-4 0 0,6 6 0 0,-4 2-5 15,-2 1 2-15,-5-1-2 0,5 5 2 0,3-5-3 16,-5-9 1-16,7 1 1 0,-3-1-1 0,4-6-3 16,-9-8 1-16,3 1 0 0,0 2 1 0,-5-7 2 15,0-3 1-15,0-5-1 0,0 0 1 0,0 0-5 16,0 0 0-16,0-5 0 0,0-3 1 0,0 0-6 16,0-4 1-16,0-1-1 0,-10-37 2 0,-5-8-13 15,5 2 1-15,5 9-1 0,2 11 1 0,-2 4-14 0,0 9 1 16,2-2 0-16,3 2 0 0,0 8 1 0,-5-3 2 15,0 3-1-15,10-8 0 0,-5 3 10 0,-7 0 2 16,7 8-1-16,2-4 1 0,3 1 21 0,-5 8 2 16,0-3 0-16,0 0 0 0,0 2 17 0,0-5 1 15,5 6-1-15,0-1 1 0,3-2 6 0,-3 3-1 16,-2 4 1-16,7 3 0 0,3-5 9 0,-1 3-1 0,-4 2 1 16,15 7 1-16,-3 3-10 0,3 8 2 0,0-3-1 15,5 13 1-15,0-1-20 0,-8-1 2 0,6-1-1 16,2 3 1-16,-8-1 10 0,3 1 1 0,-5 0-1 15,2-1 1-15,-2-1-19 0,-5-4 1 0,-1 4-1 16,-2 1 1-16,3-2 0 0,-8 1 0 0,-5-6 1 16,8 0-1-16,-3-5-1 0,-10-7 1 0,0 4 0 15,2-2 0-15,-2 3 4 0,-2-1 0 0,1-4 0 16,-4 7 0-16,-5 3 3 0,0-1 0 0,0-4 0 0,-8 10 1 16,-3-3 9-16,1-2 1 0,2-3 0 15,-3 0 0-15,-2 5 0 0,3-7 1 0,-6-6-1 0,11 1 2 16,-5 4-18-16,2-9 1 0,0 2 1 0,-3-5-1 15,26 0-1657-15</inkml:trace>
  <inkml:trace contextRef="#ctx0" brushRef="#br0" timeOffset="138831.26">15180 17641 1569 0,'0'0'0'0,"0"0"0"15,6 17 0-15,1 14 37 0,3 1 1 0,1 4-1 16,-1-1 0-16,-8-5-10 0,1-2-1 0,4 5 1 16,-1 2 1-16,-4-5-24 0,-2-5-1 0,-2 3 1 15,2 2-1-15,0 6-2 0,0-6 1 0,-6-2 1 16,6-1-1-16,-7-1 6 0,2-9 1 0,0-4 0 16,2 2 0-16,3-8 0 0,-2-4-1 0,-1 2 1 15,-2-2 2-15,5-1-6 0,0-2 1 0,0-2-1 0,-5-1 1 16,2-5 0-16,3 1-1 0,-2-3 1 0,-8-36-1 15,-3-24-3-15,3 9 0 0,10 4 0 0,-5 9 0 16,2 7-2-16,3 6 0 0,0 0 0 0,0-8 1 16,8 3-1-16,-3 7 2 0,2 3-1 0,4 2 0 0,-4 3 1 15,1 2 0-15,2 8 1 0,-2-5-1 0,4 0 1 16,-1 7 1-16,-4 5-1 0,1 1 1 0,2-1 9 16,-5 8 0-16,0 0 1 0,3 0-1 0,-6 0-12 15,1 3 0-15,4 7 0 0,1 8 1 0,5 7-1 0,-3-5 1 16,-2 0-1-16,-3 10 1 15,-5 1-2-15,5-6 0 0,-10 2 0 0,-3 1 0 16,3-5-1-16,-5-6 1 0,0 1 0 0,-1 0 0 0,1-11-5 0,3 6-1 16,4-6 0-16,-2 1 2 0,5 0-2 0,-5-3 2 15,0 2-2-15,2-7 2 0,3 8 3 0,0-6 1 16,-2 3-2-16,2-2 2 0,0 2-2 0,0 0 0 16,0-5 0-16,5 10 1 0,10 8 1 0,5-3 0 15,-2-3 0-15,13 3 0 0,-1 8 0 0,-4-5 0 0,-3-8 0 16,-3 2 1-16,-2-6 3 15,-11 1 1-15,4 1-1 0,-4-1 2 0,-2 1 2 0,-2-3 1 16,-1 2 0-16,-2 1 0 0,0 4-9 0,-2-1 1 0,-1-4-1 16,-2 3 1-16,0 5 3 15,-2-2 2 1,-4-3 0-16,-4 3-1 0,-10 7 13 0,2 0 0 0,-3-10 0 0,-9 8 1 16,-3-3-19-1,2-3 0-15,-7 3 0 0,-1-2 0 16,44-13-1623-16</inkml:trace>
  <inkml:trace contextRef="#ctx0" brushRef="#br0" timeOffset="140156.96">12723 18566 237 0,'0'0'0'0,"0"0"0"16,0 0 0-16,0-5 132 0,5 2 0 0,-2 3 1 15,2 0-1-15,0-2-98 0,-5 2 0 0,5 2 0 16,2-2 1-16,1-2-34 0,-3-1 1 0,0 1-1 16,8 2 2-16,5 0-3 0,0 0 0 0,-1 0 0 15,14 0 0-15,7 0 0 0,-7 0 0 0,-1 0 0 0,3-6 0 16,0 4 0-16,0-6 1 0,-2 8-1 0,10-5 1 15,-3 3 21-15,-5-1 1 0,8 1-1 0,2 2 1 16,0-8-3-16,-2 3 1 0,2 3-1 0,8 2 2 16,-3 0 9-16,-5 0 1 0,6 2-1 0,7-4 1 15,-5-3 2-15,-3 2 1 0,0 3-1 0,8-2 0 16,-2-1-8-16,-3-4 0 0,-3 1 0 0,5 4 0 16,6-11-3-16,-1 6 2 0,3-1 0 0,8-2-1 0,-13 0-8 15,-2 3 0-15,7-6-1 0,0 5 1 0,2-4-2 16,-4 2 0-16,4-3 1 0,11 6-1 0,-5-11 8 15,-6 0 0-15,9 6-1 0,1 4 2 0,-1-5-5 0,-11 1 0 16,12-1 0-16,1 3 0 0,-2 3 0 0,-4-6 0 16,6 0 0-16,0 6 1 0,-6-1-13 0,-1 1 2 15,6-1 0-15,1-4 0 0,-8 7 9 0,3 2 1 16,0-5-1-16,10 1 0 0,-8 2-14 0,-3 2 0 16,6-2-1-16,0-10 2 0,2 3 5 0,-4 4 1 15,-4 0-1-15,11 1 1 0,0 4 2 0,-10 1 2 0,10-11-1 16,2 1 1-16,-5 4-8 0,-7 6 2 0,5-6 0 15,7 3 0-15,-2 0-2 0,-8 2-1 16,3 3 1-16,7-5 0 0,-9 3 3 0,-4-3 2 16,9 10-2-16,4-5 1 0,-7-5 8 0,-5 2 1 0,7 3-1 15,0-5 1-15,-2 5-14 0,-5 0 1 0,10 0 0 16,-6 0-1-16,1 0 12 0,-5 0 0 0,-1 5 0 16,9-5-1-16,-8 0-5 0,-3 0-1 0,5 3 0 15,3 2 1-15,-3-3 8 0,-5 3 1 0,3-2 0 16,10 7 1-16,-11-2-6 0,-2-6 2 0,1 3-1 0,6 3 1 15,-1-1-5-15,-9-2 2 0,8 3-1 0,8-1 0 16,-7 1 7-16,-9-3 0 0,6-2-1 0,10 2 1 16,-8 2-13-16,-2 1 0 0,2-3-1 0,3 2 2 15,-1-7 9-15,-4 3 0 0,2 2 0 0,11 0-1 0,-16-3-5 16,3 3-1-16,4-5 0 0,4 0 1 0,-4 0 4 16,-4 3 0-16,5 2 0 0,10 0 1 0,-5-7-13 15,-5-1 1-15,4 3 1 0,1 0-1 0,0 0 11 16,-5-5 1-16,0 2-2 0,10-2 2 0,-6 3-6 15,-1-3 1-15,-1 5 1 0,3-3-1 0,-8 3-2 16,-10 0 0-16,8 0 0 0,0-5 1 0,-6 5 0 16,-4-5 0-16,-1 3 0 15,6-3 0-15,-6 5-2 0,-12-3 1 0,3-2-1 0,-4 0 1 0,-4-2-9 16,-5-4 1-16,-8-9 0 0,-8-5 0 0,-20 25-2334 0</inkml:trace>
  <inkml:trace contextRef="#ctx0" brushRef="#br0" timeOffset="140831.81">13601 18588 1494 0,'0'0'0'0,"0"0"0"16,-5 0 0-16,2 0 111 0,3 3 2 0,0 4-2 0,-5-4 1 15,5 2-49-15,0-5 0 0,0 2-1 0,-3 4 2 16,1 1-32-16,-1 1 0 0,3-3 0 0,-5 7 0 16,5 11-33-16,0-3 0 0,0 0 0 0,0 10 1 15,5 6-3-15,0-3 0 0,-5 2 0 0,3-7 1 16,2-6-12-16,-2-2 2 0,-3 1 0 0,-3 6-1 0,3-7 5 16,0-4 1-16,0-4-1 0,0-4 1 0,0 4-17 15,0-9 2-15,0 2-1 0,0-5 1 0,0 0-5 16,0 0 0-16,0 0-1535 0</inkml:trace>
  <inkml:trace contextRef="#ctx0" brushRef="#br0" timeOffset="141035.28">13501 18616 1444 0,'0'0'0'15,"0"0"0"-15,0 0 0 0,0 0 46 16,0 0 0-16,0 0 0 0,0 0 0 0,5 0-8 15,1 0 1-15,-6 0-1 0,10 0 2 0,8-2-25 0,4 2 1 0,-4 0 0 16,-2-6 0-16,1 6-19 0,1 0 1 0,-3 0 0 16,-2 0 1-16,0 0-2 0,-6 0 2 0,1 6-1 15,7-4 1-15,1 1-10 0,-6-3 1 0,-10 0-1348 16</inkml:trace>
  <inkml:trace contextRef="#ctx0" brushRef="#br0" timeOffset="141228.76">13545 18863 1281 0,'5'0'0'0,"-3"0"0"16,14 0 0-16,1 0 53 0,4-8 0 0,-1 3-1 0,16-2 2 15,-1-1-18-15,-12 1 0 0,3-3 0 0,-1 7 0 16,-2-4-36-16,-3-1 1 0,-2 0 0 0,2 8 0 0,3-5-9 15,-12-2 0-15,1-1 1 0,4 8 0 0,-16 0-1202 16</inkml:trace>
  <inkml:trace contextRef="#ctx0" brushRef="#br0" timeOffset="141983.63">13611 18926 1497 0,'0'0'71'0,"0"0"-71"0,0 0 0 0,0 0 0 16,0 0 1-16,5 0-3 0,-3 0 0 0,-2 0 0 15,0 0 1-15,0 0-12 0,0 0 2 0,0 0-1 16,5 0 0-16,-2 0 15 0,2 0-1 0,0 0 0 0,3 0 0 16,7-5 26-16,5 5 1 0,-2 5-1 0,5 3 0 15,3-6-9-15,-1-4 0 0,-7 2 0 0,7 7 1 0,-2-2-5 16,-2-5 0-16,1 0 0 0,4 3 1 0,-6 2-7 15,3-5 0-15,-5 0 0 0,12 0 1 0,-7 0-10 16,3-8 1-16,-1 3-1361 0</inkml:trace>
  <inkml:trace contextRef="#ctx0" brushRef="#br0" timeOffset="142819.18">15381 18523 1293 0,'0'0'0'0,"0"5"0"16,-5-3 0-16,5 3 63 0,0-2 0 0,0 2 0 0,-5 3 1 16,5-3-29-16,-5 5 1 0,5-3-2 0,-2 11 2 0,-1 5-12 15,1 4-1-15,2-4 1 0,0 12 0 0,0 0-24 16,0-2 0-16,0 0 0 0,0-5 1 0,0-1 2 0,0 1 2 16,0-8-2-16,0 11 1 0,0-9 1 0,0-4 0 15,5-8 0-15,2 0 1 0,-7-7-2 0,0 2 2 16,0-5-2-16,5 0 2 0,-2 0-6 0,2 0 1 15,-5 0-1-15,0-5 1 0,5-1-1 0,-2 4 0 16,-1-6 0-16,1-27 0 0,2-20-1 0,0-1 1 16,-3 11 0-16,1 15 0 0,5-6-1 0,-6 9 1 15,3-1 0-15,0 0 0 0,0 1 0 0,1 1 1 0,1 4 0 16,1 1 0-16,-3 6 0 0,-3 0 0 16,9 0 1-16,-4 3-1 0,3-4 14 0,-10 6 2 0,5 3-1 15,3 4 1-15,0 3-3 0,-3 0 2 0,0 0-1 16,-5 0 0-16,5 0-2 0,3 0-1 0,-8 0 0 15,5 0 2-15,-3 8-12 0,3-6 1 0,0 3 0 16,-5 16 0-16,3-1 2 0,-3 2 0 0,-3-1 1 16,-7-1-1-16,3 0-5 0,2-5 1 0,-1-7-1 15,-1 4 2-15,2 3-2 0,2-10 0 0,-2 3 0 16,-3-6 0-16,3 6-5 0,5-1 2 0,-7-4-2 0,4-1 2 16,1 4-3-16,2-6 2 0,0 2-2 0,0 3 2 15,0-5-5-15,0 0 0 0,0 0 0 0,0 0 1 16,7 8 6-16,3 4-1 0,3-9 1 0,5 9 1 0,10 3-7 15,0 1 1-15,-10 1 0 0,-5-2 0 0,-1 0 1 16,-9-7 2-16,2-3-1 0,0 3 1 0,0-1-2 16,-5-2 2-16,0-2-1 0,0 2 1 0,0 0-1 15,0-3 1-15,0 3-1 0,-5 3 1 0,-8 2 2 16,3 0-1-16,2-7 1 0,-12 2 1 0,-10 5 1 0,-6 0 0 16,5-3 0-16,-9 3 0 0,7 1 3 15,2-4 2-15,-12-7-1426 0</inkml:trace>
  <inkml:trace contextRef="#ctx0" brushRef="#br0" timeOffset="152486.07">14623 15239 1231 0,'0'0'0'0,"0"0"0"16,0 0 0-16,0 0 68 0,0 0 2 0,0 0-2 15,0 0 2-15,0 0-36 0,23 16 2 0,-20-16-1 0,7-8 1 16,3 0-12-16,-1 8-1 0,-4-5 1 0,5-2-1 16,5-13-18-16,-1 0-1 0,-4 2 1 0,5-10-1 15,5 0 1-15,-8 1 0 0,-2 7 0 0,-3-1 0 16,3 1 4-16,4 0 0 0,-6 5 0 0,4 0 1 0,-2-5-5 16,-3 0-1-16,3 4 1 0,-6 4 1 0,3-3 15 15,-2-3 1-15,0 3 0 0,2 0 0 0,-5 2-6 16,-3 6-1-16,3-1 1 0,1 3 0 0,-6 3-8 15,2 2 1-15,3 0 0 0,0-8 0 0,0 3-6 16,-5 2 0-16,0 1 1 0,0 2 0 0,0 0-1 16,0 0-1-16,0 0 0 0,0 0 0 0,0 0 2 15,0 0-1-15,0 0 0 0,0 18 1 0,-5 2-4 0,5 10 0 16,-5-5 0-16,5 10 1 0,0-7-1 0,0-5 0 16,0 2 0-16,5-10 0 0,-5 0-1 0,5-10 1 15,-2 3 0-15,7-8 0 0,-5 7-1 0,-2-4 1 16,-3 2 0-16,5-5 0 0,0 0-3 0,3 0 1 15,-3 0 0-15,0 0 1 0,7 0-6 0,1 0 0 0,-5 0 1 16,5 0-1-16,-13 0-1512 0</inkml:trace>
  <inkml:trace contextRef="#ctx0" brushRef="#br0" timeOffset="152986.73">14733 15781 1155 0,'0'0'0'0,"0"0"0"0,0 0 0 0,0 0 68 0,0 0 0 15,0 0 1-15,0-5-1 0,5 5-23 0,2 0 1 16,-4 0 0-16,7-15 0 0,8-5-6 0,0 0 2 16,-3 5-1-16,8-21 1 0,-3-1-31 0,-2 6 0 15,-5 4 1-15,2-1-1 0,-7 5 0 0,-1 3 0 16,4 0 0-16,6-3 1 0,-9 11 7 0,-3 4 1 15,0-5-1-15,3 8 1 0,-8 3-14 0,5 2 1 16,-3 0-2-16,3 0 2 0,1-5-7 0,-6 5 0 0,2 5 0 16,3 5 1-16,5 8-2 0,-5 2 0 0,3-5 0 15,-8 13 0-15,3 2 1 0,-1 3 0 0,1-6 0 16,2 1 0-16,-5-13 2 0,5 3 1 0,-5 4 1 16,0-1-1-16,5-6-2 0,-2 5 1 0,-3-5 1 15,5 5-1-15,-3 3-1 0,3-11 1 0,0 4-1 16,0 1 2-16,-2 1-2 0,7-8 0 0,-7-3 0 15,7 6 0-15,-5 2-1 0,3-5 1 0,-3-2-1 16,7-3 1-16,-4 0-6 0,-3 2-1 0,-5-7-1485 0</inkml:trace>
  <inkml:trace contextRef="#ctx0" brushRef="#br0" timeOffset="153588.67">14972 16998 1192 0,'0'0'0'0,"-5"0"0"16,5-5 0-16,-5-7 33 0,5 2-1 0,0-3 1 15,5-2 0-15,0-10-10 0,-5 2 1 0,0 3-1 16,2-8 1-16,9 0-24 0,-6 8 0 0,2 5 0 0,-2 0 0 16,8 2-8-16,-8 1 1 0,3-3-1 15,-1-5 2-15,6-1 1 0,-3 1 2 0,1 0-1 0,1-8 1 16,1 6 11-16,0 1 1 0,-6-1-1 0,6-6 1 0,-3 3 17 16,-2 2 0-16,-1 3 0 0,4-3 1 0,-4-2-18 15,3 8 1-15,-10-1-1 0,6 3 1 16,-4 0 3-16,3 7-1 0,-2-2 0 0,-1 7 2 0,1 3-6 15,-1 0 1-15,-2-5-1 0,0 3 1 0,0 2 13 16,0 0 0-16,-2 0 1 0,2 0-1 0,0 0-5 16,0 2 0-16,0 3 0 0,0 28 0 0,0 18 7 0,-3-3 1 15,-2 7 0-15,5-10-1 0,0-7-5 0,-5-3 2 16,5-7-2-16,5 2 1 0,-5-2 1 0,0-3 2 16,0-5-2-16,5 3 1 0,-2 0-2 0,-1-6-1 15,-2 1 0-15,8 0 0 0,-8-3-7 0,3-3 0 16,-3-4 1-16,0 0 0 0,0-8-1651 0</inkml:trace>
  <inkml:trace contextRef="#ctx0" brushRef="#br0" timeOffset="153982.62">13367 15116 1281 0,'0'0'0'16,"0"5"0"-16,0-2 0 0,5 4 65 0,0-2 0 15,-5-5-1124-15</inkml:trace>
  <inkml:trace contextRef="#ctx0" brushRef="#br0" timeOffset="154239.44">13527 15970 1293 0,'5'0'0'0,"0"0"0"0,-5 0 0 0,5 8 60 16,5 4 0-16,-10-12-1120 0</inkml:trace>
  <inkml:trace contextRef="#ctx0" brushRef="#br0" timeOffset="156535.47">13244 17653 1369 0,'0'0'0'0,"0"0"0"0,0 0 0 16,0 0 113-16,0 0 1 0,0 0 1 0,0 0-1 15,0 0-151-15,28 21 1 0,-25-21-1 0,15-8 1 0,-18 8-1224 16</inkml:trace>
  <inkml:trace contextRef="#ctx0" brushRef="#br0" timeOffset="163308.47">12441 15025 1105 0,'0'0'0'16,"0"0"0"-16,0 0 0 0,0 0 77 0,0 0 2 15,0 0-2-15,0 0 2 0,0 0-26 0,0 0-1 16,0 0 1-16,-13-27 1 0,8 14-33 0,-3 3 1 0,3-3-1 16,-3 6 0-16,-2-6-17 0,3 0 0 15,-6 6-1-15,3 4 2 0,-3-4-1 0,0 2 1 0,3 0-1 16,-3-5 2-16,-5-3-2 0,-2 1 1 0,2-1-1 15,1 3 1-15,-4 2-4 0,3-2 1 0,1 3 1 16,-4-1-1-16,3-2 1 0,1 5 1 0,-1 5-1 16,5 0 0-16,0 0 4 0,1 5 1 0,-4 3-1 15,1-1 0-15,2 3 18 0,3 0 0 0,-8 5 0 16,1 13 0-16,-4 0-4 0,-2 2 0 0,11 3-1 16,-1 2 1-16,5-2-7 0,-4-5 0 0,6 2 1 0,-1 5 0 15,2-10-5-15,0 3 0 0,0 7 0 0,5-4 1 16,-3-4-1-16,0-2 0 0,3 3 0 0,3-5 1 15,5-3-4-15,-1 0 2 0,-2 0-1 0,0 11 1 16,3 1 0-16,2-4 0 0,-2 0 0 0,0 2 1 16,2 3-2-16,2 2 1 0,-4-2 0 0,2 10 0 0,3-8 6 15,-8 0-1-15,8 5 1 0,-8 3-1 16,8 0 3-16,-6-3 0 0,1-4 0 16,-6 4 0-16,1-2-11 0,2-5 2 0,-5 2-1 0,0 5 1 0,0-10 3 15,0-2 0-15,0 5 1 0,-5 2-1 0,2 0 2 16,3-7 1-16,0 0-1 0,-2 2 2 0,-6-2-9 0,1 0 2 15,7 4-1-15,0-1 1 0,0-4 8 0,-6-1-1 16,1 1 1-16,3 1 0 0,-1-8-10 0,1-2 1 16,-3 2 0-16,10 5 0 0,-3-10 3 0,-2-2 0 15,0-6 0-15,0 6 1 0,0-13-3 0,0 8 1 16,0-8-1-16,3 10 1 0,4-3-5 0,1-2 2 16,-3 0 0-16,0 3-1 0,-2 4 4 0,7 4 0 0,-5-9 0 15,3 6 1-15,-1 2-5 0,4-3-1 16,-4-4 1-16,3 2-1 0,3 0 4 0,-10-7 1 0,-1 2 0 15,6 2 0-15,-3 1-5 0,-5-1 1 0,5-7-1 16,3 5 2-16,-1-2-1 0,-2 2 0 0,0-3 0 16,-2 1 0-16,7-3 0 0,-2 0-1 0,2 0 1 15,-2 0-1-15,4 0 4 0,1 0 1 0,-3 0-1 16,5 3 1-16,3 2-1 0,0 2 0 0,-5-7-1 16,2 3 2-16,5 2-4 0,-7-5 1 0,0 2-2 15,2 3 2-15,-2-5 3 0,0 3 0 0,-8-1 0 0,10 1 1 16,-2-3-6-16,-3 0 1 0,-8 0-1 0,9 0 1 15,-4 0-1-15,-2 0 2 0,0-3-2 0,3 3 2 16,0 0-2-16,-3-2 1 0,0 2-1 0,0 0 1 0,0 0-4 16,3 0 1-16,-6 0 0 0,-2 0 1 0,3 0 0 15,4 0 0-15,-7 0 1 0,0 0-1 0,0 0-3 16,0 0 0-16,0 0 0 0,0 2 1 0,0 6-1 16,0-6 0-16,0 3 0 0,0-5 1 0,0 3-1 15,0 2 0-15,0-5 0 0,0 5 0 0,0 3-1 0,0-8 1 16,0 2 0-16,0 3 0 0,0-5-1 0,0 3 1 15,0 2 0-15,0-5 0 0,0 2-2 0,0 1 0 16,0-3-1-16,0 0 2 0,0 0 0 16,0 0 0-16,0 0 0 0,0 0 0 0,0 0 0 0,0 0-1 15,0 0 1-15,0 2 1 0,-5 3-1 0,5 3 1 16,0-8-1-16,0 2 1 0,0 3-1 0,0-5 1 16,0 3-1-16,-2-1 1 0,-1 1-1 0,1-3 1 15,2 0 0-15,-6 0 0 0,4 0-1 0,-1 0 1 16,3 0 0-16,-2-3 0 0,-11-2 0 0,0 0 0 0,3 3 0 15,-13-16 0-15,-7 1 1 0,-1-9 0 0,6 4 0 16,4-4 1-16,9 11 2 0,-4 0-1 0,4-5 0 16,-1-3 1-16,0 3-3 0,1 0 1 0,1-5 0 15,4-5 1-15,-6-1 0 0,0 1 0 0,-4 0 1 16,4-5-1-16,-5 2 0 0,5 3 2 0,1-11-2 16,-6 1 2-16,0 2-2 0,5-2 2 0,1 0-1 0,-1 2 1 15,0-3-4-15,3 1 1 0,2 2 0 0,3-2 0 16,0 5 0-16,-3 7-1 0,-4-7 0 0,4-6 0 15,3 11-1-15,-5-3 1 0,2-2 0 0,1-5 0 16,1 5-1-16,1 4 1 0,-7-1-1 0,4-9 2 16,3 1 1-16,-5 2 1 0,2-2 1 0,3-3-1 15,0 0-4-15,-3 5 0 0,1-4 0 16,2-4 0-16,-3 6 0 0,5 0 0 0,1-1 0 0,-3-2 0 16,2 3 0-16,1 5 0 0,-1 0 0 0,3-3 1 0,0 2-1 15,3 9 0-15,-3 7 0 0,0-6 2 0,0 4-2 16,0 4 0-16,0 0 0 0,0 1 1 0,0 7-1 15,0 2 0-15,0-4 0 0,0 4 1 0,0 0-1 0,0 8 0 16,0-7 0-16,0 4 1 0,0 1-2 0,0 2 1 16,0 0 0-16,2-5 0 0,6 2-2 0,-6 3 0 15,-2-5 0-15,3 5 1 0,5 0 0 0,-8-2 0 16,0 2 0-16,7-5 0 0,9 2 0 0,-1 3-1 16,3 0 1-16,12-5 0 0,6 5 0 0,-6 0 1 15,1 0-1-15,-6-7 1 0,1 7-2 0,-1-5-1 16,3-3 1-16,3 3 1 0,-1-3 0 0,1 6 0 0,-1-6 0 15,8 1 0-15,-7 2-3 0,-1 0 2 0,-4-3-1 16,4 6 0-16,1-11 1 0,-3 5 1 16,5 1-1-16,5-1 1 0,-7 3-3 0,-3 3 2 0,-3-3-1 15,1-8 0-15,-4 6 1 0,-6 1 1 0,2 4-1 16,-1-3 1-16,-1 2 0 0,-4-4-1 0,1-1 1 16,-5 3 1-16,-3 5 0 0,-3 0 0 0,1 0 0 15,-1 0 0-15,3 0 0 0,-5 0 0 0,0 0 0 16,0 0 0-16,0 0 0 0,0 0 0 0,0 0 0 0,-5 0 0 15,3 0 0-15,-1 0 1 0,1 0 1 0,-8 0-1 16,-6 0-1-16,-1 0 1 0,-6 0 0 0,-3 0 0 16,-4 0-1-16,-6 5 0 0,6-2 0 0,-4-3 0 15,4-3-1-15,2 3 1 0,0 0-1 0,-5 0 1 0,5-2-4 16,5-1 2-16,-2 3 0 0,-6 0 0 0,-5 0 1 16,11 0 1-16,-3 3 0 0,0-3 0 15,0 2-2-15,8 6 2 0,-3-6 0 0,-3 3 0 0,1-2 0 16,2 4 0-16,5 4 0 0,-2-4 0 0,2 1 0 15,5-6 0-15,1 8 0 0,-6 0 2 0,5-2-2 0,-2-6 0 16,5 6 0-16,4 0 0 0,1-8 0 0,-2 7 0 16,2-7 0-16,-3 8 0 0,-2-6-2 15,2 1 2-15,8 4 0 0,0 1 0 0,0-1 0 16,-5-4 0-16,0 2 0 0,5 0 0 0,0 3-1 0,0 2 0 16,0-5 0-16,0 10 0 0,5 10-2 0,0-5 0 15,-5 0 0-15,8 3 1 0,-3 5-3 0,-5-1 1 0,5-6-1 16,3 14 2-16,-8-5-2 0,0-5 1 0,0 11-1 15,0-1 1-15,0 0 2 0,0-2-1 0,0 2 1 16,0 0 1-16,0 1-2 0,-5-4-1 0,2 11 1 16,1 0 0-16,-1 0 0 0,3-3 2 0,0 1-1 15,3 1 1-15,-3-4 0 0,-3 0 0 0,3 5 0 16,5 0 1-16,-2-3-2 0,2-5 2 0,0 1-1 16,-5 4 1-16,2-5-1 0,3-2 1 0,-5 10-1 15,5-8 1-15,1 0 0 0,-4-7 0 0,3 10 0 0,-5 7 0 16,0-7-1-16,0-5 1 0,0 0 0 15,0 2 0-15,5 0-1 0,-5-7 1 0,-2 2 0 0,2 3 0 16,0-5-1-16,-3-8 1 0,3-3 0 0,3 9 0 16,-3-11 0-16,-3-3 0 0,3 1 0 0,0-6 0 15,0 3 0-15,0-4 0 0,0-1 0 0,0-3 0 16,0 3 0-16,0-2 0 0,0 2 0 0,0 2 0 0,5 1 0 16,3-3 0-16,-8-5 0 0,0 2 1 0,5 3 0 15,0 0 0-15,-2 3 0 0,4 0 1 0,3-1 2 16,-4 6-1-16,-4-6 0 0,8 3 1 0,-2 0-3 15,2-2 1-15,-7-6 0 0,7 4 1 0,3 1 0 16,-1-4 0-16,-2-1 1 0,6 6-1 0,1-6-2 0,1 3 2 16,0-2-2-16,0 2 1 0,7-3 0 0,-7 1 2 15,3-1-2-15,1 6 1 0,4-1 0 0,-3-1 2 16,-8-6-2-16,8 0 2 0,-3 0-4 0,3 0 1 16,0 0-1-16,-3 5 2 0,3-5-2 0,-2-3 0 15,2 1 0-15,-3 4 0 0,3 1-1 0,-5-6 1 16,-3 1 0-16,5-6 0 0,1 8-1 0,-9 0 2 15,1 0-2-15,0-8 1 0,-3 8 0 0,-2 0 1 0,2 0-1 16,-3 3 1-16,-2-3-2 0,3-3 0 16,0 3 0-16,2 0 0 0,-5 0 0 0,-5 3 2 0,3-3-1 15,2 0 0-15,0 0 1 0,-3 0 1 0,-2 0 0 16,0 0 0-16,0 0-2 0,0 0 0 0,0 0 0 16,0 0 2-16,-2 0-5 0,2 0 2 0,0 0 0 15,-8 0 0-15,8 0-2328 0</inkml:trace>
  <inkml:trace contextRef="#ctx0" brushRef="#br0" timeOffset="164411.1">13206 15310 1419 0,'0'0'0'15,"0"0"0"-15,0 0 0 0,0 0-2 0,0 0 1 0,0 0-2 16,0 0 2-16,0 0-1059 0</inkml:trace>
  <inkml:trace contextRef="#ctx0" brushRef="#br0" timeOffset="165243.34">13840 16111 1746 0,'0'0'0'0,"0"0"0"16,0 0 0-16,-31 13 65 0,18-6 0 0,13-7-1472 15</inkml:trace>
  <inkml:trace contextRef="#ctx0" brushRef="#br0" timeOffset="168301.03">13837 15479 752 0,'0'0'0'16,"0"0"0"-16,0 0 0 0,0 0 53 0,0 0 0 0,0 0 0 16,0 0 1-16,0 0-22 0,0 0 1 0,0 0-1 15,0 0 2-15,0 0-34 0,0 0 1 0,0 0-1 16,0 0 1-16,0 0-826 0</inkml:trace>
  <inkml:trace contextRef="#ctx0" brushRef="#br0" timeOffset="168659.61">14150 18069 1407 0,'0'0'0'0,"0"0"0"15,0 0 0-15,0 0-23 0,0 0 1 0,0 0-1000 16</inkml:trace>
  <inkml:trace contextRef="#ctx0" brushRef="#br0" timeOffset="186100.41">12522 17417 1155 0,'0'0'0'0,"0"0"0"0,0 0 0 0,0 0 21 16,-26-13 0-16,19 5 0 0,-6 1 1 0,3 2 22 15,2 2 1-15,-4 3 0 0,1-12 1 0,4 4-3 16,-6-4-1-16,-2 4 1 0,0 3 0 0,-1-3-28 16,1-2 1-16,0 0 0 0,-6 0 0 0,-2 3-13 0,3 2 0 15,2 0 1-15,-2-3 0 0,2 5 3 0,0-2 0 16,1 5-1-16,-9 0 2 0,1-2-3 0,2 2-1 16,-3 0 1-16,1-5-1 0,2 5 0 0,-8 5 0 15,1-5 1-15,4 2-1 0,1 3 17 0,7-5 1 16,-10 8-1-16,8-3 1 0,-3 3-11 0,3-6-1 15,2 6 0-15,-8 4 0 0,-2 1 16 0,8-6 1 16,2 1 0-16,6 0-1 0,-1 4-21 0,3-4 1 16,2 4-1-16,-10 8 1 0,5 3 1 0,1 0 0 0,4-3 0 15,3 3 1-15,5 4 1 0,-5-1 1 16,-5 1-1-16,2 1 1 0,6-5 2 0,2 2 1 0,-3-2-1 16,1 4 0-16,2 1-4 0,0-3 0 0,0 3 0 15,0 7 1-15,0-7 10 0,0 2 1 0,0 3-1 16,-6 5 2-16,6-3-16 0,0 3 2 0,0-3-1 15,0 13 0-15,0-5 11 0,0-3 0 0,0 3 0 0,0 12 0 16,6-7-16-16,-4 3 0 0,3-1 0 16,0 3 0-1,-2-8 2-15,2-7 1 16,0 7-1-16,0 3 2 0,-2-5-1 0,-1-8 1 0,-2 3-1 0,0 5 1 16,3-8 18-16,4-2 2 0,3 2 0 15,-2 8-1-15,2-7-7 0,3-4 0 16,-5 4 0-16,4 1 0 0,4 1-4 0,-1-3 1 15,3-4-1-15,5 1 2 0,-3-4-6 0,-2 2 1 0,5 6-1947 0</inkml:trace>
  <inkml:trace contextRef="#ctx0" brushRef="#br0" timeOffset="194098.61">12344 14476 1293 0,'0'0'0'16,"0"0"0"-16,-26-5 0 0,3 2 53 0,3 3 1 0,7 0 0 15,-9-5 0-15,1-2-8 0,3 4 0 0,1-4 0 16,-6 2 0-16,2-3-34 0,9 1 2 0,-1-1-1 16,-10 3 1-16,5 0-14 0,3 2 0 0,0-4 0 15,-3 7 0-15,-3 0-4 0,4 7 2 0,4-4 0 16,-10 2-1-16,3 8-2 0,-6-3 0 0,8 7 1 0,-7-2-1 15,2 0-8-15,-7 6-1 0,4-1 1 0,1 2 1 16,7-1-10-16,-8-6 2 0,4 2-1 0,-4 1 1 16,3 0 7-16,3-3 2 0,2-3-1 0,0 9 0 15,6 1-4-15,-1-7 0 0,3 3-1 16,-3 5 1-16,5 4 8 0,3 1 2 0,-2 0-2 0,1 2 1 0,1 8 7 16,5 0 0-16,0 2 0 0,0-5 0 0,0 6 0 15,5-6 0-15,-2 13 0 0,0 2 0 0,-3-2 5 16,0-8-1-16,7 11 1 0,-2 4-1 0,-2 3 1 15,2 3 0-15,3 4 1 0,2 8-1 0,-3-7 3 16,4-1 1-16,-4-2 0 0,6 8 0 0,0-13 9 16,-3-3 1-16,2-2 0 0,1 10 0 0,-3-13-19 15,3 1 0-15,2 4 0 0,1 6 0 0,-4-3 7 0,1-5 1 16,0 2-1-16,5-5 1 0,-6 3 1 0,-7-2 0 16,8 4 0-16,-8 3 1 0,3 3-3 0,-1-11 2 15,-1 3 0-15,1-5 0 0,3-10-4 0,-7-1 0 16,7 1 1-16,0-2 0 0,-2-1 3 0,-3-2 0 15,3-6 0-15,-1 1 1 0,3-8-6 0,-7-5 1 0,0 5-1 16,4-7 1-16,-2 2-1 0,-5-7 2 0,0-1-2 16,3-7 2-16,2 0 2 0,0 0 1 0,-5 5-1 15,0-5 1-15,0 0-2 0,0 0 1 0,0 0 0 16,3 0 1-16,7 0 5 0,-5-5 0 0,-3 3 1 16,8-3-1-16,6 5-2 0,4-5-1 0,-5 2 0 15,8 3 0-15,-2 0 4 0,7 0-1 0,-8 0 1 16,5-7 0-16,3 7 3 0,-10 0 1 0,3-5-1 15,1 10 1-15,4-3-4 0,-3-4 2 0,2-6-1 16,1 3 1-16,-1 0 1 0,-2-3 1 0,2-2-1 16,6 3 1-16,-8 4-23 0,2 1 2 0,1-6-1 0,-1 3 1 15,-2 3-10-15,-3 2 2 0,3-8 0 0,0 6 0 16,3 2 8-16,-14-3 0 0,1-2-1 0,5 2 2 16,-5 3 0-16,-1 0 1 0,-7 0-1 0,3-5 1 0,0 3 0 15,-3 2 1-15,0 0-1 0,-5 0 1 0,5 0 3 16,-5 0-1-16,0 0 0 0,0 0 1 0,0 0-3 15,0 0 1-15,0 0 0 0,0 0 1 0,0 0-2 16,0 0 1-16,0 0-1 0,-5 0 1 0,-8 0 1 16,-5 0 0-16,-2 0-1 0,-13 0 1 0,-5 0-1 0,0 0-1 15,7 0 0-15,6 0 0 0,2 0 5 16,-3 0-1-16,1-8 1 0,2 3 1 0,-8 5 0 0,6 0 2 16,0-5-1-16,-9 3 1 0,7 2-9 0,4-8 0 15,-3 8 0-15,-2-5 0 0,8 5-2 16,-3 0 0-16,3-5-1 0,2 3 1 0,-5-6 0 0,8 3 0 15,-3 2-1-15,5-9 2 0,-5-3-1 0,0 2 1 16,6-2-1-16,-1-5 1 0,-5-3 1 0,0-5 0 16,-2-2 0-16,2-5 1 0,13 0 3 0,-5-1 2 0,0-6-2 15,0-1 2-15,-3 2 3 0,0-1 0 0,8 1 0 16,-5-9 1-16,0 2 3 0,5-5 2 0,-6-2 0 16,4-3-1-16,-1 0-7 0,-2 2 0 0,2-4-1 15,-4-11 2-15,2 8-2 0,2 8 0 0,-7-6-1 16,4 3 2-16,1-10-5 0,-2 10 0 0,-1 0 1 15,-5 0 0-15,0 0-3 0,5 3 0 0,1-5 0 16,-11-1 1-16,5 3-2 0,5 5 0 0,1 3 0 16,-1-8 0-16,0 5-4 0,3 10 1 0,2 0-1 15,1 0 2-15,-3-4-3 0,4 9 2 0,4 10-2 0,-8-5 2 16,7 3 1-16,3 7 1 0,0 3 0 0,-5-2 1 16,5-4 1-16,0 16 0 0,-5-2 0 0,5 4 1 15,0 1 2-15,0-1 2 0,0 3-1 0,5 2 1 16,0 3-5-16,-2-2 1 0,-3-1 0 0,2-4 0 0,6 2-1 15,0 2 0-15,2 3 0 0,15 0 0 0,18-5 0 16,-4 3 0-16,1 2 0 0,-2 0 0 16,-2 0 0-16,0 0 0 0,2-3 0 0,5 3 0 0,-7 0 0 15,-6-2 0-15,8 2 0 0,1-8 1 0,-4 8 0 16,1 0 2-16,-3 0-2 0,8-5 1 0,-3 3-2 0,-3 2 0 16,-2 0 0-16,8 0 1 0,-3 2-1 0,-2 3 0 15,-6-2 0-15,6-3 0 0,-5 0-2 0,-3 0 1 16,0 0 0-16,2 0-1 0,-4 0-5 0,-6-3 0 15,0 3-1-15,6-5 1 0,-14 3-2 0,1-6 0 16,-8 5 0-16,8 1 1 0,-8 2 5 0,3 0 1 0,-8 0 0 16,0 0-1-16,0 0 1 0,0-5 1 0,0 2-1 15,0 3 1-15,0-5 1 0,-5 5 0 16,2 0 0-16,0-2 0 0,1-3 0 0,-3 0 0 0,-3 2 0 16,-22-4 0-16,-14-8 1 0,1 2 1 0,2 5 0 15,16 1 0 1,0 4 20-16,2 3-1 0,5 0 0 0,-2 0 2 15,2 0-18-15,-5 5 1 0,2 0 0 0,4 5 0 0,-6-2 1 0,2 2 1 16,4-7 0-16,-9 9 0 0,-2-4-8 0,8 4 1 0,-3-2 0 16,3 1 0-16,-8 4 0 0,7-3 1 15,-4-4 1-15,-3-1-1 0,2-4-2 0,6 2 0 0,2 8 0 0,0-11 0 16,-2 3-14-16,2 3 2 0,3-6 0 0,0 1-1 16,-8 4 4-16,10 1 2 0,0-1-2 0,-4 1 1 15,4-3 1-15,0 3 1 0,0-1 0 16,8 6 0-16,-5-3 3 0,0 0 0 0,5-3 1 0,-5 9 0 15,5-1 0-15,2 2 1 0,3-2-2 0,3 13 2 0,-1 2 1 16,1 3 0-16,2-3 0 0,0 8 0 0,8 0 0 16,-1-3 0-16,1 6 0 0,-5-1 0 0,-3 3 0 15,0-13 0-15,2 10 0 0,9 11 0 0,-6-3 0 16,0-3 1-16,-5 5 0 0,8 6 1 16,-8-1 2-16,3-7 2 0,-3 7-1 0,7 1 1 0,-6-3-4 15,1 0 0-15,-2 5 1 0,3 5-1 0,-3 2 1 0,-2-7 2 16,2 3-2-16,5 2 2 0,-3-8-4 0,-7-12 1 15,5 7-1-15,-2 11 1 0,-3-13-1 0,-3-11 1 16,3 4-1-16,3 2 0 0,-3-3-2 0,-3-10 1 16,3 0-1-16,0 6 1 0,-5-9-6 0,0-6 0 15,3 4 1-15,2 8 0 0,0-11 0 0,-5-4-1 16,0 2 0-16,5 3 2 0,0-8-2 0,0-8 1 0,0 1-1 16,0 2 2-16,0-7-1 0,0 2 1 0,0-3-1 15,0 3 1-15,0-2 3 0,0-1 1 0,0 1-2 16,0-3 2-16,0 0 0 0,0 0 0 0,0 0 0 15,0 0 0-15,0 0 2 0,0 0-1 0,0 0 0 16,0 0 0-16,0 0 10 0,0 0 1 0,0 0 0 16,0 0 0-16,0 0 0 0,0 0 1 0,0 0-1 15,5 5 0-15,0-3-4 0,-3 3 1 0,3-5-1 0,-5 3 1 16,5 2 1-16,-5-5 0 0,3 2 0 16,2 1 2-16,3-1-11 0,2 1 1 0,-5-3 0 15,3 0 0-15,4 0 0 0,1 0 0 0,-3 0-1 0,3 0 1 16,5 0-1-16,-5 0 0 0,-1 0 1 0,1 0-1 0,10 0-1 15,-5 0 0-15,2 0 0 0,3 2 0 0,-3 6 0 16,3-5 0-16,-8 2 0 0,8-5 0 0,0 0 0 16,-8 0 0-16,8 2 0 0,3 6 0 0,-3 2-1 15,-3-3-1-15,3 1 1 0,0-6 0 0,-3 1 0 16,-7-1 0-16,5 3 0 0,0-2 1 0,2 2-1 0,-7-5 0 16,2 3-1-16,-2 2 2 0,-1-5 0 0,-9 2 2 15,2 3-2-15,5 0 1 0,-5-2 1 0,3-3 1 16,-6 0 0-16,1 0 0 0,0 0 1 0,2 0 1 15,-5 0-1-15,0 0 2 0,0 0-5 0,0 0 1 16,0 0 1-16,0 0-1 0,0 0-2 0,0 0 0 16,0 0 0-16,-5 0 1 0,5 0-1 0,0 0 0 15,0 0 0-15,-8 0 0 0,-5 0-2 0,-2 5 0 16,0-3-1-16,-13-2 2 0,-11-2 0 0,1-6 1 16,8-4 0-16,-1 4 0 0,3-5 0 0,8 6 1 0,-6-8 0 15,-4 2 0-15,-1 6 2 0,6-1 0 0,7 0 0 16,-7 6 1-16,2-1 0 0,5-2 2 0,-2-2-2 15,2 4 2-15,0-2-2 0,0-2 1 0,6-1-1 16,-6-4 1-16,-3 1-4 0,4 1 1 0,-1 0 0 16,0-10 1-16,-8-8-3 0,4 1 0 0,1-1 0 15,3-7 1-15,1-1-1 0,-4 1 0 0,1-5 0 0,0-3 0 16,2-5 0-16,5 3 0 0,-7 2 0 0,2-7 0 16,0-3 0-16,0 2 1 0,0 1-1 0,1-11 1 15,1 6 1-15,6-3 1 0,-8-3-1 0,-2-4 0 16,7 7-1-16,3 5 1 0,-3-10 0 0,1-2 0 0,-6 9 0 15,5 3 1-15,3-5 1 0,2 0-1 0,1 3-2 16,-3-1 2-16,2 1-2 0,-5-3 1 16,3 5 4-16,5 10-1 0,2-7 1 0,-2 5 0 0,0 2-4 15,3 5 0-15,2 0 0 0,-10 0 0 0,7 6-1 16,3 4 1-16,-5 5-1 16,5-5 1-16,-5 1-2 0,2 7 1 0,1-3 0 0,2 5 0 0,0 3-1 15,0 0 0-15,0 2 0 0,0 6 0 0,0-8 0 16,0 10 0-16,0 0 0 0,0 2 0 0,0 3 0 15,0-5 0-15,0 3 0 0,2-6 0 0,6 3-1 0,-3 0 0 16,-5 2 0-16,0 3 0 0,0 0-3 16,0 0 2-16,8 0-1 0,-1 0 1 15,3 0-11-15,3 0 1 0,-5 0 0 0,15 0-1 0,12 5 11 16,-4 3 1-16,-1-8 0 0,1 8 0 0,-3-8-7 16,0 0 1-16,-3 2-1 0,11-2 1 0,-6 0 5 15,-4 0 0-15,4 0 0 0,3-2-1 0,-2 4 3 16,-3 3 0-16,2-10 0 0,6 3 0 0,2 2 0 15,-7-8 0-15,-1 3 0 0,1 2 2 16,2 1-4-16,-3-1 2 0,1 3-1 0,5-7 1 0,-6 7-1 16,1-5 0-16,-8 2 0 0,7-4 1 0,-4 7-1 0,-6 0 0 0,3-5 0 15,-3 0 1-15,3 5-2 0,-5 0 2 0,-5-3-1 16,4-4 1-16,-1 2 0 0,-6 2 0 0,-5 3 0 16,3 0 0-16,-8 0-1 0,5 0 1 0,-5 0 0 0,5 3 0 15,2 2-4-15,-7-3 0 0,0-2 0 0,0-2 1 16,0 2-3-16,0-5 1 0,0 5 1 0,0 0-1 0,0 0-9 15,0 0 0-15,0 0-1859 0</inkml:trace>
  <inkml:trace contextRef="#ctx0" brushRef="#br0" timeOffset="195712.08">6966 14831 1431 0,'0'0'0'15,"0"0"0"-15,-44-15 0 0,1-5 73 0,2 0 1 0,8 0 0 16,-2-1 1-16,9 4-28 0,-4 4 0 0,-1-2 0 15,-9-5 0-15,6 2-29 0,-1 1 0 0,-3 2 0 16,-11 2 1-16,1-7-21 0,0 5 1 0,-3 2 0 16,-3-7-1-16,4 5 0 0,-4 7 1 0,3-2-1 15,-2 8 1-15,-3-3 0 0,2 10-1 0,-2-3 1 16,-12 8 0-16,7 13-4 0,7 5-1 0,-2 4 0 16,-5-4 1-16,10 2-4 0,3 6 1 0,0 9 0 15,4 5 0-15,1 6 3 0,0-6 0 0,7 18 1 0,-2-10-1 16,3 8 0-16,9-3-1 0,1 7 0 0,-3 8 2 15,7 1-1-15,3 4 1 0,6 12-1 16,-1 4 1-16,8-4 2 0,0 1-1 0,2 5 1 0,3 10 1 16,0-10-2-16,3-8-1 0,7 3 1 0,-7-3 0 15,7-5 0-15,2-10 2 0,6 10-1 0,0-2 1 0,-3-3-3 16,3-2 2-16,5-1-1 0,3 6 1 0,-1-8 2 16,3-2 0-16,2 2 0 0,4 8 0 0,1-11 1 15,1 1 0-15,7 7 0 0,0 3 1 0,6-6 2 16,-11-9-1-16,13 7 0 0,10 3 2 0,-3-11 7 0,-2-9 2 15,5-6-1-15,3 3 1 0,-6-10-8 0,-7-10 1 16,3 2 0-16,2 0 1 0,-5-12 6 0,-6-5 2 16,6 2-2-16,10-5 2 0,-5-5-9 0,-2-2 0 15,2-3-1-15,5 3 2 0,-13-8 2 0,3 2 0 16,-3-4 1-16,8 2 0 0,-2-5-3 0,-9-8 1 16,1 1-2-16,5 2 2 0,-3-11-6 0,-9 4-1 15,4-8 0-15,-2-3 2 0,-3 3 8 0,-8-8 0 16,6-7 1-16,-6-6-1 0,1-1-1 0,-6-1 1 0,-2-5 0 15,3-15 0-15,-14 7-4 0,6-7 1 0,0-5-1 16,-5-7 1-16,-6 4 1 0,-2 1 0 0,-2-13 0 16,-3-8 1-16,-3 3-6 0,-2 10-1 0,-7-3 1 15,-1-12 0-15,8 5 0 0,-8 7 0 0,-5 0 1 16,-2-9 0-16,5 1-2 0,-1 11 1 0,-1 0-1 16,-1-5 1-16,-8 0 7 0,3 2 1 15,-2 3 1-15,0-13-1 0,-3 8 8 0,7 8-1 16,-4-4 0-16,-6-6 1 0,1 4 3 0,-1 11-1 0,1-14 1 15,-1 1 1-15,-4 5-11 0,-1 5 2 16,3 0-2-16,-8-10 2 0,8 10-1 0,-3 2 1 0,-2 1-2 16,-2-1 2-16,-4 1-8 0,1 9 1 15,0-9-2-15,-5 7 2 0,4 0-9 0,1 17 2 0,0 8-1 16,0-4 0-16,7 1-1 0,-2 8 1 0,7 6 0 16,-4 4 0-16,-4 3-1 0,9 12 0 0,-6-4 0 0,6 9 0 0,-1 6-1 15,1 9 0-15,-8 3-2035 0</inkml:trace>
  <inkml:trace contextRef="#ctx0" brushRef="#br0" timeOffset="208326.62">12176 14713 766 0,'0'0'0'16,"0"0"0"-16,0 0 0 0,-36-15 21 0,16 7 2 15,2-4-1-15,0 4 1 0,6-5 9 0,-4 8 1 16,4-2-1-16,-4 4 2 0,6-4 22 0,-3 2 1 0,6 2 0 15,-8-4 1-15,-6 2-15 0,-4-3 1 0,7 0 0 16,-10 1 1-16,-3 7-25 0,3-3 0 0,6 1 0 16,-4 2 2-16,3 0-14 0,3 0 1 0,-3 7 0 15,3-2 0-15,2 3 2 0,0 5 0 0,0 2 0 16,-2 2 0-16,2 3-4 0,0 8 1 0,0 5-1 16,1 0 1-16,9 2-8 0,-2 0 1 0,2 8 0 15,1 0 0-15,1 0 8 0,6-5 0 0,-5-3 0 16,-2 0 1-16,2 0-3 0,5-4 1 0,-5 6 0 0,2 6-1 15,0-7 2-15,3-1 1 0,3 0-1 0,0 5 2 16,-3-4 2-16,0 4 2 0,5-5-1 0,-5 3 1 16,0 2-4-16,5 1 0 0,2-6 0 0,-2 0 1 0,-2 1-3 15,2-4 1-15,0 4-1 0,-5 4 1 0,0 5 4 16,0-4 2-16,0-1-1 0,0 3 0 16,0-3 6-16,5-2 0 0,-2 5-1 0,-3 5 1 0,0-3 0 15,0-10 0-15,0 0-1 0,-3 1 1 0,3-1-7 16,0-2-1-16,3-5 1 0,-3 7 0 0,-3-5 9 15,3 3 0-15,0 2 0 0,0-2 0 0,0 0-10 16,0-3 0-16,0 5 1 0,0-5-1 0,3 3-13 0,2-5 1 16,-5-8 0-16,0 15 1 0,5-7 1 0,-2-10 0 15,2 2 1-15,0 5 0 0,0-2 3 0,2-6 1 16,-1 6-1-16,1-3 0 0,-2 3-7 0,0-3 1 16,8 0-1-16,0 8 2 0,-6 0 2 0,4-8 1 15,-4 0-1-15,1 3 1 0,2-3 2 0,-5-10 1 16,-2 2 0-16,7 1 1 0,-5-5-1 0,3-6 0 0,-3 1 0 15,-5 4 1-15,7-4-5 0,-2 2 2 16,-5-5-1-16,8 7 1 0,2-4 3 0,3-1 0 0,-11-2 0 16,9 3 1-16,6 2-6 0,1 2 1 0,-3-7-1 15,11 8 1-15,2 5-1 0,-3-6 2 0,-2-4-1 16,3 4 0-16,-6 1-4 0,3-3 2 0,-5 2-1 16,7 6 0-16,-7-8-2 15,0-2 0-15,-5 2 0 0,7-3 1 0,3 3-2 0,-11-5 1 16,6 0 0-16,0 0 0 0,0 0-2 0,0 0 0 0,-6 0-1 15,9 0 2-15,2 0 0 0,-11 0 1 0,6 0 0 16,0-5 0-16,2 3 0 0,-2 2 0 0,-5 2 0 0,5-2 0 16,0-2 0-16,-6 2 0 0,1 2 0 15,0-2 0-15,-1 0 1 0,-1 5 0 0,1-2 0 0,-4 2 2 0,2 0 0 16,-2-3 0-16,-1 3 1 0,4-5-1 16,-9 0-2-16,3 0 1 0,0 8 0 0,0-6 0 15,3 3-2-15,-8-5 0 0,5 0 0 0,-2 0 1 0,2 0-6 16,-5 0 2-16,0 0-1875 0</inkml:trace>
  <inkml:trace contextRef="#ctx0" brushRef="#br0" timeOffset="208869.19">11815 14935 1243 0,'-5'7'0'0,"-3"6"0"0,-2 9 0 0,2 1 91 15,3 5 1-15,0 10 0 0,-3-3 0 0,-2 3-58 0,0 7 0 16,0-2 0-16,-3 5 1 0,3-10-26 0,2-1 1 16,3 1-1-16,3 5 1 0,-3 10-15 0,-1-5 2 15,12-3-1-15,-1 11 0 0,-5 4-5 0,7 0 1 16,-2 11 1-16,8 0-1 0,0 4 4 0,0 1 2 15,4 7 0-15,1 8 0 0,2-6 0 0,-2-9 2 16,0 2 0-16,0 5 0 0,0-7 0 0,0-13 0 0,-3 7-1295 16</inkml:trace>
  <inkml:trace contextRef="#ctx0" brushRef="#br0" timeOffset="-207275.52">2956 4218 640 0,'0'0'0'16,"0"0"0"-16,0 0 0 0,0 0 62 0,0 0 1 0,0 0 0 16,0 0 0-16,0 0-32 0,0 0 1 0,0 0 0 15,0 0 0-15,0 0 16 0,0 0 0 0,0 0-1 16,0 0 1-16,0 0-35 0,0 0 0 0,0 0 0 15,0 0 1-15,0 0-7 0,26 22 1 0,-9-9-2 16,4-8 2-16,9 10-1 0,1-7 0 0,-1-3-1 16,11-3 2-16,-10 3-8 0,-1 3 0 0,8-6 0 0,6-4 0 15,-9 2 4-15,3-8-1 0,-2 1 0 0,2 7 2 16,3 0-1-16,-11 0 1 0,9 0-1 0,-4 0 1 16,-2 0 13-16,3-5 1 0,2 5-1 15,3 0 1-15,2 0 0 0,-7 0 1 0,7 0-1 0,0 0 1 0,5 0 7 16,-9 0 1-16,4 0-1 0,10 0 1 0,-7 0-4 15,-5 0-1-15,2 0 1 0,0 0 0 0,6 0-2 16,-11 0 2-16,10 0-1 0,0-5 1 16,3 2-10-16,-7 3 2 0,4 0-1 0,5-5 0 0,-2 5-6 15,-2 0 1-15,-1 0-1 0,0 0 1 0,-2-2-4 16,-3 2 0-16,6 2-1 0,7-2 2 0,-11 5-7 0,-1 3 1 16,6-8 0-16,4 0 0 0,-3 0 1 0,-3 0 0 15,0 5 0-15,8-5 0 0,-7-5-2 0,-6 5 0 16,0 0 0-16,8 0 1 0,3 0-1 0,-11 0 0 15,10 5 0-15,-2-10 0 0,3 5 0 0,-11 5 0 16,13-5 0-16,0 0 0 0,-3 0 0 0,-15 0 2 0,11 2-1 16,7-4 0-16,-3 2 1 0,-10 2 0 15,13 3 1-15,0-5-1 0,5 0-1 0,-5 8 1 0,3-6-1 16,-3-2 1-16,-5 0 1 0,-3 0 0 0,5 5 0 16,3-5 1-16,-5 3-3 0,-2 2 1 0,4 0-1 15,8-5 2-15,-5 0-5 0,-8 0 2 16,11 0 0-16,2 0 0 0,-3 2-2 0,-2 4 0 0,0 1 0 15,0-7 1-15,3 3-1 0,-8-3 2 0,10 5 0 16,5-3 0-16,-2 3-1 0,-6 0 1 0,6-5 0 16,2 3 0-16,-3-3-2 0,-2 0 1 0,6 5 0 15,-1 2 0-15,-3-7 1 0,-4 3 0 0,4 7 0 0,4-2 1 16,-6-6 0-16,-5 3 1 0,5 0 0 0,0-2 1 16,2 2 3-16,-2 5 2 0,6-5-1 0,1 2 1 15,-2-2-6-15,-5-2 0 0,6 2 1 0,6 5-1 16,-9-5 1-16,-3 0 2 0,5 3-2 0,3-1 2 15,-3 3-5-15,-10 0 0 0,13-2 0 16,2 5 1-16,-2-6-1 0,-8 1 0 0,5-1 0 0,3 6 1 16,-3 2-1-16,-5-7 0 0,7 4 0 0,-1-4 0 15,1-3 0-15,-7-5 0 0,5 7 0 16,8 3 0-16,-5-5-1 0,-8-5 1 0,0 0 0 0,8-5 0 16,-3 5 0-16,-5 0 1 0,8-2 0 0,4-3 0 0,-6 5 1 15,-4-3 2-15,3 3-2 0,0-7 1 16,-5-3 10-16,1 7-1 0,-1 3 0 0,7 8 2 0,-7-8-11 15,-5-5 2-15,5 2-1 0,6 6 1 16,-9 2-1-16,1 0 2 0,2 2-1 0,0-7 1 16,0 3-5-16,-5-3 1 0,12 0 1 0,1 7-1 0,-8-2-2 15,0-10 0-15,5-2 0 0,8 7 0 16,-8-3-5-16,-2 3 1 0,5-7-1 0,7 2 2 0,-7-3 2 0,-3 1 0 16,7-4 0-16,1 9 1 0,-5-6 0 0,-3 1 0 15,0 2 0-15,8 0 0 0,-5 2 0 0,-8 3 1 16,7 0-1-16,4-5 1 0,-4 5 9 0,-7-2 0 0,8 2 0 15,0 0 1-15,-3 0 2 0,0 0 0 0,3 0 1 16,5 0-1-16,-3 0-8 0,-2 0-1 0,-1-8 1 16,6 8-1-16,-3 0-2 0,-7-7 2 0,5 2-2 15,9 5 1-15,-6-8-3 0,-11 3 0 16,7 2 0-16,6 3 0 0,-5-10-2 0,-3 5 1 0,0 5 0 0,8 0 0 16,-11-5-4-16,-4 5 2 0,2 0-2 15,8 0 2-15,-6 5 3 16,-2-5 1-16,6 5-1 0,-1-5 1 0,-3 0 9 15,-2 0 0-15,8 0 0 0,2 10 2 0,-5-7 1 0,-2 2 1 16,5-3-1-16,7-2 2 0,-2-2-15 0,-13 2 1 16,8 0-1-16,-1 2 1 0,3 9-1 0,-9-4 0 0,6-14 0 15,11 7 0-15,-13 7-1 0,-2-7 1 16,-3 8-1-16,13-8 1 0,-11 0 0 0,-2 0 0 0,3 2 0 0,5 3 0 16,-3 3 0-16,-5-3 0 0,8-5 0 0,-1 7 0 0,3 1 0 15,-2-8 0-15,5 0 0 0,2 0 0 0,1 0 8 0,-11 0 1 16,2 2-2-16,19-2 2 0,-13 6 0 0,-11-1 0 15,9-5 0-15,1 2 1 0,1-2-1 16,-10-2 1-16,4 2-1 16,9 2 2-1,-9-2 3-15,-4-7 1 0,5 4-1 16,4 0 1-16,1 3-8 16,-13-2-1-16,3-6 1 0,12 1 1 0,-7 2-2 0,-5 0-1 0,7 2 1 15,3-2 1-15,-8 5-5 0,-3 5 0 0,11-2 0 0,5 2 2 0,-10-5-4 16,-6 0 0-16,6 0 0 0,10 0 1 0,-8 0-2 0,0 0 1 0,-2 0 0 15,0 0 0-15,-3 0-1 0,-5 5 1 0,5-5 0 0,8 0 0 0,-11-5 0 0,-2 5 0 16,6 0 0-16,1 0 0 0,-2 0 0 0,-5 0 0 0,3-5 0 16,10 5 0-16,-13 5 0 0,-3-5 1 0,6 0 0 15,7-5 0-15,-10 2 1 0,-2 3 1 0,4-5 0 16,6 3 0-16,-8 4 0 0,-5-2 2 0,5 0-1 0,8 0 1 16,-8 0-1-16,-5 0 1 0,7 5-1 0,6 3 1 15,-8-3-1-15,-5-5 1 0,5 0-1 16,5 2 1-16,-2 3-4 0,-8-5 1 0,5 0 0 0,8 0 1 0,-8 0 0 15,-8 0 0-15,11 0 1 0,2 0-1 16,-2 0 1-16,-6 0 0 0,3 0-1 0,5 0 2 16,-5 0-4-16,-7 0 1 0,-3 0-1 0,7 0 2 0,1 0-3 15,-6 0 0-15,1 0 0 0,-1 0 1 0,-2 0-1 16,-5 0 1-16,7 0 0 0,11 0 0 0,-16 0-1 16,-2 0 1-16,2 0-1 0,11 0 1 0,-6 0 4 15,-5 0-1-15,1 0 1 0,-1-7 0 0,-2 7-3 0,-3 0 0 16,0 0 0-16,1-5 0 0,-1 5-2 15,-8 0 0-15,1-5 0 0,2 2 1 0,-38 3-2018 16</inkml:trace>
  <inkml:trace contextRef="#ctx0" brushRef="#br0" timeOffset="-202448.25">25573 3643 1318 0,'0'0'0'0,"0"0"0"0,36 25 0 0,-6-17 83 0,-7-1 0 0,-3 6 0 15,3-3 1-15,-5 0-31 0,-3-10 0 0,-2 0 0 16,0-7 0-16,-6 4-50 0,-4 3 0 0,0 0-1 16,-1 0 2-16,1 3-35 0,-1-3 2 0,-2 0-1333 15</inkml:trace>
  <inkml:trace contextRef="#ctx0" brushRef="#br0" timeOffset="-202036.01">25489 3661 1494 0,'0'0'0'0,"0"0"0"0,0-8 0 0,0 8 68 0,0-5-1 16,3-2 0-16,9-1 2 0,-9-5-41 0,-1 6 1 16,1-1-1-16,-1-2 1 0,-2-7-13 0,-2 4 1 0,-1 0-2 0,1 3 2 0,2-2-17 15,-3 4 0-15,3 1 0 0,-5-1 0 16,3 8 10-16,2-5 0 0,0 5 1 0,-5-8 0 0,2 8 3 0,3 0 1 15,0 0 0-15,-3 0-1 0,3 0 0 0,0 0-1 16,0 0 1-16,-10-5 0 0,-2 5-6 0,-4-2 1 16,1-3 0-16,-31 5 0 0,-2 0 1 0,0 0 0 15,7 0 0-15,0-5 1 0,3 5-3 0,2 5 1 0,3-5-1 16,-5 0 1-16,0-5 10 0,2 5 0 0,1 5 0 16,2-5 2-16,2 5-11 0,1-3 0 0,-1-2 0 15,1 5 0-15,2 3 0 0,0-8 0 0,0 5 0 16,0-5 1-16,2 0 0 0,3 0-1 0,0 0 0 15,-2 8 0-15,0-6-6 0,2-2 1 0,-3-2-1 16,-2 2 2-16,3 2-2 0,2 6 2 0,0 2 0 16,-2-8-1-16,-3 3-4 0,5 3 2 0,2-6-1 15,6 6 0-15,0 2-1 0,2-10 0 0,0 0 0 16,8 0 1-16,3 0-2 0,-1 0 1 0,1 0 0 0,-1 0 0 16,3 0 0-16,0 0 1 0,0 0 1 0,0 0-1 15,0 0-1-15,0 0 0 0,0 0 0 0,0 0 0 0,0 0 2 16,0 0 0-16,0 0-1 0,3 0 2 15,-3 0-1872-15</inkml:trace>
  <inkml:trace contextRef="#ctx0" brushRef="#br0" timeOffset="-200866.03">24517 3439 1369 0,'3'-5'0'0,"2"2"0"0,0-9 0 0,3-1 44 16,2 3 1-16,2 3 0 0,-6 2 1 0,-1-3-35 15,-3 3 2-15,3-3-2 0,-2 3 1 0,-1 5-10 0,1 0-1 16,-3 0 0-16,-3 0 0 0,1 0-9 0,-1 0 1 15,3 0-1-15,0 0 2 0,-5 0 3 0,0 0 1 16,3 0 0-16,-26 5 1 0,-18 3 0 0,0 10 1 16,5-3 0-16,6-8 0 0,-1 6 0 0,3 2 0 15,10-5 0-15,-2 0 1 0,-1-2 11 0,3-6 2 16,8 6-1-16,5 4 1 0,2 1 13 0,1-13 1 0,-1 5-2 16,3 3 3-16,5-8-1 0,0 2 1 0,0-2 0 15,0 0 0-15,0 8 1 0,0-8 1 0,0 0-1 16,5 5 1-16,8 7-2 0,4-2-1 0,-4 3 0 15,23 7 1-15,15 8-8 0,-3-8 0 0,3-5 1 16,-5-2-1-16,0-6-2 0,-1 1 1 0,6 4-1 16,3-4 2-16,-4 0-14 0,-1-8 1 0,-1 2 0 15,8-4 1-15,-10 2-5 0,-3 0-1 16,6 0 0-16,-1-16 1 0,0 11 15 0,-5 0 0 0,-2 5 0 16,2 0 0-16,-4 0-15 0,-4 0 1 0,1 0-1 15,-3 10 2-15,-3-7 10 0,-4 2 1 0,2 3-2 16,2-8 2-16,-9 2-7 0,-9-2 1 15,1 10 1-15,-3-10-1 0,-2-7-2 0,-6 4 1 0,1 3-1 0,0 0 1 0,-3 0-8 16,0 0 2-16,0 0-2 0,0 0 1 0,0 0 2 16,0 0-1-16,0 0 1 0,-13-2-1 0,-18-6 0 15,-9 3 0-15,-6-3 1 0,-15 1-1 0,10-1-1 16,8-7 2-16,2 10-1 0,0-2 1 0,8 2-1 16,3 2 1-16,-1 3-1 0,-2 0 1 0,2 0-1 15,4-10 1-15,4 7-1 0,5 3 1 0,-3 3-1 0,6-3 1 16,5 0-1-16,2-3 1 0,3 3-1 0,3 0 1 15,2 0-1-15,0 3 1 0,-3-1-4 0,3-2 1 16,0 0 0-16,0 0 1 0,0 0 0 0,3 0 0 16,2 0 1-16,25 11-1 0,19 1 0 0,2 8 2 15,2-12-2-15,-5-1 2 0,-7 1-5 0,-3 5 0 16,0-11 0-16,8-2 1 0,-10 0-1 0,-6 0 0 16,-2 0 0-16,0 0 0 0,-5 0-1 0,-5 0 1 0,-3 0 0 15,1-2 0-15,-6-6-1 0,-5 8 1 0,-3 8 0 16,-2-8 0-16,0 0-2 0,0 0 2 0,0 0 0 15,-2 0 0-15,2 0-1 0,-5-8 1 0,2 8 0 16,-38-8 0-16,-20-4 0 0,0 4 0 0,3 1 0 16,-1 2 0-16,8 2 0 0,11-7 0 0,-6 3 0 15,-2 4 1-15,2-5 1 0,5 3-1 0,3-2 0 16,2-1 1-16,3 8 5 0,3-5 0 0,2 0-1 0,5-2 2 16,0 4-7-16,8 3 2 0,2 0-1 15,3 0 0-15,2 3-1 0,3-1 1 0,5 3 0 0,0-5 0 16,-5 5-2-16,2-5 1 0,3 5 0 0,8 3 0 15,-3-1-1-15,5 6 1 0,3-5-1 0,23 12 1 16,7 2-1-16,0 1 1 0,0-10-1 0,3-1 2 16,-3 1-2-16,-4-6 0 0,4-7 0 0,0 3 0 15,3-3-2-15,-5 0 2 0,-3 0 0 0,0-3 0 0,-5-4-1 16,-5 7 1-16,3-8 0 0,2 3 0 0,-11 0-1 16,-9 3 1-16,0 2 0 0,0 0 0 15,-6-5 0-15,-4 5 0 0,-3 0 0 0,0 0 0 0,0 0 0 0,0 0 0 16,0 0 0-16,-5-3 0 0,-3-7-1 0,-2 8 0 15,-3-6 0-15,-50-5 0 0,-14-2 0 0,3-5 0 16,8 8-1-16,3 9 2 0,4-10-1 16,6 6 0-16,-1-1 0 0,1-2 1 0,2 0 0 0,8 3 1 15,-6 7-1-15,4 0 1 0,7-5-1 0,4 2 1 16,-4-2 1-16,-5 5-1 0,10 5 1 0,8-5 1 16,2 3-1-16,7 2 2 0,4 2-3 0,4-7 1 15,-2 0-1-15,2 0 2 0,3 0-3 0,5 0 1 0,0 0 0 16,0 0 0-16,5 5-1 0,3 0 1 0,-1-5 0 15,44 13 0-15,21 2-1 0,-4-2 1 0,-7-1-1 16,3-7 2-16,-3-5-2 0,-8 0 0 0,3 0 0 16,-2-5 0-16,-1 5-2 0,-7-5 2 15,-5 5 0-15,-3 5 0 16,-2-5-2 0,-11 0 1-16,0-5 0 0,-2 3 0 0,-5-3-3 0,-10 5 1 0,-1 0 0 0,-7 0 0 0,-2 0 2 0,-1 0 1 15,3 0 0-15,0 0 0 0,0 0-1 0,0 0 1 0,0 0 0 0,-10-3 0 16,-20-5-1-16,-9 8 1 0,-1-2 0 0,-24 2 0 15,3-3 0-15,8 3 0 0,2 5 0 0,0 6 0 16,5-6-7-16,5 2 2 0,-2-2-2 0,-5 10 1 0,7-12-13 16,5 4 0-16,-7 3-1997 0</inkml:trace>
  <inkml:trace contextRef="#ctx0" brushRef="#br0" timeOffset="-199276.05">24459 3280 1356 0,'0'-2'0'15,"0"-1"0"-15,2-12 0 0,8 0 63 0,1 7 1 16,-4-7-1-16,1 3 1 0,-6 4-25 0,-2 1 2 16,0 7-1-16,0 0 0 0,0 0-18 0,0 0-1 15,0 0 0-15,0 0 2 0,0 0-24 0,0 0-1 0,0 0 1 16,-7 17 0-16,-6 24 1 0,0 1 0 0,3 11 0 15,-8 3 0-15,8-6 7 0,3-2 1 0,-4 0 0 16,1-10 0-16,3 10-3 0,-1-6 1 0,0-1-1 16,1-9 1-16,4 4-4 0,3-9 2 0,-2 1-2 15,-4 0 1-15,6-13 8 0,-2 5 2 0,-8-5-2 16,2 3 1-16,3-13-12 0,5 0 0 0,0 3 0 16,-3-8 1-16,3 5 1 0,0-5 0 0,0 0-1 15,0 0 1-15,0 0 15 0,0 0 0 0,0 0 0 16,0 0 0-16,0 0-13 0,0 0 2 0,0 0-2 15,0-15 2-15,6-13 14 0,1-13 0 0,1-1 0 0,-6-21 2 16,1 7-7-16,-1-4 2 0,1 12-1 0,-3 0 1 0,3 5-5 16,2 8 0-16,-3-5 1 0,-2 2 0 15,3 5-3-15,4 10 0 0,-4-4 1 0,-1-1-1 0,4 10 9 16,1 1 1-16,1 4-1 0,-8 5 1 0,2 1-4 16,1-1 0-16,-3 3-1 0,0 5 1 0,2 0 2 15,4-5 1-15,-1 3-1 0,-5-3 1 0,0 5-7 16,0 0 1-16,0 0-1 0,5 0 0 0,-3 0-1 0,-2 5-1 15,0 2 0-15,0-2 0 0,0 13-8 0,0 0 1 16,0-1 0-16,-2 36 0 0,2 8-2 0,0-8 1 16,-3-6 1-16,1-1-1 0,-3-3-1 15,2-1 0-15,0-1 0 0,-2-6 0 0,5 0-1 16,0-7 2-16,-5 0-2 0,0-8 1 16,5 0-1-16,0-5 1 0,-5-2-1 15,0 2 1-15,5-13 0 0,0 3 1 0,0-2-1 0,-3 2 2 0,1 0-3 0,2-5 1 16,0 0 0-16,0 0 0 0,0 0-1 0,0 0 1 15,0 0 0-15,-3-5 0 0,3-3-1 0,-5 1 2 16,3-8-2-16,-11-33 1 0,3-20 0 0,0 7 1 0,7 3 0 16,1 3 0-16,-1 7 1 0,3 8 0 0,10-6 0 15,-2-1 1-15,-1 11-3 16,1 1 1-16,-3 2-1 0,-5 1 2 0,10 14 0 0,-5 0 0 0,-2 8 1 16,-3-10-1-16,0 12 0 0,0 3 2 0,0 3-2 15,0 2 2-15,0-8-2 0,0 8 2 0,0 0-1 16,0 0 1-16,0 0-1 0,0 0 1 0,0 0-1 0,0 0 1 15,0 0-4-15,0 0 1 0,0 0 0 0,0 8 0 16,0-6-2-16,0 11 0 0,-3 0 0 0,1 2 2 16,2 20-4-16,0 8 2 0,0-8 0 0,-3-10 0 15,-2-10-1-15,5-2 1 0,5 0-1 0,-10 2 1 16,3-8-2-16,-1-7 0 0,3 3-1 0,0-1 1 0,0-2 0 16,0 0 1-16,0 0 0 0,0 0 0 0,0 0-1 15,0 0 1-15,0 0 0 0,0 0 1 0,-2 0-1 16,-1 0 1-16,3-2-1 15,-5-13 1-15,-5-13-2 0,-8-7-1 0,5-1 1 0,3 1 1 16,0 10 0-16,0 7 0 0,2 6 0 0,3-3 0 0,0-3-1 16,-3 8 1-16,1 2 0 0,2 8 1 0,5 0 0 0,-3 0 1 15,1 0-1-15,2 0 1 0,-6 0 4 0,4 0 1 16,-1 0-1-16,-7 8 1 0,-5 2-4 0,-3 8 0 16,0-1 1-16,-15 16 0 0,-7 2 0 0,9 6 2 15,0-4-1-15,6-6 1 0,-3-1-5 0,3 3 0 16,2 4 0-16,0-1 1 0,-5-9-1 0,2-1 0 0,1-4 0 15,-1 3 0-15,4-2-1 0,6-10 1 0,4 4 0 16,-4 1 0-16,4-10-3 0,4-6 2 0,3 8-1 16,2-10 1-16,1 3 0 0,2-3 0 0,0 0 0 15,0 0 0-15,0 0 1 0,0 0 0 0,0 0 0 16,0 0 0-16,0 0 0 0,0 0 0 0,0 0 0 16,2 0 0-16,9 5 0 0,-1 2 1 0,0-2-1 15,18 10 1-15,15 1-1 0,-2 6 1 0,-8-4-1 16,-3-11 1-16,-2 4 1 0,-2-1 0 0,-3-3 1 15,5 6-1-15,-5 2 1 0,-6-13 1 16,1 3-1-16,10-2 2 0,-7 2-4 16,-9-5 1-16,1 5-1 0,7-5 1 0,-4 8-1 0,-9-8 1 0,1 0-1 15,2 0 0-15,-2-8 1 0,-3 8 1 0,-3 0 0 16,3 0 0-16,1-5 0 0,-4 5 1 0,-2 0-1 0,0-5 0 0,-2 2-1 16,2-2 0-16,-6 3-1 0,4-18 1 0,-8-8-1 15,-3-5 0-15,-2-5 1 0,2 3-1 0,-2 2 1 16,-1 3 1-16,4 0 0 0,4-3 0 0,-5 8-2 15,1-3 0-15,2 6 0 0,7-6 0 0,-5 8 2 0,-2-5 0 16,3 2-1-16,4 3 2 0,3 5-3 0,-3-6 1 16,-2 14-1-16,3-1 1 15,2 1-2-15,0 7 1 0,0-5 1 0,0-3-1 0,0 1-1 0,0-1 1 16,0 0 0-16,0 8 0 16,0-5-1-16,2 0 1 0,3 5-1 0,1 0 1 0,-6-2 0 0,2 2 2 15,-2 0-2-15,5 2 1 0,0 8-2 0,0-2 1 16,0 2 0-16,11 15 0 0,-6 16-1 0,-2 1 0 15,-1-6 0-15,-2-1 0 0,-2-12-1 0,-1-6 1 16,-2 1-1-16,3 7 1 0,-3-15-5 0,-3 0-1 0,1-10 0 16,7 0 2-16,0 0-2 0,-5 0 2 0,2 0-2 15,-2 0 2-15,0 0 1 0,0 0 1 0,0 0 0 16,6 0 1-16,1-10-4 0,3 0 2 0,-2 3-2 16,5-19 2-16,2 4 1 0,-10-1 1 0,-2 10-2 15,-1 1 2-15,1 7 1 0,-3 5 0 0,-3-3 0 0,1-2 0 16,-1 5 0-16,1-2 0 0,-1 2 0 15,-17 7 0-15,-21 8 0 0,-2 11 0 0,-3-6 0 0,-5 10 0 16,5-5 0-16,8-2 0 0,0 0 0 0,0 2 0 16,5 2 0-16,7-9 0 0,3-5 0 0,3-1 0 15,5-7 0-15,5 3 0 0,2 2 0 0,0-2 0 16,3-3 0-16,5-5 0 0,0 0 0 16,0 0 0-16,0 0 0 0,0 0 0 0,0 0 0 0,0 0 0 0,0 0 0 15,0 0 0-15,0 0 0 0,10 0 0 0,16-5 0 16,2 2 0-16,2 3 0 0,21-5 0 15,0-5-9-15,-13 5 2 0,-2 2-2081 0</inkml:trace>
  <inkml:trace contextRef="#ctx0" brushRef="#br0" timeOffset="-198737.36">24487 3620 1557 0,'0'0'0'0,"5"0"0"0,2 0 0 15,4 0 90-15,-1-7 0 0,0 7-1 16,13-8 1-16,7 3-43 0,-2-5 2 0,3 5-2 0,10 5 1 16,2 0-47-16,-10 0 0 0,3 0 0 15,2-7 0-15,-3 7-13 0,1 7 1 0,2-7-1 16,0 3 0-16,-5 4 11 0,-2-2 1 0,4 0-1 0,4-2 1 16,-4 9-11-16,-2-7 0 0,-2 6-1 0,-1-6 2 0,1 2 2 15,-1-2 2-15,-4-2-1 0,2-3 0 0,-5 5 5 16,-5-5 0-16,-1 0 0 0,6-5-1 15,-10 2-1-15,-5 3-1 0,2-5 1 0,-10 0-1 0,2 5 1 16,-2 0-1-16,0-2 1 0,-2 2 1 0,2-5-2 16,-5 5 1-16,2-3-1 0,-12-7 2 0,-13 0 3 0,-8-3 0 15,1 1 0-15,-9 9 0 0,1-4 0 0,13 7 0 16,-6 0 0-16,5 0 0 0,9-5 3 16,6 2 0-16,-4 3 1 0,2 0-1 0,8 0 5 0,2 3 1 15,3 2 0-15,5 2 0 0,0-7 12 0,0 0 2 16,-5 0-2-16,5 0 1 0,0 0-5 0,0 0 0 15,0-7 0-15,5 7 0 0,0 0-5 0,6 0 0 16,-1 0 1-16,25 0 0 16,6 0 3-16,5 0 1 0,-3 7-1 0,-12-7 0 0,-31 0-1702 15</inkml:trace>
</inkml:ink>
</file>

<file path=ppt/ink/ink23.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16:35.963"/>
    </inkml:context>
    <inkml:brush xml:id="br0">
      <inkml:brushProperty name="width" value="0.05292" units="cm"/>
      <inkml:brushProperty name="height" value="0.05292" units="cm"/>
      <inkml:brushProperty name="color" value="#FF0000"/>
    </inkml:brush>
  </inkml:definitions>
  <inkml:trace contextRef="#ctx0" brushRef="#br0">24138 14746 1733 0,'0'0'0'16,"0"0"0"-16,0 0 0 0,0 0 80 0,31 30 1 15,-14-18-2-15,14-4 2 0,0 5-3 0,-1-6 0 0,3 3 1 16,8 0-1-16,0 0-66 0,-6 3-1 0,3 0 0 15,0 2 0-15,-2-3 8 0,-3-4 1 0,0-3 0 16,3 10 0-16,-6 0-20 0,-2-2 0 0,0-6 0 16,0 13 0-16,3-4 0 0,-3-4 1 0,-5-2-1 15,2 8 1-15,-2-3 0 0,-5-2 0 0,2-3 0 16,3 7 0-16,0-2 2 0,-5-2-1 0,-5-3 0 16,-3 3 2-16,5-1-8 0,-5-2 1 0,-2-5-1 0,-8 0 2 15,0-2-17-15,0 2 0 0,0-5-1825 0</inkml:trace>
  <inkml:trace contextRef="#ctx0" brushRef="#br0" timeOffset="300.19">24917 14859 1344 0,'-3'0'0'0,"1"-8"0"0,4-7 0 0,1 3 56 16,-6 4 0-16,-2-7 0 0,0-5 1 16,2 5-22-16,3 5 0 0,0 0 0 0,-2-1 1 0,2 1-17 15,0 3 1-15,0 7 0 0,0-5 0 0,0 2-21 16,0 1 1-16,0-1 0 0,0 3 0 0,0 0 8 0,0 0 1 15,0-5 0-15,0 10 0 0,0 0 14 0,0 5 0 16,0-2 0-16,-3 25 0 0,-2 15 4 0,0 2 1 16,0 0 0-16,2-4 0 0,-2-6-8 0,-2-7 1 15,-3 5-1-15,-1 4 1 0,1-1-2 0,0-6 1 16,2 8-1-16,1 5 2 0,-3 0-9 0,-1-11 1 16,1 9 1-16,-2 7-1 0,1 0 6 0,-4-6 2 15,2 4-2-15,1 4 1 0,-4-7-9 0,1 0 0 0,2 0 1 16,1 2-1-16,4-7 5 0,-5-3 0 0,1 1 0 15,1-6 1-15,4-7-14 0,2-6 1 0,-3 6-1 16,3-5 2-16,5-5-3 0,0-11 1 0,0-7-1840 16</inkml:trace>
  <inkml:trace contextRef="#ctx0" brushRef="#br0" timeOffset="935.33">25749 15297 1444 0,'0'0'0'0,"0"0"0"15,2-10 0-15,6-10 112 0,4-5 0 0,6 2 0 16,3-4 1-16,-1 4-61 0,-2 3 1 0,5 7 0 16,0-2 0-16,-1 2-28 0,-1 8 1 0,-1 3 0 15,6 2 1-15,-9 0-27 0,1 0 0 0,3 7 0 16,7-2 0-16,-6 13 2 0,-1-8 0 0,-1 5 1 16,11 0-1-16,-3 6 1 0,-11-9 2 0,4 6-2 15,7-1 2-15,0 1 7 0,-5 0 1 0,-3-6 1 0,-2 3-1 16,0-4 4-16,-1-1 1 0,1-3-1 0,-2 3 1 15,-4 0-8-15,-2-2 1 0,1-8 1 0,-1 0-1 16,0 0-9-16,-2 2 1 0,-1 3 1 0,3-5-1 16,-7 0 12-16,-1 0-1 0,4 0 1 0,1 0-1 15,3-5-8-15,-2 3 1 0,-3 2-2 0,0-8 2 16,3-2 8-16,2 0 0 0,-2 3 0 0,-1-11 1 0,1-5 1 16,0-4-1-16,2 6 1 0,-8-1 0 0,1-6 0 15,-1 0 1-15,-2 3-1 0,0-3 1 0,-5 6 0 16,3-6 0-16,-6 3 0 0,0 0-1 0,3-1-4 0,3-4-1 15,-1 2 0-15,-4 1 1 0,4 7-8 0,6 2 1 16,2 8 0-16,-3-10 0 16,3 5-3-16,3 7 0 0,5 0 0 0,-3 3 1 0,-10 5-2142 0</inkml:trace>
  <inkml:trace contextRef="#ctx0" brushRef="#br0" timeOffset="1385.26">27748 14599 1834 0,'0'0'0'0,"0"0"0"0,3 3 0 0,9 10 23 16,4-1-1-16,4 3 1 0,3-2 0 0,5 10 1 15,0-3 0-15,2-5 1 0,6 0 0 0,-5 3 6 16,-6 2 2-16,0 2-1 0,6 1 1 0,0-3-28 0,-6 0 1 16,3 3 0-16,5 5-1 0,-5 5 26 0,-3-6-1 15,6 6 0-15,2-10 1 0,-2 4-11 0,-3-4 0 16,0 2 0-16,-3 6 1 0,-2 1-6 0,-3-9 1 16,1 0-2-16,-1-3 2 0,0 0-14 0,-2-2 1 15,0-1-1836-15</inkml:trace>
  <inkml:trace contextRef="#ctx0" brushRef="#br0" timeOffset="1670.14">28534 14294 1709 0,'0'0'0'0,"0"3"0"16,-10 2 0-16,-3 8 85 0,-2 2 0 0,-3-3 0 16,-2-4 1-16,5 5-34 0,2 2 2 0,-2 0-1 15,-3 7 1-15,-2 9-36 0,-1-1 1 0,-2 0 0 0,0 3 0 16,6 7-45-16,-4-4 2 0,-9-1-2 0,4 5 1 0,-2-2 20 16,-2 7 0-16,2 6-1 0,2 4 2 0,1-7-10 15,-3 0 1-15,-5-5 0 0,2 12 0 0,1-4 9 16,-1-9-1-16,3 4 1 0,0-1 0 0,0 0-18 15,3-9 1-15,2-1-2 0,0 8 2 0,0-3 10 16,5-12 1-16,3 0-1520 0</inkml:trace>
  <inkml:trace contextRef="#ctx0" brushRef="#br0" timeOffset="2038.08">28740 15290 1733 0,'0'0'0'0,"0"0"0"0,0 0 0 16,0 0 29-16,0 0 2 0,0 0-1 0,5 0 0 15,1 5 15-15,-4-3 1 0,-2 3-1 0,3 3 1 16,4 7-12-16,1 0-1 0,-3-2 1 0,5 12 1 0,3 10-25 16,-3-4 0-16,-5 1 0 0,5-4 0 0,0 2 11 15,-7 3 0-15,0-5-1 0,4-1 1 0,1 4-3 16,-3 1 1-16,0-4-1 0,0-5 1 0,-2 2-15 15,2-10 0-15,-5-15-1787 0</inkml:trace>
  <inkml:trace contextRef="#ctx0" brushRef="#br0" timeOffset="3655.59">30394 14294 1444 0,'0'0'0'0,"0"0"0"0,0 0 0 0,0 0 86 16,0 0 2-16,0 3-2 0,5 2 2 0,-2 3-29 16,-1-3 2-16,3 2-2 0,28 23 2 0,11 16-33 15,-6-3 0-15,-5-8 0 0,0 5 1 0,-5-4-22 16,0 1 0-16,2 9-1 0,3-9 1 0,-2 4 8 0,0-1-1 16,4 3 1-16,-2 5-1 0,-5-10-2 0,-2-1-1 15,-1 6 0-15,3-10 0 0,-2-8-15 0,-6 0 0 16,-2-2-1697-16</inkml:trace>
  <inkml:trace contextRef="#ctx0" brushRef="#br0" timeOffset="3900.38">31002 14199 1784 0,'-3'5'0'0,"1"2"0"16,-6 6 0-16,1 7 60 0,-1 3 1 0,0 4 0 16,-4 9 0-16,-6 4-1 0,3-2-1 0,2 7 1 15,-5-2-1-15,-5-5-25 0,3 7 0 0,0 6-1 0,2-1 2 16,-3 3-34-16,-2-5 1 0,1 7-1 0,1 1 2 16,-2-1 16-16,0-4 0 0,1 4 0 0,-4 0 0 15,3-4-19-15,3-6 0 0,-3-2 0 0,-3 0 0 16,6-8-1-16,5-7 0 0,5-3-1861 0</inkml:trace>
  <inkml:trace contextRef="#ctx0" brushRef="#br0" timeOffset="4320.25">31300 15166 1847 0,'0'0'0'16,"0"0"0"-16,2 0 0 0,1 0 92 0,-3 0 1 15,0 8-1-15,5-3 1 0,-3-8-35 0,1-2 1 0,0 3-1 16,4-11 0-16,3-7-27 0,0-3 0 0,-2 11-1 16,10-8 2-16,2-3-32 0,-2 5 0 0,-3 8 0 15,1 5 0-15,-6 5 0 0,-3-5 0 0,4 3 0 16,1 4 0-16,-4 3 0 0,-3-2 0 0,-2-3 0 15,7 5 0-15,2 7-1 0,-1-4 0 0,-4 5-1 16,-2 2 1-16,-2 7 1 0,-1 4 0 0,1-6 0 16,-11 5 0-16,1 5 0 0,-3-5 0 0,-6 1 0 15,1-4 1-15,0 3 1 0,-3-4 0 0,0 4-1 16,3 0 1-16,5-5-3 0,2 0 0 0,0-2 0 0,3 0 1 16,3-3-1-16,2-3 0 0,0-4-1 0,-3 4 1 15,3-4 1-15,3 0 0 0,2-1 0 0,3 6 1 16,2-3 1-16,0 0 0 0,0-8-1 0,13 3 1 15,2-5 2-15,1 0 0 0,-1 0-1 0,13-7 2 16,1-3-1-16,-1-5 1 0,5 0-1 0,5-6 1 0,-48 21-1965 16</inkml:trace>
  <inkml:trace contextRef="#ctx0" brushRef="#br0" timeOffset="4557.66">31928 14844 2309 0,'0'0'104'0,"18"0"-71"0,-3 2-1 0,-5-2 1 16,36-15 1-16,18 0-33 0,-8-5 1 0,-5 5-1 15,-6-5 1-15,-4 5-50 0,-3 2 1 0,0 5-1 16,3-9 1-16,-10 7 6 0,-8 2 2 0,2 1 0 16,8-6-1-16,-33 13-1613 0</inkml:trace>
  <inkml:trace contextRef="#ctx0" brushRef="#br0" timeOffset="4762.64">32310 14630 2085 0,'2'20'96'0,"16"50"-89"16,-3-2 0-16,-2-12-1 0,-3-16 1 0,-2-5-8 15,-3-7 1-15,0-5-1 0,0 5 1 0,-2-1-83 16,-1-7 1-16,3 1-1450 0</inkml:trace>
  <inkml:trace contextRef="#ctx0" brushRef="#br0" timeOffset="4991.03">32709 14163 2175 0,'8'13'115'0,"38"45"-117"0,-3 2-1 0,-5-24 1 15,-5 4 0-15,3-10 13 0,-3 3 1 0,0-3 0 16,2 13 0-16,1-5-4 0,-11-3 0 0,3 3 0 16,-2 0 1-16,-3 5-2 0,-3-6 1 0,0-4 0 0,-2 0 1 15,-18-33-1804-15</inkml:trace>
  <inkml:trace contextRef="#ctx0" brushRef="#br0" timeOffset="5238.26">33203 13927 2215 0,'-3'15'111'0,"-15"68"-52"0,1-8 2 16,-1-12-2-16,0-2 2 0,0-11-35 0,0 6 1 16,-2-1 0-16,-6 8 0 0,-2 5-68 0,1-5 2 15,-4 3-2-15,-2 2 2 0,5 2 17 0,2-7-1 16,-2 0 1-16,6-5 1 0,-1-7 19 0,2-8 2 16,6-3-1818-16</inkml:trace>
  <inkml:trace contextRef="#ctx0" brushRef="#br0" timeOffset="5459.68">33429 14809 1667 0,'0'0'84'16,"10"0"0"-16,-10 0-1461 15</inkml:trace>
  <inkml:trace contextRef="#ctx0" brushRef="#br0" timeOffset="5649.74">33157 15131 1210 0,'-13'10'64'16,"-50"41"1"-16,22-16-63 0,18-7-1 15,18-13-1-15,20 10 0 16,18 10 0-16,8 3 0 16,10 0 4-16,-5-3 1 15,-11 0 44-15,-7-4 1 16,-7-6-8-16,-9-8 0 16,-9 4 20-16,-11-1 2 15,-7 5-9-15,-26-5 1 16,41-20-1385-16</inkml:trace>
  <inkml:trace contextRef="#ctx0" brushRef="#br0" timeOffset="37176.25">25456 14390 1583 0,'0'0'0'0,"0"0"0"0,0 0 0 0,-18-33 107 0,11 18-1 16,1-5 1-16,1 0-1 0,-5 0-85 0,0-3-1 15,-8 3 0-15,-2-15 1 0,-3 7 11 0,-5 0 0 16,0-4 1-16,3 1-1 0,-3 4-40 0,2 1 1 15,-12 6-1-15,2 3 1 0,-2-4 7 0,5 6 0 16,-5-2 0-16,-3-3 1 0,-2 4-1 0,0 4 0 16,-3 2 0-16,-2-8 0 0,-1 8 0 0,1 2 1 0,-3 8-1 15,-5-5 1-15,3 3-1 0,2 2 0 0,-3 7 0 16,-2 1 0-16,-5 2 0 0,5 0 0 0,3 0 0 16,-3 15 2-16,0-2-2 0,8-3 0 0,-1 3 0 15,-4 5 0-15,7 4 0 0,0 1 0 0,3 3 0 16,-3 14 1-16,-2-10-1 0,10 3 0 0,2 12 0 15,-2-7 0-15,5 0 0 0,5 3 0 0,2 7 0 16,-4-3 1-16,2 0 0 0,5-2 1 0,0-2-1 16,0 4 1-16,5 8 1 0,6 0 0 0,-9 5 0 0,-2-2 1 15,8 2 0-15,5-5 1 0,2 5-1 0,3 2 1 16,3-2-5-16,2-2 1 0,2 7-1 0,1-2 1 16,7-1-2-16,5-7 0 0,3 5 0 0,5 0 1 15,0-10-4-15,0-2 1 0,7 4 0 0,6-2-1 0,0-3 4 16,-3-4 0-16,2 2 0 0,14-3 0 0,-4-4 2 15,1-4 1-15,-3-4-1 0,3 2 1 0,0 1 5 16,-8-11 1-16,5 3-1 0,11 2 1 0,-11-5 6 16,-2-4-1-16,0 1 1 0,12-7-1 0,-7 1-10 15,0-6-1-15,2 5 0 0,3 0 2 0,-3-12 4 16,0 7 1-16,3-3-1 0,5 3 1 0,-2-2-2 0,-6-5 1 16,3-6-1-16,2 3 1 0,1-18-7 0,-3 1 0 15,-3-3 0-15,8 0 1 0,-8-8 3 0,-4 3 2 16,1-13 0-16,-1 3 0 0,-1 2-4 0,-2-10 1 15,-1-5-1-15,1 6 2 0,-8-4 2 0,-5-7 1 16,3 1-1-16,-1-11 1 0,-2 10-5 0,-5-10 1 16,-3-3-1-16,1-9 2 0,-4 2-5 0,-6 0 1 15,-4-10 0-15,1-11 1 0,-6 4 8 0,-2-1 1 0,-2-2-1 16,2-10 2-16,-5 7 4 0,-5 8 1 0,-3-13-2 16,0 3 2-16,-5 5-2 0,-2 9 0 0,-3-4 0 15,0-7-1-15,-7 14-1 0,-1 5-1 0,-2-4 1 16,-2-16 0-16,-1 8 1 0,0 7-1 0,-2-2 1 15,-5-2 0-15,5 9-11 0,5 16 1 0,-3 7-1 16,-5 10 1-16,1 10 0 0,1 18 1 0,1 13-2144 16</inkml:trace>
  <inkml:trace contextRef="#ctx0" brushRef="#br0" timeOffset="38207.01">27509 16457 1269 0,'0'0'0'0,"0"0"0"0,0 0 0 0,0 0 124 0,25 7 1 16,-9-14-1-16,14 1 1 0,11-1-87 0,0-6 0 15,-1 3 0-15,6 0 2 0,-3 0-39 0,1-3 0 16,4 8 0-16,8-2 0 0,-8-1-20 0,-4 1 1 16,4-1-1-16,10-4 1 0,1 2 0 0,-6 4 0 15,3 1 0-15,3 10 0 0,4-5 13 0,-4-5 0 0,2 3 0 16,8-3 0-16,-6 5 4 0,-2 5 0 0,6-5 0 16,1 7 0-16,1-7 1 0,-6-5 0 0,6 3 0 15,13 2 0-15,-9-5 4 0,-4-3 2 0,5 3-2 16,10 3 2-16,-3-13 13 0,-4 5 1 0,4-1-1 15,8 4 1-15,-5-6-4 0,-10 6 0 0,7 2-1 16,3 2 1-16,-5-2-8 0,-5 3 1 0,2-3 0 16,5 0 0-16,-7 2-8 0,-5-2 0 0,5 10 0 15,10-5 0-15,-8 0 1 0,-5 0-1 0,3 5 0 16,2-5 0-16,-2-2 1 0,-8 2 2 0,5 0-2 16,8-3 1-16,-10-2-1 0,-8 2 2 0,3-2-1 0,2 3 1 15,-3 2 13-15,-4 0 1 0,-1-8 0 0,9 3 1 16,-6 0-10-16,-5 3 0 0,2-6 0 0,6 8 2 15,-1-5 11-15,-4 0 2 0,2 3-1 0,5 2 1 0,-2 0-6 16,-8 0 0-16,2-8 0 0,3 8 1 0,-5 3-1 16,-5 2 0-16,2-5-1 0,-7 2 3 0,-2 1-8 15,-1-3 0-15,5-5 1 0,13 5-1 16,-5 2 4-16,-8 1-1 0,1-6 1 0,4 1 0 0,-7 2-10 16,-10 0 2-16,-3 0-1 0,7 0 1 0,-1 0-2 15,-9-5 0-15,1 2 0 0,2 3 22 0,5 0-7 31,3-7-7-31,-1-1-1 0,-2-5 5 0,-7 6 1 16,-3-11-9-16,-5 8 0 16,-10 5-5-16,-8-5-1 15,-5 10-1980-15</inkml:trace>
  <inkml:trace contextRef="#ctx0" brushRef="#br0" timeOffset="42270.14">29188 15055 1608 0,'0'0'0'0,"0"0"0"16,0 0 0-16,0 0 79 0,0 0 1 0,0 0 0 15,0 0 0-15,28-15-53 0,-20 13 1 0,-1-6 0 16,11-4 1-16,5-6-12 0,0 3 3 0,-3 5-1 16,3-3 0-16,3-2-4 0,-6 10 1 0,0-8 0 0,6 6 0 15,-3-1-16-15,0 1 1 0,5-6-1 0,2 3 1 16,1 5-1-16,-3 5 0 0,-3 3 0 0,3-6 1 16,3-2-1-16,-3 5 0 0,-3-2 0 0,-5-6 0 0,3 3 0 15,0 5 0-15,-2 0 0 0,-1-8 0 0,-2 1-5 16,-3-1 2-16,-2 8 0 0,-1-5-1 0,-12 5-1621 15</inkml:trace>
  <inkml:trace contextRef="#ctx0" brushRef="#br0" timeOffset="42547.95">29114 14678 1431 0,'0'5'0'16,"0"5"0"-16,0 2 0 0,0-9 73 0,0 7 1 0,3 7 0 15,5 9 1-15,-1-11-23 0,1 2 2 0,2 6 0 16,5 12 0-16,0-7-32 0,-2 0 1 0,2 7-1 16,3-2 2-16,0-5-23 0,-5 2 1 0,-3 10 0 15,3 0 1-15,-3-4 13 0,-2-1 1 0,2 3 0 16,5 2 0-16,-5 0-11 0,-2-4-1 0,4-1 1 15,6 0 1-15,0 6-1 0,-3-6 1 0,1 0-1616 16</inkml:trace>
  <inkml:trace contextRef="#ctx0" brushRef="#br0" timeOffset="43800.57">32938 15310 1369 0,'0'0'33'0,"18"-78"36"0,-5 40 0 0,-6 10 1 16,1 6-1-16,-3 7-62 0,0-1 1 0,3 4 0 15,-1-1 0-15,1-2-17 0,0 3 1 0,-3 4 0 16,0-7 0-16,2 2-6 0,1 8-1 0,-3 5 0 0,3 0 1 16,-1-2 14-16,1 2 0 0,-3 0 0 0,3 0 1 15,2 0 0-15,-2 0 0 0,-3 0 0 0,-3 0 2 16,3 7 3-16,0-4 1 0,-2 2 0 0,2 2 1 15,0 6 1-15,-2-5 0 0,-1 4 0 0,-2 8 1 0,0 0-3 16,-2 3 2-16,-1-3-1 0,-5 8 1 0,-4 0-4 16,2-11 0-16,4 1 1 0,-4 2 0 0,-2 0 7 15,1-5 2-15,1-4-1 0,0 6 1 0,0-7 1 16,0 0 0-16,-1-2 0 0,-4-1 1 0,3 4-6 16,1 1 2-16,1 1-2 0,-5-6 1 0,2 6 14 0,0-6 0 15,1-2 0-15,-4 3 0 0,4 0-4 0,4-1 0 16,6-7 1-16,-4 3-1 0,1-1-3 0,3 1 0 15,2-3 0-15,-3 0 0 0,3 0-11 0,0 0 1 16,0 0 0-16,0 0 0 0,0 0 2 0,0 0 2 16,0 0-2-16,0-3 1 0,0 1-13 0,0-1 0 15,3 3 0-15,10-12 1 0,7-1-2 0,0-2-1 16,1 5 1-16,7 5 0 0,-3-3-7 0,-7 8 1 16,-3-5 0-16,0 5 0 0,-2 0 6 0,-3 0 0 0,-5 5 0 15,11-2-1-15,-1 2 2 0,-2 0 1 0,-3 2 0 16,5 3 0-16,0 8 1 0,-4-8 1 0,-4 3-1 15,6 2 0-15,-3 2 6 0,-5 1 0 0,0 0 0 16,3 4 1-16,-1 4 7 0,-4-4-1 0,0 6 1 16,2-8-1-16,-5 0-10 0,-3-10-1 0,3 3 0 15,3 2 2-15,-6-2 10 0,-2-1-1 0,5-4 1 16,-3-1-1-16,1-2-10 0,-1 3-1 0,-2 0 0 16,0-1 2-16,-2-2 8 0,-1-2 2 0,0 2 0 0,-2 2-1 15,-3-4-7-15,1-3 0 0,-1 5-1 0,-10 2 2 16,-7 1 7-16,2-3 0 0,2-5 0 0,-2 0 1 15,-2 0 1-15,-1 0-1 0,3 0 1 0,0-5 0 0,-2 5-6 16,4 0 2-16,6-3-2 0,7-7 1 0,13 10-2001 16</inkml:trace>
  <inkml:trace contextRef="#ctx0" brushRef="#br0" timeOffset="-169542.66">24965 13969 941 0,'0'0'0'0,"-20"-27"0"0,2 4 0 16,-5-2 47-16,0 7 0 0,-5-2 0 0,-3 2 2 0,4 1-49 15,-4-3 0-15,-2-1 0 0,-3 6 1 0,6-2 2 16,2 2 1-16,-5-1-1 0,-3 4 0 0,3 4-13 16,2 6 0-16,-7 2 0 0,-2 0 0 0,-1 0 2 15,3 0 0-15,2 2 0 0,-2 6 2 0,-3 7-5 16,3 3 2-16,2 4-1 0,-2 3 1 0,0-2 8 15,0 0 1-15,-3 2-1 0,1 13 1 0,1-5-2 0,4-6 0 16,-3 4-1-16,-1-4 2 0,1 4-3 0,8-4 0 16,-3 1 1-16,2 2 0 0,3-10 0 0,3 1 2 15,2 1-1-15,0 3 1 0,5 3 1 0,3 2 0 16,0 1 0-16,-3-1 0 0,3 0 0 0,-3 3 0 16,8 5 0-16,-3-3 1 0,0-2 24 0,6-1 1 15,-4 11-2-15,1-2 2 0,3 1-2 0,-1 1 0 0,0 5 0 16,-2 0 1-16,2 2-3 0,1-2 2 0,-3-5-2 15,-1 5 2-15,1 0-4 0,5-5 0 0,0 0 0 16,3 4 0-16,-4-4 8 0,4-2 1 0,2-1-1 16,-3-2 1-16,3 2 7 0,3-5 0 0,2 6 0 15,0 1-1-15,3 1-3 0,2-2 0 0,0 1 1 16,3 11-1-16,0-7 0 0,-1-1 0 0,4 0 1 16,1 1 0-16,-1-1-5 0,-4 0 1 0,6-7-1 15,8 3 1-15,-9-1-8 0,1-5 1 0,-3-2-1 16,8 5 0-16,-2 5-6 0,-3-6 1 0,4-1-2 15,4-1 2-15,2-5-3 0,-5-5 2 0,5 3 0 0,-5 0-1 16,2-8-6-16,0 3 0 0,6-1 0 0,2 6 1 16,-2-3 1-16,-1-10 0 0,3 6 0 0,8 6 1 15,-5-7-3-15,-8-4 1 0,10 4-1 0,5-8 1 0,-7 6 0 16,-1 0 0-16,3-8 0 0,6 7 1 0,1-7-2 16,-1 0 1-16,-1 6 0 0,3-9 0 0,-11 1 5 15,3-6 1-15,-2 1-1 0,7-1 1 0,1-7-4 16,-9-2 0-16,3-3 1 0,-2 2-1 0,-3-12-9 15,-5 0 1-15,3-3 0 0,7-2 0 0,0-3 2 0,-3-2-1 16,-4-5 1-16,5-6 0 0,2-4 8 0,-8 0 0 16,-4-3 0-16,4-3 1 0,-2 3-7 0,-2 0-1 15,2-4 1-15,2 1 0 0,-2 3 7 0,-5 3 2 16,0 0-1-16,5-6 0 0,-10-4-3 0,0 4-1 16,-3-4 0-16,3-6 0 0,-6 3-2 0,-7 3 1 15,-2-5-1-15,2-11 2 0,-2 8-1 0,-6-2 0 16,-2-1 0-16,2-15 0 0,-4 3-6 0,-6 3 1 0,-2-6-1 15,-3-7 2-15,0 5-2 0,-2 0 2 0,-6-6 0 16,-2 4-1-16,3 7-4 0,2 9 2 0,-2 1-1 16,-8 10 0-16,2 3-1 0,1 15 0 0,-11 4 1 15,-10 6-1-15,-2 13-1 0,-3 14 1 0,-13 6-2132 16</inkml:trace>
  <inkml:trace contextRef="#ctx0" brushRef="#br0" timeOffset="-168679.58">27824 16530 1709 0,'3'-3'0'0,"5"-4"0"0,9-1 0 16,-1-5 97-16,2 6 1 0,10-1-1 0,22 3 1 15,1 5-52-15,-2 0 1 0,9-2 0 16,3 2 1-16,3 2-31 0,-6-2 3 0,1-5-2 0,10 3 1 0,-1 2-25 16,-4 0 0-16,2-5 1 15,3 2-1-15,-1-4-2 0,-7 1 2 0,0-1-1 0,8 7 0 0,-3-5 1 16,-5 2 1-16,6-2-1 0,6 3 2 0,-9-3 2 15,-6 0-1-15,3 2 1 0,11 6 1 0,-1-3 8 16,-7-3-1-16,2 3 1 0,5-2 0 0,-2-1 12 16,-8 3 1-16,2 3 0 0,14-1 1 0,-9-4-5 15,-4-1 2-15,5 1-1 0,2 2 1 16,-3 0-6-16,-4 0 1 0,10 0-1 0,5 0 2 0,-8 0-4 0,-5 0 0 16,8 0 0-16,2 0 0 0,-5 0 0 0,-10 0 0 15,6 2 0-15,12 1 0 0,-11-3-5 0,-4 0-1 16,4 0 1-16,9 0 0 0,-3-5 4 0,-6 5 0 15,1 0 0-15,5 0 2 0,-6 2-7 0,-7-2 0 0,8-2 1 16,10 7-1-16,-8-3-2 0,-2-2 0 0,2-2 0 16,3 4 0-16,-5-2 10 0,-6 0 0 0,6 0-1 15,5 0 1-15,-3 0 0 0,-10-2 0 0,0-1-1 16,10 3 2-16,-2-2-9 0,-8-6 1 0,5 8-1 16,5-5 2-16,-4-3 4 0,-9 1 0 0,1 2 0 15,4 2 0-15,-4-4-2 0,-13-1 0 0,-3 3 0 16,5 0 11-16,3 3-8 15,0-6-1-15,-3 3 0 16,-7 0-10-16,-13 2 0 16,-28 3-2175-16</inkml:trace>
</inkml:ink>
</file>

<file path=ppt/ink/ink24.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17:45.325"/>
    </inkml:context>
    <inkml:brush xml:id="br0">
      <inkml:brushProperty name="width" value="0.05292" units="cm"/>
      <inkml:brushProperty name="height" value="0.05292" units="cm"/>
      <inkml:brushProperty name="color" value="#FF0000"/>
    </inkml:brush>
  </inkml:definitions>
  <inkml:trace contextRef="#ctx0" brushRef="#br0">24543 410 1067 0,'0'0'0'0,"0"0"0"0,0 0 0 15,-8-35 78-15,8 27 2 0,0 6 0 0,-5 2-1 16,2 0-24-16,3 0 0 0,0-8 0 0,-2 8 1 0,-1-5-28 16,3 5 0-16,3 0 1 0,-3 5-1 0,-3 3-26 15,-2 2 1-15,0-5-1 0,-3 38 2 0,1 20 0 16,2-8 2-16,7 6-2 0,-2-6 2 0,-2 8-5 15,-1 0 1-15,3 0 1 0,3 8-1 0,-1-1-1 16,-2-4 0-16,0 4 0 0,-2 6 0 0,4-6-1 0,1-7 1 16,-1 21 1-16,-4-9-1 0,2 8-1 0,2-5 1 15,3-7-1-15,-5 5 1 0,0 2-1 0,3-3 0 16,7 14 0-16,-2 1 1 0,-3 1 0 0,3-13 1 16,2 5 0-16,-3 13 0 0,-2-3 3 0,3-5 1 15,2 8 0-15,-2 10 0 0,-3-10-1 0,0-8 0 16,0 5 0-16,-5 5 1 0,0-4-2 0,0-9 2 15,0 14-2-15,0-14 2 0,0-9 15 0,0-13 0 16,-2 5 1-16,2 2 0 0,0-14-7 0,2-8 0 0,1 2 0 16,-3-9 1-16,5-4-3 0,2-1 2 0,-1 1-1 15,-4-9 1-15,-2-5 0 0,0-3-1 0,0 0 1 16,0 0-1-16,0-10-9 0,0-10-1 0,0 5 1 16,0-10-1-16,0 3-5 0,0 2 1 0,0 0-1589 15</inkml:trace>
  <inkml:trace contextRef="#ctx0" brushRef="#br0" timeOffset="1327.08">24627 367 539 0,'0'0'0'0,"0"0"0"15,-5 5 0-15,5 3 129 0,0-3 2 0,0 3-2 16,-6-1 1 0,6-7-67-16,0 3-1 0,0 2 1 0,6 2 0 0,-1-2-82 0,2 3 1 0,-2-8-1 15,8 10 1-15,-3 2-10 0,5-4 0 0,3-3 0 16,5 8 0-16,5-3-2 0,0-3-1 0,0-2 1 15,10 0 1-15,6-5 4 0,1 8 1 0,4 0 0 16,2-8 0-16,2 2 21 0,-2-2 1 0,5 3-2 16,5-3 2-16,-3 0 1 0,-2 0 0 0,8 0 0 0,7 0 0 15,-5 7 8-15,-7-4 1 0,2-3 0 0,13 0 1 16,-6 5 15-16,-4-5-1 0,7 0 1 0,8 2-1 16,-3 3-5-16,-4-5 0 0,4 0 0 0,5 0 1 0,1 0 3 15,-8 10 0-15,4 0-1 0,9-7 2 0,-8 2-15 16,-3-3 1-16,8 4 0 0,0-6 0 0,-5 5 2 15,-3 2 1-15,6-7-1 0,2 8 2 0,0-6 15 16,-8-2 0-16,5 5 0 0,1-10 0 0,-6 3-24 16,-7 2 1-16,7 0-1 0,8-8 2 0,-10 1 18 15,-6 7 0-15,11 0 1 0,0-5 0 0,-10 5-19 16,-3 5 2-16,3-5 0 0,4 7 0 0,-6-7 9 16,-6 0 0-16,5 0-1 0,5 0 1 0,-7 0-7 0,-3 0 2 15,5 0-1-15,0 0 0 0,-2 0-2 0,-3 0 1 16,0 0-1-16,5 0 1 0,-8 0 0 0,-4-7 0 15,9 7 0-15,1 0 1 0,-5 0-7 0,-6 0 1 16,3 0-1-16,5-5 2 0,-5-1-2 0,-8 4 2 0,1 4-1 16,9-4 1-16,-7 2-2 0,-5 2 1 0,5 4-1 15,5-12 1-15,-3 6-1 0,-2 6 1 0,0-1-1 16,0-5 1-16,-5 0-4 0,-1 0 1 0,9 0 1 16,9-11-1-16,-9 9 1 0,-6 4 0 0,3 4 1 15,5-12-1-15,-3 4 1 0,-2-3 0 0,0 5-1 16,-3 0 2-16,1-3-4 0,-3-7 1 0,2 5-1 15,8 5 2-15,-8 0-2 0,-4-5 0 0,1 0 0 16,9 3 0-16,-3 2-1 0,-8 0 1 0,0 0 0 16,3-5 1-16,0 2-2 0,0-7 1 0,2 8-1 0,3-6 1 15,-8 8-1-15,-5 0 0 0,5-8 0 0,8-2 1 16,-7 8 0-16,-11-3 1 0,5 5-1 0,5-10 2 16,-2 10-1-16,-3-8 1 0,0 8-1 0,-2 0 2 15,-6 0-3-15,-2 0 1 0,3-5-1 0,2 0 2 16,-8 10 0-16,-4-5 0 0,1 0 1 0,6-5-1 0,-5 10 4 15,-5-5 1-15,0 0-2 0,0 0 2 16,0-5-8-16,-3 3 0 0,-2 2 0 0,4 0 0 0,1 0 0 16,-8 0 0-16,-2 2 0 0,7-4 0 0,-2 2-3 15,-5 0 1-15,-3 0-2 0,2 0 2 0,1 0 0 0,-3 0 0 16,-5 0-1-16,3 0 2 0,2 0-10 0,-3 0 0 16,-2 2-1-16,5 8 1 0,0-2 10 0,-2-1 1 15,-1-4 0-15,1 4 0 0,0 11-2 0,-1 2 0 16,1-10-1-16,2 15 2 0,0 3 0 0,-3 7 1 15,1-12 0-15,2 10 0 0,0 2 0 0,-2 0 0 16,-1-7 0-16,1 5 0 0,-1 2 0 0,-2 0 0 16,0 1 0-16,0 1 1 0,0 4-1 0,0 2 1 0,0 2-1 15,0-2 2-15,3 5-1 0,2 0 1 0,-3 2 0 16,1 18 0-16,-3-10 10 0,0-5-1 0,3 10 0 16,4 2 0-16,-2-4 2 0,-2-3-1 0,2 2 0 15,3 11 1-15,2-11-1 0,-3-2 1 0,-2 10 1 16,-2 0-1-16,2-2-8 0,0-3 0 0,0 10 0 15,-2 8 1-15,-1-8 4 0,1-8 0 0,-3 11 0 16,-5-1 0-16,2 9-6 0,1-9 1 0,-3 3-1 0,-1 13 1 16,-1-8-4-16,-1-12 1 0,-2 4 1 0,0 8-1 15,0-7 1-15,0-5 2 0,2 7-2 0,5 2 2 16,-2-7-5-16,-2-7 0 0,-4-3 0 0,4 2 1 16,-3-4 5-16,-1-3 1 0,1 2 0 0,3-2 1 15,-6 3 10-15,3-13 1 0,2-8-1 16,3 5 1-16,-3-2 0 0,-2-5 0 0,3-10 0 0,9-6 1 0,-7 4-2 15,0-4 1-15,2-2-1 0,3-10 1 0,-2 1-6 16,-1-4-1-16,1 3 0 0,-3-10 2 0,5 5-4 16,0-5 0-16,0 0 0 0,-5 0 1 0,5 0-1842 15</inkml:trace>
  <inkml:trace contextRef="#ctx0" brushRef="#br0" timeOffset="2330.06">25387 4825 916 0,'0'0'0'0,"0"5"0"16,16 0 0-16,6-5 87 0,-1 0 0 0,-1 0 0 15,21 8 0-15,0 2-69 0,-3-5 1 0,2-3 0 16,-4 3 0-16,5 0-23 0,-1-2 1 0,1 2-1 16,2 5 1-16,8-3-13 0,-5-1 2 0,8-1-2 15,9 10 1-15,-4-13 4 0,-3 8 0 0,5 0 0 16,7 0-1-16,4 6 9 0,-11-1 1 0,5-3-2 0,5 1 2 16,0 2 4-16,-10 3 2 0,3 2-2 0,10-3 1 15,-1 1 16-15,-1 7 0 0,1-10 1 0,6 3-1 16,-2 5-4-16,-6-8 1 0,5 5 0 0,13-7-1 0,-2 2 5 15,-6-10-1-15,3 5 0 0,13 2 0 0,-8-7 2 16,-8 3 0-16,6-8 1 0,12 0-1 16,-5 3 0-16,-10 2 1 0,5-3-1 0,5-4 1 0,-5-6 3 15,-5 8 1-15,10-8 0 0,-2 8 0 0,-6 0-7 16,-4-5 1-16,2-2 0 0,12 2 0 0,-6 5-12 16,-9-3 1-16,13-4 0 0,3 2 0 0,-6-3 11 15,-7 8 2-15,0-7-1 0,8-6 0 0,-6-2-19 0,-9 2 2 16,4 1-1-16,3 2 1 0,-3-11 1 0,-7 9 2 15,0 4-1-15,12-17 0 0,-7 7-3 0,-5 6-1 16,8-1 0-16,4-2 0 0,-10 3 18 0,-4 4 2 16,6-5-2-16,9 3 1 0,-6-2-12 0,-4 4 0 15,2 1 0-15,-1 7 1 0,-6-8 16 0,-6 0 1 16,5-2 0-16,5 10 0 0,-7-2-5 0,-8-3 1 16,5 5-1-16,0-3 1 0,1 3-4 0,-9-7 0 0,6 7 0 15,2 7 0-15,-3-7 2 0,-7-10 2 0,-2 8-1 16,2 2 1-16,0 0-10 0,-5-8 1 0,-1-4-1 15,-9 4 2-15,2-7-5 0,-2 2 0 0,0 1 0 16,7-3 0-16,-5-6-4 0,-9-6-1 0,-7 4 1 16,-4-32-1-16,-23 55-1920 0</inkml:trace>
  <inkml:trace contextRef="#ctx0" brushRef="#br0" timeOffset="3146.94">25985 491 1168 0,'0'0'0'0,"0"0"0"0,0 0 0 0,0 0 115 0,0 0 2 15,0 0-1-15,0 0 0 0,0 0-85 0,0 0 0 16,0 0 0-16,0 0 1 0,0 0-32 0,-25 20 0 16,22-20 0-16,3 20 1 0,0 15-20 0,0 3 1 15,0 10 0-15,10 28 0 0,6 7 7 0,-6-5 0 16,2 10-1-16,9 5 1 0,-1-2 3 0,-2 2 2 0,0 13-2 16,7 8 1-16,-2-4 1 0,-8-9 1 0,1 8-1 15,4 9 1-15,-7-2 0 0,-3-3 1 0,0 16-1 16,8 4 1-16,-5 1 4 0,-1-11 0 0,6 16 0 15,0-11 0-15,0-9 2 0,-3-6 1 0,0 16-1 16,1-11 2-16,1-2 0 0,1-18 2 0,-5 1-2 16,-3 4 2-16,0-17 3 0,-2-3 0 0,0 0 0 15,-1 0 1-15,6-7-5 0,-5-8-1 0,-1-13 0 16,-7 11 1-16,3-11 3 0,-1-2 1 0,-2-10 0 16,0 0 0-16,0-10-5 0,0-11 1 0,0 1-1 15,0 2 2-15,0-12-6 0,3-6 0 0,4-7 0 0,-7-7 0 16,0 7-1284-16</inkml:trace>
  <inkml:trace contextRef="#ctx0" brushRef="#br0" timeOffset="3653.51">27191 423 1105 0,'0'0'0'0,"0"0"0"15,0 0 0-15,0 5 49 0,0 5 2 0,3 0-2 16,-1 18 2-16,-2 7-30 0,-2 5 0 0,2 3 1 16,2 15 0-16,1 3-10 0,-3 9 1 0,0 1-1 15,-5 12 2-15,5 5-14 0,2-7 0 0,1 14 0 16,-1 16 0-16,1-2 16 0,-1-9 1 0,1 11 0 16,-1 5 0-16,3-7-18 0,1-1 1 0,-1 25 0 15,2-7 0-15,-2-15 0 0,-2-2 0 0,2 17 0 0,-2-8 0 16,2-7 0-16,0-8 1 0,0-2-1 0,2 7 1 15,-1-9 12-15,-4-9 1 0,3-1-1 0,3 9 2 0,-1-12-8 16,-1-11-1-16,-4 1 1 0,3 7 1 16,3-5 8-16,-3-2 1 0,-3-1-2 0,3-2 2 15,3 3-10-15,-3-8 0 0,-2-5-1 0,2-5 1 16,0-10 12-16,-3 5 1 0,1 2 1 0,2 1-1 0,0-11-10 16,-5-5 0-16,0 1 0 0,0-1 1 0,0-5-1 15,0-7 0-15,-5-8 1 0,10 5 0 0,-5-7-6 0,0-11 1 16,0 1 0-16,5-6-1 0,-5-2-1409 0</inkml:trace>
  <inkml:trace contextRef="#ctx0" brushRef="#br0" timeOffset="4199.39">28819 965 1168 0,'3'7'0'0,"2"18"0"0,0 31 0 0,-3 9 18 16,1 3 1-16,-3-5-1 0,3 20 1 0,-3-7-24 15,0-3 2-15,-3 13-2 0,8 4 2 0,5-6 13 16,0-4 1-16,-2 3 1 0,-8 6-1 0,5-6-10 0,3-5 1 15,-1 10 0-15,-4 13 1 0,2 0 3 0,3-11 1 16,-3 9 0-16,-3 12 1 0,3-6-7 16,3-1 0-16,0 14 0 0,-6-2 0 15,8 2-1-15,1-7 0 0,-4 10 0 0,-2 10 0 0,3-12 19 0,0-8 1 16,-1 0 0-16,-2 7 0 0,3-7-1 0,-3-13 0 16,-2-7 0-16,-6 5 0 0,0-13-1 0,3-5 0 15,3-3 0-15,-6 1 1 0,-2-3 12 0,3-10 1 0,2-2-1 16,-5-3 1-16,0-6-9 0,2-4 2 0,3-5-1 15,-2-3 0-15,2 3-4 0,0-15 1 0,0-5-1 16,-3 2 1-16,6-7-19 0,2-11 1 0,-3-2-1 16,1-5 1-16,-3 0-1393 0</inkml:trace>
  <inkml:trace contextRef="#ctx0" brushRef="#br0" timeOffset="4783.39">30127 420 1180 0,'0'0'0'16,"0"0"0"-16,2 0 0 0,4 0 56 0,-1 0 1 15,-5 3 1-15,0 9-1 0,2-9-20 0,3 7 1 0,-2-8 0 16,-1 24 0-16,8 17-19 0,1-3 2 0,-4 13-2 16,-2 12 1-16,6 13-20 0,1-2 0 0,1 7 0 15,-8 10 0-15,5 6 1 0,3-4 0 0,-3 1 0 16,-5 15 2-16,5-10-3 0,3-8 0 0,0 13 0 16,-8 5 1-16,5-18-5 0,3 0 1 0,0 8 0 15,-3 7 0-15,0-9-11 16,0 4-1-16,0-10 1 0,3 18 0 0,0-8 6 15,-3-12 1-15,0 12 0 0,3-4 0 0,-3-4-4 0,0-1-1 0,-2 1 1 0,2 1 1 16,-2-10 10-16,-6-8 1 0,1 3 0 0,-1-6 0 16,3-19 7-16,-2-3 1 0,-6-6 0 0,6 1 0 15,-1-5 0-15,-2-3 1 0,0 1-1 0,0-6 1 0,0-5 1 16,3-5-1-16,2 3 0 0,-5 2 0 0,-3-12 3 16,1 0 1-16,4-1-1 0,1-4 2 0,0-3-12 15,-3-2 2-15,0 2-2 0,0-3 2 0,0 1-5 16,0-6 0-16,0 3 0 0,0-5 0 0,0 0-1269 15</inkml:trace>
  <inkml:trace contextRef="#ctx0" brushRef="#br0" timeOffset="5232.76">31709 569 1105 0,'0'5'0'0,"0"-3"0"0,3 16 0 16,2 5 12-16,0 5 1 0,0 14-1 0,0-1 1 16,-5 7-3-16,3 15 1 0,4-3-1 0,1 13 1 15,0 10 8-15,-3 5 0 0,0 11 0 0,-3 14 1 16,1 6-19-16,-1-1 1 0,1 10-1 0,0 11 0 0,-6-5 10 16,0-11 1-16,1 13 0 0,2 3 0 0,2-6-10 15,1-12 0 1,-3-2 1-16,-3 2 0 0,3-5 10 0,0-26 1 15,0 1-1-15,0 0 2 0,0-8-8 0,0-8-1 0,0 1 1 0,0 7 0 0,-5-5-3 16,3-22 2-16,2 9 0 0,-3 1-1 0,-2-8 18 16,0-3-1-16,0 3 1 0,0 0-1 0,0 0-6 0,0-8-1 15,-3 3 1-15,-5 13 0 0,1-6-8 0,-1-12 1 16,0-7-1217-16</inkml:trace>
  <inkml:trace contextRef="#ctx0" brushRef="#br0" timeOffset="7556.11">26163 740 1218 0,'0'0'0'0,"0"0"0"0,0 0 0 0,0 0 55 16,0 0 1-16,0 0 0 0,0 0 1 0,0 0-43 16,26 0 1-16,-24 0-1 0,13 18 1 0,6 7-15 15,-1-5 1-15,-2 0 0 0,7 8 0 0,6-8 4 16,-3-2-1-16,-5 0 1 0,0 4-1 0,0 1 1 16,0-5 0-16,2-1 1 0,0 8 0 0,-2-4-1 15,-2-1 1-15,-1 7-1 0,-2-6 1 0,5 1-6 0,-5-9 0 16,-1 5 0-16,4-11 0 0,-4 3-2 0,-1-2-1 15,-4 2 1-15,-1 0 1 0,-11-10-1167 0</inkml:trace>
  <inkml:trace contextRef="#ctx0" brushRef="#br0" timeOffset="7806.44">26491 645 677 0,'0'0'0'0,"0"0"0"15,-7 5 0-15,7 2 36 0,2 1 1 0,3 4-1 16,-10-2 1-16,3 8-13 0,-1-3 0 0,1-7 0 0,-1 12 1 16,-2 15 2-16,0-7 1 0,2 2 0 0,-7 8 0 15,0-3-6-15,2-7 1 0,3 0-1 0,-7 9 1 16,-1 4-2-16,3-6 1 0,2-2 0 0,-10 2 0 0,8 0-7 15,0-12 0-15,-3 10 0 0,-5-6 1 0,18-27-969 16</inkml:trace>
  <inkml:trace contextRef="#ctx0" brushRef="#br0" timeOffset="8966.08">25133 798 552 0,'0'0'0'0,"0"0"0"0,0-2 0 0,8 2 53 15,-3 2 2-15,0-4 0 0,-3-6 0 16,1 8-20-16,-1-5 0 0,1 5 0 0,-1-7 0 0,1 7-31 16,-3 0 1-16,0 0-1 15,0-5 1-15,0 5-5 0,0 0 1 0,0 0-1 0,8-3 1 0,4 3-2 16,1 0 0-16,-3 0-1 0,0 3 1 0,6 2-11 16,-6 2 0-16,0-7-1 0,0 0 1 0,-2 5 10 0,-1 5-1 15,4-2 1-15,-1-3 1 0,0 0-3 16,-2 2-1-16,-1 1 1 0,1-8 0 0,-3 8 2 0,-3-6 0 15,4-2 0-15,1 5 0 0,1-5 14 0,-1 5-1 16,-7-2 0-16,0-3 0 0,6 0 12 0,-4 0-1 16,-2 0 1-16,3 0 0 0,2 5 5 0,-3 2 0 15,-2-7 0-15,3 0 0 0,7 5-4 0,-5-5 1 16,-2 0-2-16,2 8 2 0,0-6-3 0,0 3 2 16,0-2-1-16,0 2 1 0,5-5-9 0,-5 5 0 0,0-5 0 15,3 3 1-15,0 2-2 0,-3-5 1 0,0 7-1 16,0-7 1-16,0 3-7 0,0-3 1 0,0 5-1 15,0-5 1-15,3 0 6 0,0 0 1 0,-3 2 0 16,2 3 0-16,1-5-10 0,-3 5 1 0,0-5 0 16,3 8-1-16,4-1 14 0,-1-7 0 0,-6 3 0 15,2-3 0-15,1 0-14 0,0 7 0 0,-8-7 0 16,5 0 1-16,0 0 0 0,-3 0-1 0,-2 0 1 0,3 0 1 16,2 0 1-16,-2 0 0 0,-3 0 0 15,2 0 1-15,3 0-6 0,-2 0 1 0,-3 0-1 0,2 0 1 16,3 0-1-16,-2 0 2 0,-3 0-2 0,2 0 2 15,3 0-5-15,-2 0 1 0,0 0 1 0,2 0-1 16,0-2-1-16,-3-3 0 0,1 5 0 0,-1 0 0 16,1 0-1-16,-1-3 2 0,1 3-1 0,-3-7 0 0,0 7-1 15,0 0 0-15,0 0 0 0,0 0 0 0,0 0-1311 16</inkml:trace>
  <inkml:trace contextRef="#ctx0" brushRef="#br0" timeOffset="9893.62">26731 1161 1130 0,'0'0'0'0,"0"-2"0"0,0-3 0 0,0 5 64 0,0 0-1 15,0 0 1-15,0 0 0 0,0 0-39 0,0 0 1 16,0 0-1-16,0 0 0 0,0 0-13 0,0 0-1 16,0 0 0-16,2 7 0 0,3 11 3 0,0 2 0 15,-5-5 1-15,3 5 0 0,2 0-2 0,0 6 2 16,0-1-1-16,-2 2 1 0,2-4-7 0,-3-5 1 16,3 4 0-16,3-1 0 0,2-1-3 0,-2-8 2 15,-8-12-1280-15</inkml:trace>
  <inkml:trace contextRef="#ctx0" brushRef="#br0" timeOffset="10461.64">27400 758 1105 0,'0'0'0'0,"0"0"0"16,0 0 0-16,0 0 77 0,0 0 2 0,0 0-2 16,5 5 2-16,0-5-39 0,-3 5 1 0,1-2-1 15,15 22 0-15,5 2-18 0,-3 4 0 0,-2-4 0 16,2 6 0-16,-2-5-30 0,0-5 1 0,5 2 0 15,0 10 0-15,-1-7 0 0,1-1 1 0,3-1 1 0,-3 4-1 16,0-7-4-16,-1-3 1 0,4 2-1 0,-3 4 1 16,-3-4 3-16,-5-9 2 0,3 2-2 0,3 5 2 15,-21-20-1163-15</inkml:trace>
  <inkml:trace contextRef="#ctx0" brushRef="#br0" timeOffset="10727.92">27779 650 1243 0,'0'0'0'16,"0"0"0"-16,0-5 0 0,-3-1 14 0,1 12 2 16,2 1-1-16,2-2 0 0,1 3-6 0,-3-8 0 15,-3 0 0-15,-2 20 2 0,0-5 21 0,-3 8 1 16,-2 2-1-16,-10 23 2 0,-3 2-6 0,3-7 1 0,4-3 0 15,-4 8 0-15,0-8 1 0,4-4 0 0,1 12-1 16,-5-6 1-16,-3 1-7 0,2-10 0 0,4 2 0 16,9 1 0-16,-7-1-6 0,2-7 1 0,3-1-1 15,5 9 1-15,5-16-18 0,-3-5 0 0,-2 5-1402 16</inkml:trace>
  <inkml:trace contextRef="#ctx0" brushRef="#br0" timeOffset="11085.7">27964 1123 1192 0,'3'-5'0'0,"2"3"0"0,0-8 0 15,-2 5 52-15,2 0 0 0,5 5-1 0,3-8 1 16,-6 3-9-16,-4 5-1 0,-3 0 1 0,2 5 1 0,3-5-21 15,1 3 1-15,-6 2-1 0,2 0 1 0,6 0-24 16,-1-5 0-16,-4 10 0 0,-1-3 0 0,1 6 0 0,0 2 1 16,-1 0 0-16,-4-2 0 0,-1 7-1 0,-2-5 1 15,-3 5 0-15,1-5 1 0,-6 5-2 0,0-9 0 16,0 6 0-16,6-7 0 0,2 3-3 0,-3-8 1 16,-2-3 0-16,2 3 1 0,3 0-5 0,0 3 2 15,3-8-1-15,2 8 1 0,-3-6 1 0,-2 3 1 16,2-2 0-16,6 2 1 0,0-5 1 0,-3 5 0 15,0-5 0-15,2 0 0 0,6 7 1 0,2 3 1 0,0-5-1 16,21 0 2-16,9-2 17 0,4-3 1 0,1 5-1 16,6 3 2-16,-2-8-12 0,-6 0 0 0,-2-8-1321 15</inkml:trace>
  <inkml:trace contextRef="#ctx0" brushRef="#br0" timeOffset="11451.73">29081 907 1143 0,'0'0'0'16,"0"0"0"-16,5 0 0 0,6 0 73 0,-1 0 1 16,0 7 0-16,10 3 0 0,3 0-47 0,0-2 1 15,-3 7 0-15,8 13 0 0,0-6-20 0,-2 4 1 16,-1-11 0-16,6 7 0 0,-3-1-10 0,-3 4 1 15,1 2 0-15,4 1 0 0,-4 0-1 0,-4-8 0 0,4 3 0 16,2 7 1-16,-3-5-2 0,-4-2 1 0,-1 2 0 16,-2-10 0-16,-18-15-1181 0</inkml:trace>
  <inkml:trace contextRef="#ctx0" brushRef="#br0" timeOffset="11680.12">29483 665 1419 0,'0'0'0'0,"0"0"0"0,0 0 0 16,-2 12 19-16,-1 3 1 0,-2 6-1 0,-3-6 2 16,-4 12 8-16,-1 1 0 0,0 5 0 0,1 10 0 15,-6-3-4-15,-3-2 0 0,6 10-1 0,5 0 1 0,-5-1-17 16,-1-4 1-16,4 0-1 0,-1 5 1 0,0-8 1 15,3-4 1-15,2-1 0 0,1 13 1 0,2-13-17 16,2-5 2-16,3-2-1335 0</inkml:trace>
  <inkml:trace contextRef="#ctx0" brushRef="#br0" timeOffset="12095.59">29649 1290 979 0,'2'0'0'0,"8"-5"0"15,0 0 0-15,-2 2 68 0,0-2 0 16,2 5 0-16,3 0 1 0,-1 0-22 0,-4 0 1 0,-3 0 1 16,5 5-1-16,3 3-20 0,-3-3 0 0,-2 2 0 15,5 3 0-15,-1 8-28 0,-4 2 1 0,-3-5 0 16,-2 13 0-16,-6-13 0 0,-2 3 1 0,0-1-1 15,-5 8 0-15,-3-7-3 0,0 0 0 0,-2-8 0 16,-5 2 1-16,2 1-12 0,2-8-1 0,1 3 1 16,-3-6 0-16,6 6-6 0,4-3 1 0,0 0 0 0,-2-3 0 15,3 3 15-15,2 3 0 0,2-6-1 0,0-2 1 16,1 5-4-16,-1-5 2 0,3 0-2 0,0 3 1 0,0 2 6 16,0-5 1-16,0 0-1 15,5 5 2-15,8 13 2 0,2-6 2 0,1-4-1 0,-1 9 1 16,0-6 4-16,-2 1 0 0,0-4 0 0,-6 4 0 0,1-9-10 15,-3-3 1-15,-2 7-1 0,-1-2 1 0,-2-5-2 16,0 5 1-16,0-5-1 0,0 3 1 0,0-3-5 16,0 0-1-16,0 0 0 0,0 0 1 0,0 0-5 15,0 0 1-15,0 0-1054 0</inkml:trace>
  <inkml:trace contextRef="#ctx0" brushRef="#br0" timeOffset="12548.81">30455 851 1231 0,'0'0'0'0,"0"0"0"0,5 0 0 0,8 0 24 15,2 3 2-15,3 2-1 0,10 7 1 0,0 3-4 16,-5-7 0-16,-3 12 1 0,6-5-1 0,-1 8-16 0,0 2 0 16,3-2-1-16,6 10 2 0,-9-6-6 0,0 1 1 15,6 0-1-15,2-1 2 0,3 1-1 0,-3 0 1 16,-5-13-1-16,2 8 2 0,-2-11-1 0,-5 8 2 15,-5-4-1110-15</inkml:trace>
  <inkml:trace contextRef="#ctx0" brushRef="#br0" timeOffset="12782.18">30877 637 1231 0,'0'0'0'0,"0"0"0"16,-5 0 0-16,3 0 40 0,-1 8 1 0,-2 4 0 15,-5 8 0-15,2-5 1 0,1 6-1 0,-3 1 1 0,-3 19-1 16,-5 1-16-16,3 6 1 0,2-12 0 0,3 11 0 16,-3-11-26-16,-2-4 1 0,2 4-1 0,5 7 1 15,-4-8 4-15,-1-5 2 0,3-2-1 0,7 2 1 0,-2-7-9 16,-2-11 2-16,-4 6-1267 0</inkml:trace>
  <inkml:trace contextRef="#ctx0" brushRef="#br0" timeOffset="13096.88">31203 1025 1017 0,'0'0'0'16,"0"8"0"-16,0-6 0 0,0-2 51 0,-3 5 0 0,1-2 1 15,-8 14 0-15,-3 6-18 0,0 0 2 0,3-11 0 16,0 13 0-16,0-7-25 0,0 7 2 0,-1-12-2 16,1 2 1-16,3-2-15 0,2-3 0 0,-1-5-1 15,1 2 2-15,5 6-4 0,0-6 1 0,0-4-1 16,0 2 1-16,0 3-6 0,0-3 2 0,0 2 0 15,8 1 1-15,2-6-1 0,0 3 1 0,1 0-1 16,9 3 1-16,0-1 2 0,-2-2 2 0,0-5-2 16,5 8 2-16,-5-8-2 0,-8-8 0 15,-5 8 1-15,5-5 0 0,0 0-8 0,-5 3-1 0,0-3 1 16,3-3 1-16,-8 8-899 0</inkml:trace>
  <inkml:trace contextRef="#ctx0" brushRef="#br0" timeOffset="13265.95">31290 1080 778 0,'0'0'0'0,"0"0"0"0,0 0 0 0,0 0 35 16,0 0 1-16,0 0-1 0,0 3 1 0,0 2-10 16,0-5 0-16,0 8 1 0,0 2 0 0,-3 7 5 15,0 3-1-15,3-4 1 0,0 14 0 0,-2 15-9 16,-1-10-1-16,3 1 0 0,5-4 1 0,-2-9-4 16,-3 5 0-16,0-8 0 0,5 3 1 0,0-6-11 0,-2-2 0 15,2 1 0-15,8 4 1 0,-13-20-1029 0</inkml:trace>
  <inkml:trace contextRef="#ctx0" brushRef="#br0" timeOffset="13575">32167 685 1369 0,'3'2'79'0,"17"59"-79"15,-2-11 0-15,-5-7 0 0,-1-3 0 0,-1-7-18 16,-4-5 1-16,3 7 0 0,3 0 0 0,0-4-50 16,-3-4 2-16,-2 4-871 0</inkml:trace>
  <inkml:trace contextRef="#ctx0" brushRef="#br0" timeOffset="13797.27">32274 748 1374 0,'-8'10'62'0,"-35"55"-67"0,8-9 2 0,9-18 0 16,1 2-1-16,-1 0 5 0,6-12 2 0,7 7-2 15,0 1 1-15,13-36-1074 0</inkml:trace>
  <inkml:trace contextRef="#ctx0" brushRef="#br0" timeOffset="14098.52">32445 1106 1235 0,'2'0'90'0,"18"45"-63"16,-4-10 0-16,-4-15 0 0,4 1 0 0,-6-11-8 15,-5 2 0-15,-3 1 0 0,4 5 1 0,-4 7-21 16,-2-13 1-16,-8-2-1 0,1 16 1 0,-6-11-6 0,0-3 1 15,1-2-1-15,-1 3 0 0,-2 0-29 0,2-8 1 16,3-5-1-16,2 0 0 0,-5 0-1 0,1 0 1 16,-1 0 0-16,-5-5 0 0,-2-8-1 0,0 5 0 15,2 3 0-15,0-5 1 0,18 10-763 0</inkml:trace>
  <inkml:trace contextRef="#ctx0" brushRef="#br0" timeOffset="14223.19">32310 1017 1232 0,'15'0'76'0,"49"-12"-86"0,-11-3 1 0,-7 10 0 15,0-3 0-15,-11 3-39 0,-2 3 1 0,0-3-835 16</inkml:trace>
  <inkml:trace contextRef="#ctx0" brushRef="#br0" timeOffset="20058.24">29287 226 740 0,'-2'0'0'0,"-1"0"0"16,3 0 0-16,-2 0 46 0,-3 0 0 15,2 0 0-15,3 0 0 0,0 8-16 0,0-8 2 16,0 5-1-16,5 5 1 0,0 8-31 0,-2-1 1 0,2-4-1 15,8 12 1-15,-1 3-2 0,-1 2 0 0,-1-7 0 16,2-6 0-16,-1 1-2 0,-4-8 1 0,1-2-1 16,7-1 1-16,-2-2 0 0,-8-5 1 15,0 0 0-15,5-5 0 0,-2 0-1 0,-3 3 1 0,0 2 0 16,3-6 0-16,4-6-2 0,1 2 2 0,-5 2 0 0,2-4 0 16,5-11 0-16,-2 3 0 0,-3 5 0 0,-5-3 2 15,-2 5 10-15,-1-2 0 0,3 3 1 16,-2 2-1-16,-1-10 11 0,1 4 2 0,-1 9 0 0,1-6 0 0,2 1-1 15,0-3 1-15,0 7 0 0,5-5 0 16,6 1 1-16,-1 2 1 0,-2 2-1037 0</inkml:trace>
  <inkml:trace contextRef="#ctx0" brushRef="#br0" timeOffset="26000.81">30959 267 1093 0,'0'0'0'16,"0"0"0"-16,0 0 0 0,0 0-52 0,0 0 0 16,0 0 1-16,0 0 0 0,0 0-615 0</inkml:trace>
  <inkml:trace contextRef="#ctx0" brushRef="#br0" timeOffset="36215.68">24716 1839 12 0,'0'0'0'16,"0"0"0"-16,0 0 0 0,0 0 26 0,0 0-1 0,0 0 1 15,0 0 0-15,0 0-36 0,0 0 1 16,0 0-1-16,0 0 1 0,25 0 10 0,-17 0 1 0,-6 0-1 16,3 7 2-16,3 1 17 0,2-8 1 0,-2 0-1 15,5 0 2-15,2 0-20 0,-3 0 0 0,-1 0 0 16,4 0 1-16,3 0 3 0,0 0 1 0,-6 0 0 15,6-8 0-15,2 8 2 0,-9 8 0 0,1-5 0 16,1-3 1-16,-3-3 11 0,-2 3 0 0,2 0 1 16,8 0-1-16,5 0-5 0,0 0 0 0,-3 0 0 15,8-8 1-15,0 1-5 0,0 2 2 0,-3 5-1 0,3-5 1 16,-2-3 1-16,-3 8 1 0,2 0 0 0,3-10 0 16,-2 10 2-16,-4 0 0 0,1-5-1 0,5-2 1 15,-5 2-7-15,0 2 0 0,3 3 0 0,4-5 0 16,-2 5-1-16,-5 0 0 0,2-3 0 0,6 3 2 0,-3 0-2 15,-8 0 0-15,6-7 0 0,2 7 0 0,0 0 8 16,0 0 1-16,2 0 0 0,3 0 0 0,-2 0-4 16,-3 0 1-16,2 0-2 0,6-8 2 0,-6 8-16 15,-4 0 1-15,-1-5-1 0,6 0 1 0,-1 3 3 16,-9-3-1-16,2 5 0 0,5 0 1 0,-5-3-3 0,-1-4 1 16,6 14-1-16,0-7 1 0,-5-7 1 0,0 7 0 15,3 7-1-15,2-7 2 0,0 0-1 0,-3 0 1 16,3 0 0-16,0 0 0 0,0 3 0 0,0 2 0 15,0-5 1-15,3 2-1 0,-1-2-4 0,-5 0 1 16,1 5-1-16,-1-5 1 0,1-5-1 0,-3 5 0 16,2 5 0-16,8-5 1 0,-7 0-1 0,-3 0 0 15,2 0 0-15,3-5 0 0,-3 10-1 0,-2-5 1 16,3 5 0-16,2-5 0 0,0 0 0 0,-3 8 0 0,-2-8 0 16,5 0 0-16,-3 0 0 0,3 0 0 0,-2 0 0 15,4 0 0-15,-2 0 0 0,0 0 0 0,0 0 0 16,5 0 1-16,1 0-1 0,-6 0 0 0,2 7 0 15,6-7 2-15,-6 0-2 0,-2 0 0 0,0 3 0 16,3-3 0-16,2-3 1 0,-3 3 0 0,3 0 0 16,0 3 0-16,-2-3 1 0,-3 0 2 0,2 0-2 15,9-3 1-15,-4 3 10 0,-4 3-1 0,-1-3 0 16,8-3 1-16,-2 3-2 0,-5 0 1 0,-1 0-1 0,8-7 2 16,-5 7-9-16,-2 0 2 0,7 7-2 0,0-7 2 15,-2 0 4-15,-1 0 0 0,4 0 0 16,4-7 0-16,-2 7-2 0,-6 7 0 0,3-4 0 0,6-3 1 15,-4 0-1-15,-4 0 1 0,2 5 0 0,10-10 0 0,-2 2-5 16,-8-4 2-16,1 7-1 0,4 0 1 0,0-8-1 16,-2 3 0-16,-1-2 1 0,-1 7-1 0,-1 0 0 15,-3-5-1-15,1 2 1 0,5-7-1 0,-6 8-3 16,-2 2 2-16,6 0-1 0,4-13 0 0,-2 10-3 0,-6 3 1 16,3 0 0-16,3-5 0 0,2 5 0 0,1 5 0 15,-4-5 0-15,1 0 0 0,0-5 2 0,-3 0 1 16,3 5-1-16,7-7 1 0,-5 4 1 0,-5 3 0 15,3 0 1-15,5-7-1 0,-8 2 4 0,-2 5 1 16,4-3 0-16,1-2 0 0,-3-2-1 0,0 2 1 16,3 2-2-16,2-10 2 0,0 13-1 0,-7 0 1 15,2-15 0-15,3 10 0 0,-3 0 14 0,-2 5-1 0,2 0 1 16,10 13-1-16,-7-1-21 0,-11 4 0 0,1-4 0 16,5-4 1-16,7 4-2 0,0-4 1 0,-2-1-1 15,-6-2 1-15,1-5-1 0,0 0 1 0,4-5-1 16,6 5 1-16,-3 0 16 0,-4 0 1 0,-1 0-1 15,5-5 1-15,-2 5-18 0,-6-2 0 16,3-3 0-16,1 5 0 0,-1 5 11 0,-5-3 1 0,2-2-1 16,4-2 2-16,-1 2-1 0,-3 2 2 0,1-2-1 15,0 5 0-15,-6-5-5 0,1 0 0 0,-1 0 0 16,6-5 1-16,-6 5 1 0,-4 5 1 0,2-5 1 16,7 0-1-16,-4 0-7 0,-8 0 1 0,5 0-1 0,5 0 1 15,-3 0 8-15,-2 0 2 0,0 0-1 0,3-5 1 16,-3 5-5-16,-3-2 1 0,3-3 0 0,3-5 1 15,-6 5 1-15,-2 5 2 0,3-3-1 0,4-2 1 0,-4-7-3 16,-9 9 1-16,-1-5-1 0,4 3 1 0,-5 5-8 16,-5 0 1-16,-2-7-1 0,0 2 1 0,-1 5-1 15,-4 0 1-15,-3 0-1470 0</inkml:trace>
  <inkml:trace contextRef="#ctx0" brushRef="#br0" timeOffset="37618.18">24937 2585 225 0,'0'0'0'0,"0"0"0"15,0 0 0-15,0 0 194 0,0 0 0 0,0 0 0 0,0 0 2 16,0 0-128-16,28 0 2 0,-28 0-2 0,0 0 2 15,5-5-79-15,0 5 1 0,-2 0-1 0,-1-3 1 16,3-2-19-16,0 5 1 0,0 0 1 0,11 0-1 0,7 0-15 16,2-2 2-16,1 2 0 0,4 2 0 0,-2 3 13 15,-3-2 0-15,3 2 0 0,6 7 0 0,-4-4 22 16,-2-6-1-16,3 4 1 0,9 6-1 0,-4-4 6 16,-3 4 1-16,3-9-1 0,7 4 0 0,-2-2 6 0,-3 3-1 15,5 5 1-15,3-3 1 0,0 2 2 16,-6-7 0-16,6 3 0 0,2-1 1 0,-2 1 8 0,-3-3 1 15,3-2-1-15,10 2 0 0,-7 2-17 0,-6-2 1 16,5 3 0-16,6-6 0 0,-1 6 23 0,-2-8 0 16,0 5-1-16,2 0 2 0,3 10-20 0,-2-12 1 15,2 2 0-15,2 2 0 0,-7 1 8 0,-3-3 2 16,6-5-1-16,2 7 1 0,0-7-14 0,-3 0-1 16,3 0 0-16,3 5 1 0,-6-5-2 0,0 0 1 0,3 0-1 15,3 0 2-15,-6 0-4 0,1-5 0 0,7 5 0 16,0 0 1-16,-3-7 6 0,-2 2-1 0,3 2 1 15,2-7 0-15,0 8 11 0,-5-3 0 0,5 2 0 16,8 3 1-16,-8-8-10 0,-5 1 1 0,7 2-1 16,3 0 1-16,-5 2-11 0,-2-2 0 0,2 3 0 15,0-6 0-15,-2 3 2 0,-6-7 1 0,3 4-1 16,8 3 1-16,-3 2-2 0,-10-12 0 0,2 3 0 16,3 4 0-16,0 1-4 0,-5 7 0 0,2-8 0 0,8 3 1 15,-5-3-6-15,-5-4 1 0,3 2-1 16,4 0 1-16,-2 2 8 0,-5-5 0 0,2 3 0 0,6 3 0 15,-3-11 1-15,-5 8 1 0,2 3 0 0,3-6 1 16,-5-2 9-16,-5 2 0 0,5 1 1 0,10 2 0 16,-5 5 0-16,-8-8-1 0,3 5 0 0,0 1 2 0,-3-1-6 15,-2 1 1-15,5-6 0 0,0 6 0 0,-3 1 6 16,-5-4 1-16,3 5 0 0,10-7-1 0,-8 4-11 16,-4 3-1-16,1-2 0 0,4 7 1 0,-9 0-4 15,-4 0 1-15,0-3 0 0,12 3 0 0,-2 3-2 16,-3 4 1-16,0-2-1 0,6 3 1 0,-6-3-10 0,-5 2 1 15,3-4-1-15,7-1 1 0,-7 6 3 16,-6-8 1-16,1 2-1 0,0 4 0 0,2 1-4 0,-3-2 1 16,1 3-1-16,2-8 1 0,0 0 0 0,-2 0 1 15,0 0-1-15,-1 0 2 0,-4-8 7 0,-1 8 1 16,6 0-1-16,5 0 1 0,-6-5 0 0,-4 5 1 16,-3-5 0-16,7 3 1 0,1 2 1 0,-5 0 1 15,-1 0-1-15,6-6 1 0,-3 6 8 0,-5 0 1 0,5 0-1 16,0-2 2-16,-3 2 0 0,1 0 2 15,-1 2-1-15,1-2 1 0,-3 0-6 0,-3 0 1 0,1 0-1 16,2 0 2-16,0 0 9 0,-8 6 2 0,1-6-2 16,7 0 2-16,-6 0-6 0,-4 0 0 0,0 2 0 15,2 3 1-15,-4 0-13 0,-6-5 2 0,0 0 0 16,5-5 0-16,3 5-7 0,-3 0 1 0,-15 0-1372 16</inkml:trace>
  <inkml:trace contextRef="#ctx0" brushRef="#br0" timeOffset="38736.25">25283 3447 627 0,'0'0'0'0,"0"0"0"0,0 0 0 0,0 0 112 16,0 0 0-16,3 0 0 0,4 5 1 0,1-3-114 15,-1-2-1-15,-7 0 1 0,6 0 0 0,-1 5 1 16,0 3 1-16,2-8-1 0,16 7 1 0,5 1-2 0,-2-1 1 16,-6 6 0-16,8-8 0 0,-3 5-5 0,-2-2-1 15,3-3 0-15,4-5 1 0,-2 5 3 0,-2 2-1 16,2 3 1-16,7-2 1 0,6 10 2 0,-3-6 0 16,3-2 0-16,5-2 1 0,-1 4 1 0,-1-9 1 15,7 10 0-15,-1-6 0 0,4 3 5 0,-8-2 0 0,5 2 0 16,7-3 1-16,1 3 3 0,-3-2 0 15,2 2 1-15,3-10-1 0,0 10-6 0,-2-7 1 0,-3-3-1 16,10 0 1-16,-10 5 8 0,0-3 0 0,7 3-1 16,1 0 1-16,-3-10-9 0,-2 5 0 0,2-5-1 15,5 5 1-15,-5 0 9 0,-5 0-1 0,5 0 1 16,8-2 0-16,-6-3-6 0,-4 5 1 0,-1 0 0 16,1 0 1-16,-1 0-3 0,-7 5 1 0,10-3-1 15,8-2 1-15,-8 0 0 0,-8 0 0 0,6 5 0 16,7-5 0-16,0 5 4 0,-5-2-1 0,0 2 1 0,8-5 0 15,-5 0-7-15,-6 0 1 0,3 7-1 0,5-7 0 16,-5 0-1-16,-5-7 0 0,0 2-1 0,5 2 2 16,0 3 2-16,-5-5 1 0,3 5-1 0,4-7 1 0,-7 7-2 15,-5 0 0-15,5 0 0 0,5-5 1 0,-5 5-5 16,-2 0 2-16,2 0-2 0,2-3 2 0,1 3 13 16,-6 0 0-16,6 0 0 0,4 0 0 0,-7 0-17 15,-5 0 1-15,5-7-1 0,8 4 1 0,-6-7 12 16,-7 2-1-16,5 3 1 0,5 0 0 0,-2 3-9 15,-6-3 2-15,-2 2-1 0,10-4 1 0,-3 2-6 16,-4 2 1-16,2-2 0 0,5-2 0 0,0 7 2 0,-8 0-1 16,3 2 0-16,0 3 1 0,0 0-4 15,-2-2 1-15,2 2-1 0,5 2 2 0,-5-4-2 0,-5 2 0 16,-1-3 0-16,6-2 0 0,0 0-1 0,-5-2 0 16,8-6 0-16,2 1 0 0,-3 7-1 0,-4-8 1 15,2 3-1-15,7-2 1 0,-7 2-1 0,-5 2 0 0,-2-10 0 16,7 6 1-16,5 2 3 0,-5 2 1 15,0-2 1-15,-3 5-1 0,0 0 11 0,-4 0 0 0,-1 5-1 16,11-5 1-16,-11 8 3 0,-5-8 0 0,0 7 0 16,6-7 1-16,-11 0-13 0,-8 3 1 0,4 7 0 15,4-7 1-15,0 2 3 0,-8-5 0 0,-2 0 0 16,0 2 1-16,-2-2-8 0,-3-2 1 0,-3-3-1578 16</inkml:trace>
  <inkml:trace contextRef="#ctx0" brushRef="#br0" timeOffset="40069.54">24705 4344 752 0,'0'0'0'0,"0"0"0"16,0 0 0-16,-5-33 60 0,5 15-1 0,0 11 1 16,-2-3-1-16,-1 2 0 0,3-2 0 15,0 5 1-15,3-8-1 0,2 11-15 0,0-3 0 0,-2 5-1 16,4-5 2-16,6-3-26 0,0 6 2 0,-1 2-2 15,11 0 1-15,10 0-14 0,0 0-1 0,-2 2 1 0,10 3 0 16,2-5 1-16,-5 0 0 0,3 0 0 0,-1 3 1 16,4 2-4-16,-1 0 1 0,3-5-1 0,7 0 0 15,-2 15 1-15,2 0-1 0,-2-2 1 0,10-8-1 16,-2 10-5-16,-3-8 1 0,7 1-1 0,4-3 1 16,-1 10 0-16,-5-5 0 0,8 3 0 0,9-8 1 0,-6 2 3 15,-4 6-1-15,9-5 0 0,2-6 2 0,-6 3-1 16,-1-5 1-16,4 0-1 0,3-7 2 0,-6 1 3 15,-6 6 0-15,6-2 0 0,4-8 1 0,-3 7-9 16,-6 3 1-16,3 0 1 0,3 0-1 16,-3 0-1-16,-7 0 0 0,10 3 0 0,5-1 1 0,-8 6 1 15,-5-8 0-15,5 0-1 0,8 0 2 0,-13 0 2 0,3 0 1 16,2 0 0-16,13 0 1 0,-10 2 0 0,-10-2 1 16,7-2-2-16,0-6 2 0,3 6-4 0,-8-1 1 15,0-4-2-15,5-1 2 0,-10 3-4 0,-5 5 0 16,8-5 0-16,-3 3 1 0,3-3 0 0,-3 2 1 15,2-4 0-15,1 1 0 0,-6 6 3 0,-2 0 1 16,5-2-1-16,3 4 0 0,-5 4 1 0,-1 1 1 16,6-4-1-16,2 2 1 0,-5-3-1 0,-8-2 1 0,3 10 0 15,8-10 0-15,-6 0-9 0,-9 0 0 0,4 3 0 16,8 2 0-16,-2-5 2 0,-8-5 0 0,-1 2 1 16,1 11 0-16,0-1 14 0,-2-4 1 0,1-1-1 15,4 6 1-15,-1-6-14 0,-4 4 2 0,2 1-1 16,5-2 1-16,-6-5 11 0,-4 3 0 0,8-3-1 15,2 0 1-15,-3 0-11 0,-5 0 1 0,6 5-2 16,7-5 2-16,-5-5-1 0,-5 5 0 0,0 5 0 0,7 2 1 16,-5-7-5-16,-2-7 0 0,0 7 0 15,-2-5 2-15,-1 5-3 0,-5 0 1 0,3-3-1 0,2-2 1 16,-2 0-4-16,-5 3 1 0,2-4-1 0,8 4 1 0,-5-8-13 16,-6 0 1-16,6 2-1 0,5 8 2 15,-5-5 12-15,-5 0 0 0,2 5 0 0,5-2 0 16,-2 2 1-16,-3-5 1 0,6 2 1 0,7-4-1 15,-8 1 2-15,-7 4 1 0,2 2-1 0,10-5 1 0,-7 0-1 16,-8-3 2-16,-2 6 0 0,-6-6-1 0,-2 1-5 0,-5-3 1 16,0 0-1570-16</inkml:trace>
  <inkml:trace contextRef="#ctx0" brushRef="#br0" timeOffset="41655.21">25527 4530 853 0,'0'0'0'0,"0"0"0"0,0 0 0 16,0 0 134-16,0 0 0 0,0 0-1 16,0 0 2-16,0 0-80 0,0 0 1 0,0 0-1 0,0 0 1 15,0 0-54-15,0 0 2 0,0 0-2 0,0 0 1 16,-23-12-5-16,23 17 1 0,0 2-1 0,0 8 0 0,-5 15-20 15,0 8 1-15,3-2-2 0,4 9 2 0,-2-5 12 16,0-5 1-16,0-2-1 0,3 8 1 0,-1 1 7 16,-2-14 1-16,-2 2 0 0,4 6 0 0,3-1 1 15,-2 3 0-15,-3 0 1 0,2 2-1 0,-2 3 5 16,0-8 1-16,3 5 0 0,5 3 1 0,-6-3-6 16,-2-7 1-16,0-10 0 0,5 5 0 0,3-6-3 15,-3-4 0-15,-5-3 0 0,8-2 1 0,-6-3-4 0,-2 0-1 16,-2-10 1-16,4 2 1 0,-2-2-1143 0</inkml:trace>
  <inkml:trace contextRef="#ctx0" brushRef="#br0" timeOffset="42145.99">25570 4606 791 0,'-2'0'0'0,"-1"-5"0"15,-2-3 0-15,-5 3 51 0,-3 5 1 0,1 5 0 0,4-2 0 16,0 7-35-16,3-3 1 0,-7 1-1 0,-4 2 1 16,-4 15-19-16,0-5 1 0,-1 3 0 0,-4 10 0 15,-1-13-15-15,3 5 1 0,3-7-1 0,-3 4 0 16,0-4 5-16,6 0 1 0,-1-6-1 0,-3 1 1 0,6-3-2 15,5-3 1-15,2-7 0 0,1 6 0 0,-1-6 4 16,5 0 2-16,3 0-1 0,0 0 1 0,0-6 2 16,0 6 2-16,0-2-1 0,0-6 1 0,0 8-2 15,3-7 0-15,2-1 0 0,10-9 0 0,8-11 1 16,3-2 1-16,-1 2 0 0,-7 0 0 16,-3 1 0-16,-2 9 0 0,0 0 0 0,2-2 1 0,-2-5 1 0,-3 7 0 15,0-2 0-15,8 2 0 0,0 1-1 0,-6-1 2 16,1 8-2-16,2-2 1 0,-4 4 24 0,-6 0 1 15,0 1-1-15,5 4 1 0,0 3-4 0,-5 0 1 16,0 0-1-16,5 0 2 0,1 0 4 0,-6 0 0 16,0 0 0-16,7 10 1 0,1-2-3 0,-3 5 1 15,3 2 0-15,0 0 0 0,5 7-8 0,-11-1 1 16,3-4 1-16,3-2-1 0,-5-2-2 0,-1 2 1 0,1-7-1 16,-3 4 1-16,5 3-15 0,0-7-1 0,-4 0 1 15,1 4-1-15,6 1 3 0,-5-3 0 0,-1-5 0 16,8 7-1-16,-15-12-1169 0</inkml:trace>
  <inkml:trace contextRef="#ctx0" brushRef="#br0" timeOffset="42923.27">25568 5803 1243 0,'0'0'0'16,"0"0"0"-16,2 0 0 0,6 2 41 0,-5 3 1 0,-1-2-1 15,3 7 1-15,3-3-13 0,0 3 1 0,-3-5 0 16,2 23 0-16,1-5-20 0,-3 5 0 0,5-11 0 15,-2 6 0-15,-1-3-10 0,-2-10 0 0,-2 3 0 16,0-6 0-16,-1-2 1 0,1 0 1 0,-3-5-1 16,0 0 0-16,0 0 0 0,0 0 0 0,0 0 0 15,0 0 0-15,2-5-1 0,3 5 0 0,-2-5 0 16,-3-5 0-16,2-17-1 0,3-1 1 0,1 3 0 16,-6-11 0-16,0 6-1 0,2 10 1 0,3-5-1 0,-5 5 1 15,3 2-2-15,-1 5-1 0,1 6 1 16,2-1 1-16,-3 8 1 0,1 0 0 0,0 0 0 0,-1-5 0 15,1 5 11-15,-1 0 2 0,3-2-2 0,5 2 1 0,1 7-4 16,-4 1 1-16,1-1 0 0,2 8 0 16,3 11 1-16,0-6 0 0,-6-3 0 0,-2 9 2 0,0-6-5 15,-2-10 2-15,-1 5 0 0,1-2 0 0,2-8-6 16,0 2-1-16,-2-2 0 0,-3-5 1 0,0 8-1 16,0-8 0-16,0 0-1 0,0 0 1 0,0 0 0 15,0 0 2-15,0 0-1 0,5-8 0 0,7-2-1 0,6 0-1 16,-8-5 0-16,8-10 1 0,3 2-2 0,-4 3 1 15,-4 0 0-15,-3 12 0 0,-5 3-1 0,-2 3 2 16,5 2-1-16,-6 0 0 0,3 0-1 0,-2 0 1 16,-1 0-1-16,6 0 1 0,2 2 0 0,-2 3 1 15,-3 3 0-15,5 4 0 0,0 3-2 0,-2-2 0 16,-1 2 0-16,4 0 0 0,-1 8 0 0,-5-10 1 0,0-6 0 16,5 11 0-16,0-3-1 0,-2-2 0 0,0-6 0 15,4 8 0-15,-2 0 0 0,-2-5 0 0,2-2 0 16,8 7 0-16,-3-7-2 0,-2-3 0 0,0 2-1 15,2-7 1-15,-15 0-1325 0</inkml:trace>
  <inkml:trace contextRef="#ctx0" brushRef="#br0" timeOffset="43507.7">26428 5936 1004 0,'2'-5'0'0,"3"-2"0"16,-5-6 0-16,3 3 28 0,2 2 1 0,0 1 0 16,-7-3 0-16,-1 0-16 0,1 2-1 0,2 3 0 15,0-3 1-15,0 1 13 0,-3-1-1 0,0 1 1 0,-2-6 1 16,3 6-3-16,-1-3-1 0,-2-1 1 0,0 6-1 15,0 3-1-15,0 2 0 0,0 0 0 0,0 0 0 16,-3 0 2-16,0 0-1 0,3-5 1 0,-2 10-1 0,-3 10-21 16,-6 0 2-16,6-2-2 0,0 22 1 0,0 5 9 15,5-4-1-15,7-6 0 0,-2-5 0 0,0-2-7 16,0-11 0-16,3 1 1 0,-1 2-1 0,1-2-4 16,-1-6 1-16,3-7-1 0,1 8 1 0,-4-6-2 15,1-4 0-15,2 2 0 0,2-5 1 0,4 2-11 16,-4-4 1-16,-2 2 0 0,0-8 0 0,3-10 8 15,2 3 2-15,-2 5-1 0,-3-10 1 16,0 2-1-16,-2 11 0 0,-1-1 0 0,1-2 1 0,2 7 1 16,0-2 1-16,-3 8 1 0,-2-1-1 0,0 3 6 0,0-7 1 15,0-1 0-15,0 8 0 0,0 0-5 0,0 0 2 16,0 0-2-16,3 3 2 0,2 9-1 0,0-7 1 16,-2 5 0-16,2 18-1 0,5 12 0 0,-5-4-1 15,0-16 1-15,0 0-1 0,0-5-3 0,-2-7 2 0,4-3-1 16,1 2 0-16,-3-7-1 0,-2 0 0 0,2 3 0 15,2-3 1-15,1-3-2 0,-3 3 1 0,-2 0 0 16,7-12 0-16,5 4-1 0,0-7 0 0,-4 2 0 16,1-9 0-16,4-4 0 0,-4 4 0 0,-2 4 0 15,1-2 0-15,-4 2-1 0,-2 3 0 0,0 3 0 16,3-6-1-16,0 8-1 0,-6 2 1 0,-2-4-2 16,0 12 2-16,0 0 0 0,0 0 1 0,0-5-1 0,3 5 0 15,2 0 2-15,0 0 0 0,-5 0 0 16,0 5 0-16,2 7 0 0,4-4 0 0,-4-1 0 0,3 21 2 15,0 0-1-15,0 0 1 0,-2-8 0 0,5 2 0 16,-1-9 0-16,-2-5 0 0,-5-3-1 0,3 5 1 16,2-3 4-16,-3-2 0 0,-2 0 0 0,3 3 1 15,5-8-3-15,-1 2 1 0,-4 3-1 0,2-2 2 0,3-3-2 16,2 5 1-16,-3-2-1 0,6 7 2 0,0-10-5 16,-3 0 1-16,0 0 1 0,0 0-1 0,-2 0-1 15,-3 0 0-15,-5 0-1321 0</inkml:trace>
  <inkml:trace contextRef="#ctx0" brushRef="#br0" timeOffset="43897.67">26308 5616 1281 0,'-5'-7'0'16,"-8"-9"0"-16,1-4 0 0,-4 0 56 0,1 5 0 15,5-3 0-15,10 8 0 0,-3-2-10 0,-2 7 1 16,3-3-1-16,2 8 1 0,0-2-23 16,0 2 1-16,0 0 0 0,2 0 1 0,3 0-26 0,1 0 1 0,-6 0-1 15,7 0 1-15,8 0-1 0,-2 2 1 0,-3 3 0 16,8-2 0-16,5 2-1 0,-3 0 1 0,-4-5 0 16,-1 0 0-16,0-5 2 0,-2 5-1 0,0 0 0 15,2-5 0-15,-2 5-2 0,-3-3 0 0,-5-2 0 0,3 3 0 16,-1 2-4-16,-2 0-1 0,-2 0 1 0,4 0 1 15,-2 0-6-15,3 0 0 0,-5 0 0 0,2 0 1 16,2 0 2-16,4 0 1 0,-4 2-1 0,1 3 2 16,-1-2 4-16,-1-3 0 0,-4 0 0 0,1 0 0 0,2-3 0 15,0-2 0-15,-3 5 0 0,1 0 0 0,-3-2-2 16,0-6 2-16,0 3 0 0,-3-3 0 0,-2-9 0 16,0 7 0-16,0-8 0 0,-5 8 0 0,0-5 0 15,0 2 2-15,-1 1-1 0,6 9 0 0,0 3-2 16,0 0 1-16,5 0-1303 0</inkml:trace>
  <inkml:trace contextRef="#ctx0" brushRef="#br0" timeOffset="44227.34">26977 5949 1394 0,'0'0'0'0,"3"0"0"0,-3 0 0 16,-3 0 31-16,3 0-1 0,3 0 0 0,-1 10 2 16,4 15-11-16,-1-10 0 0,2 5 1 0,-7 13 0 0,8-3-22 15,2-10 0-15,-2 1 0 0,-6-1 1 0,-2-20-1205 16</inkml:trace>
  <inkml:trace contextRef="#ctx0" brushRef="#br0" timeOffset="47163.18">27135 5735 187 0,'0'0'0'16,"0"0"0"-16,-5-8 0 0,0 8 35 0,0 0 1 15,0 0-2-15,0-5 2 0,0 5-36 0,-1-3 1 16,1 3-1-16,0-7 2 0,-2 7-4 0,-1 0 2 0,3 0 0 16,2-5 0-16,1 5-5 0,-3 0-1 0,2-3 1 15,-2-2 0-15,-3 5 2 0,1 0-1 0,-1 0 1 16,1-5 0-16,-1 3 3 0,0 2 0 0,3-5 0 15,5 5 0-15,-7-3 5 0,2 3 1 0,2 0-1 16,-2 0 2-16,0-7 12 0,2 7 1 0,3 0 1 16,-2-3-1-16,2 3 6 0,0 0 1 0,0-2 0 15,-5 2-1-15,2 0 0 0,1 0 0 0,-1 0 0 0,3 0 1 16,0 0 18-16,0 0 1 0,0 0 0 0,0 0 0 16,0 0 0-16,0 0 1 0,0 0 0 0,0 12 0 15,3-4-8-15,2 4 1 0,0 3-1 0,-3-4 0 0,3 14-7 16,0-10 0-16,-2-3 0 0,-3-1 0 0,0-9 0 15,0 6 0-15,0-6 0 0,0 6 0 0,0 2-11 16,3-3 2-16,2 1-2 16,2-1 2-16,-4 6-9 0,-1 2 2 0,1-7-1 0,-1 4 0 0,1-4 0 15,-3-3-1-15,0-5 1 0,0 5 0 0,0 0-8 16,0 0 1-16,0-2 0 0,0-3 1 0,0 0-3 0,0 0-1 16,0 0 1-16,0 0 1 0,0 0 7 15,0 0 1-15,0 0-1 0,0 0 1 0,0 0-8 0,0 0 0 16,0 0-1-16,-3-3 1 0,1-7 12 0,-1 0 1 15,1 2-1-15,-1-9 2 0,-4-14-16 0,2 9 2 16,2-3-1-16,-5 9 0 0,3 4 21 0,5 4 0 16,0 3 0-16,-2 3 0 0,-3-6-9 0,5 8 0 0,0 0 0 15,-3-5 1-15,3 5-1 0,0 0 1 0,0 0-1 16,0 0 1-16,0 0-11 0,0 0 0 0,0 0 0 16,0 0 1-16,0 0-6 0,0 0 0 0,0 0 1 15,-2 5-1-15,-1 10-4 0,0-2 1 0,1 2-1 16,-1 5 1-16,3 8-16 0,3-8 1 0,2-2 0 15,-5-1 0-15,0-4 7 0,0-5 0 0,0 2 1 16,0 2 0-16,0 3-4 0,0-2-1 0,3-6 1 16,2-1 0-16,0 1 5 0,-5-7 2 0,0 8-1 15,0-6 1-15,0 3-2 0,0 0 1 0,0-2-1 16,0-3 2-16,0 5-1 0,0-5 1 0,0 2-1 16,0 3 1-16,0-5-5 0,0 5 1 0,0-5-1 0,0 8 1 15,0-8 3-15,0 0 1 0,0 2-1 0,0 3 1 16,0-2-2-16,0-3 2 0,0 5-2 0,0-5 2 0,-5 0 4 15,5 0 0-15,0 0 0 0,0 0 0 0,0 0 0 16,0 0 1-16,0 0 0 0,0 0 0 0,0 0 0 16,0 0 0-16,0 0 1 0,0 0-1 0,0 5 1 15,0 3 1-15,0-8 1 0,0 0-1 0,-3 0-2 16,1-5 1-16,-1 5-1 0,0 0 2 0,1-3-1 16,-1 1 1-16,-2-1 0 0,3 3 0 0,-1-5 0 0,-2 5 2 15,3-3-2-15,-4-4 2 0,-4 7 3 0,-2-8-1 16,-1 3 1-16,-2 0 1 0,-1-2-1 15,4-1 0-15,-1 3 0 0,5 5 1 0,1-2 10 0,-1-6 0 16,0 8 0-16,1 0 0 0,-1-7-9 0,-2 1 0 16,2 1 0-16,1 3 0 0,-6-11 6 0,0 3 1 15,6 5-1-15,-6-7 1 0,-5-6-17 0,0 0 0 16,5 6 0-16,3-3 0 0,3 7-4 0,-1 8 2 0,-2-8 0 16,5 8-1-16,5 0-6 0,0 0 2 15,-3-5-1-15,3 5 0 0,0 0-2 0,0 0 1 0,-5 0 0 16,5 0 0-16,0 0 0 0,-2 0 0 0,2 0-1551 15</inkml:trace>
  <inkml:trace contextRef="#ctx0" brushRef="#br0" timeOffset="56194.18">28473 6375 1695 0,'0'0'0'0,"0"0"0"0,0 0 0 16,0 0 88-16,0 0-1 0,0 0 1 0,0 0 0 15,0 0-25-15,0 0 0 0,0 0 0 0,0 0 1 16,0 0-30-16,0 0-1 0,0 0 1 0,-48-3 0 0,10 11-66 16,2-1 2-16,6-4 0 0,4 2-1 0,8-3 31 15,3 3 0-15,-3 0 0 0,-2-5 0 0,5-5-4 16,2 5-1-16,3 0 1 0,0 0-1 0,-1 0-10 15,1-5 0-15,0 3-1 0,-3-6 2 0,-7-7 8 0,0 3 0 16,2-4 1-16,-3-4-1 0,-9-7 6 16,2 1 0-16,8-4 0 0,4 10 0 0,1 0 1 0,-3 5 0 15,0-6 1-15,3 6-1 0,5-10 5 0,-3 10 2 16,3-5-1-16,2 7 1 0,1 6 14 0,-1 4 1 16,6-9-1-16,-1 4 2 0,1 3-7 0,-1-3-1 15,3 8 1-15,0-2 0 0,0 2-5 0,0-8 1 0,0 3-1 16,-3 0 2-16,1 3 1 0,-1-3 2 15,1-3-1-15,2 3 1 0,0-5-17 0,0-8 0 0,0 11 0 16,0-3 1-16,0-3-1 0,0 1 1 0,0-1-1 16,-5 8 1-16,2 0-1 0,3 0 0 0,0 2 0 15,-2-2 1-15,2 5 0 0,0 0 2 0,0 0-2 16,0-2 1-16,0-3 0 0,0 5 2 0,0 0-2 16,0 0 1-16,0 0-2 0,0 0 2 0,0 5-2 15,0 2 1-15,0 6-1 0,0-8 0 0,0 5 0 16,-3-2 0-16,1-1 2 0,-1 6 0 0,1-6-1 15,2 1 2-15,-3 5-4 0,-2-6 0 0,2 1 0 16,1 4 1-16,-1-4-2 0,1-1 1 0,-3-2 0 0,2 3 0 16,3-8-2-16,0 0 2 0,-2 7 0 0,-1-4 0 15,0 2-2-15,1-5 0 0,-1 3 0 0,3-1 1 0,0 1-2 16,0-3 2-16,0 0 0 0,0 5 0 0,0 2 0 16,0-7 0-16,0 0 0 0,0 0 1 0,0 0 0 15,0 0 0-15,0 0 0 0,0 0 0 0,0 0 0 16,0 0 0-16,0 0 0 0,0 0 0 0,0 0 2 15,0 0 1-15,0 0-1 0,0 0 2 0,0 0-3 16,0 0 1-16,0 0 0 0,0 0 1 0,0 0-2 0,0 0 0 16,0 0 0-16,0 0 0 0,0 0 1 0,0 0 2 15,0 0-2-15,0 0 1 0,0-7-1 0,0 7-1 16,0-5 0-16,-5 0 1 0,3-3-2 0,-1-2 1 16,-2 2 0-16,-3-4 0 0,1 4 4 0,-1-2 0 15,1 10 1-15,-1-2 0 0,0 2 2 0,1 0-1 16,-1 0 1-16,-2 2 1 0,-3 1-4 0,0-1-1 15,3 6 1-15,0-3 0 0,2 7-2 16,3-4-1-16,-7-6 0 0,4 3 0 0,5-2 2 0,1-3 0 16,-1 5 0-16,-2 3 0 0,3 4-1 0,2-12 2 0,0 0-2 15,-3 0 2-15,3 8-2 0,0-6 2 0,0 3-1 16,0-2 1-16,-2 2-4 0,-1 0 1 0,1-5 0 16,-1 7 0-16,3 4-2 0,0-1 0 0,0-10 0 15,0 2 2-15,0 3-4 0,0-5 2 0,0 8 0 16,0-8 0-16,0 0-2 0,0 5 0 0,0-5 0 15,3 0 1-15,2 0-4 0,0 0 1 0,-3 0-1 0,3 0 2 16,0-5-2-16,-2 5 1 0,0 0-1 0,4 0 1 16,3-8 2-16,1 3-1 0,-4 3 1 0,3-8 1 15,3-1 1-15,0 4 0 0,-6-1 0 0,4 3 1 0,-1 0 0 16,-5 5 1-16,0 0 0 0,5 0 0 0,0 0 1 16,-5 0 2-16,0 0-1 0,8 5 1 15,2 8-1-15,-2-3 1 0,-3-2-1 0,8 2 1 0,0-8 2 16,-5 3 2-16,-1 3-1 0,6-3 1 0,5 5-4 15,-5-3-1-15,-5-2 1 0,4 8-1 0,1-5-3 16,-5 2 2-16,0 2-1 0,2 14 0 0,-15-26-2086 0</inkml:trace>
  <inkml:trace contextRef="#ctx0" brushRef="#br0" timeOffset="66899.5">26736 1368 12 0,'0'0'0'0,"0"0"0"0,0 0 0 15,0 0 0-15,0 0 0 0,0 0 0 0,0 0 0 0,0 0-10 16</inkml:trace>
  <inkml:trace contextRef="#ctx0" brushRef="#br0" timeOffset="77442.66">29211 5977 1318 0,'0'0'0'0,"0"0"0"15,0 0 0-15,0 0 64 0,0 0 1 0,23-26-1 16,-13 31 1-16,-5-2-22 0,-2-3-1 0,-3-8 1 16,2 13 0-16,3-2-25 0,0 2 1 0,-2-3 0 15,5 44 0-15,-3 9-20 0,-8-4 0 0,1-4 0 16,-1 1-1-16,1-5-1 0,-1-8 0 0,0 1-1 16,3-3 1-16,-2-6-2 0,-3-7 1 0,2-2 0 0,8 0-1 15,-5-11 1-15,-2 3-1 0,4-5 1 0,3 0-1 16,1-2 3-16,-6-3 0 0,0 0-1 0,0 0 2 15,0 0-6-15,0 0 1 0,0 0-1 0,2 0 0 16,3-3 6-16,0-2 1 0,-2 3 0 0,15-18 0 16,10-8-2-16,2 0 1 0,-2-5-1 0,5 11 0 15,-2 4-21-15,-3 8-1 0,0-5 1 0,-3 2-1 0,6 6 23 16,2-3 0-16,0 7 0 0,-5 1 1 0,0-3 0 16,-3 5 1-16,1 0-1 0,-1 0 1 0,-2 0 4 15,-5 5 0-15,0-3 0 0,2 11 0 0,-2-11 18 16,-6 3-1-16,1-2 1 0,-3 7 0 0,-5-2-16 0,3-1 0 15,0-4-1-15,-1 4 2 0,-2 3-1 0,-2-2 1 16,2-1-1-16,3 6 0 0,-1-5-4 0,-2 4-1 16,-5-4 0-16,0 2 1 0,0 2-1 0,-2-7 0 15,-1-2-1-15,1 10 1 0,-3-11-2 0,2 3 1 16,3 3 0-16,-5-3 1 0,-3 10-2 0,-2-10 1 16,0 5-1-16,-8-5 1 0,-5 8-1 0,0-6 0 15,1 3 0-15,-9 8 1 0,6-3 0 0,4-7 1 16,3 4-1-16,-2-4 2 0,5-3-1 0,5 2 1 15,-1 3 0-15,-6-2 0 0,-1 2-2 0,3 0 1 0,4 3-1 16,-6-6 2-16,-9 6-4 0,3 2 1 0,5 0-1385 16</inkml:trace>
  <inkml:trace contextRef="#ctx0" brushRef="#br0" timeOffset="78095.42">29086 5959 1269 0,'0'-3'0'0,"0"-4"0"0,0-6 0 15,3 6 61-15,2 2 1 0,0-3 0 0,3 3 0 0,-1 0-13 16,1 0 1-16,0 0 1 0,9-3-1 0,9 6-17 15,-1 2 0-15,-2 2-1 0,20-2 1 0,-2-2-32 16,-8 2 1-16,-5 2-1 0,10-2 1 0,-7 0 6 0,-3 0 1 16,5 0 0-16,0 0 0 0,-2 0-9 0,-3 0 1 15,0 5-1-15,-3-5 1 0,3 3-2 0,0-3 1 16,-3-3-1-16,3-2 1 0,3 5-32 0,-3-7-1 16,-3 2 1-16,3 2 0 0,-2 3-13 0,-6 0 0 15,0 0 0-15,8-7 1 0,-7 2-4 0,-3 2 1 16,2 3 0-16,3 0 0 0,-8 0 7 0,-7 0 0 0,-1 0 0 15,4 0 1-15,-4 0 6 0,-2 0 2 0,-2 0-2 16,-1 8 2-16,1-1 25 0,-1-7 1 0,1 3-1 16,-3 2 0-16,0 2 5 0,0 1 1 0,0 2 0 15,3 8 0-15,-1 7 6 0,-2 3-1 0,0 2 1 16,0 10 0-16,0-5 10 0,0 1 2 0,0-1-1 16,8-2 1-16,2 7-8 0,-2-5 2 0,-3 1-1 15,5-9 0-15,-3 1-1 0,4-5 0 0,4-1 0 16,3 4 0-16,-1-11 9 0,-1-3 1 0,2 1-1 0,-1-3 1 15,-1-3-5-15,-4 4 1 0,4-4 0 16,4-7 0-16,3-5 8 0,-5 3 1 0,-6 2 0 0,6-5 1 16,3-3-7-16,-6 3 0 0,-2 2 0 0,9-7 1 15,-1-5 8-15,-6 3 0 0,0 2 0 0,3-11 0 0,0 6-11 16,-5-5 0-16,-6 5 0 0,1-10-1 0,0-5-2 16,-3-6 1-16,-3 9-1 0,1-11 1 0,-1 7-6 15,-2 4 0-15,-2-16 0 0,-3 8 1 0,-3-1 0 16,0-4 0-16,1 5 0 0,-1-8 0 0,-2 3-5 15,0 12-1-15,-3-5 1 0,0-2 0 0,1 12-3 16,-1 3 1-16,-2 5-1 0,-1-3 0 0,1 8-1 0,0 3 2 16,0 7-2-16,-11 7 1 0,-7 3-2 0,0 15 0 15,-3-2 0-15,-15 17 0 0,51-40-1443 0</inkml:trace>
  <inkml:trace contextRef="#ctx0" brushRef="#br0" timeOffset="79279">29827 6478 878 0,'0'0'0'0,"0"0"0"16,2 2 0-16,1 9 88 0,-3-11 0 0,-5 0 0 15,5 0 1-15,0 0-40 0,0 0 0 0,0 0 1 16,-5 2 0-16,0 11-21 0,-1-6 2 0,1 1-2 15,-12 12 1-15,-6 0-27 0,2 0 2 0,6-2-1 16,-3 0 1-16,5-3 1 0,6-3-1 0,-3-4 1 0,-6 2-1 16,1 0-5-16,5-8 2 0,2 4-2 0,-2 1 1 15,0 6-5-15,0-13 2 0,2 2-1 0,-2 3 0 16,-3-2 1-16,1-3 0 0,1 5 0 0,4-5-1 0,-1 2 2 16,-2 1 1-16,0-1-1 0,0-2 1 0,-3 0 0 15,0 0 1-15,3 0 0 0,0 0 1 16,-3 0 9-16,-2 0 0 0,2 0 0 0,3 0 0 0,-3 0 7 15,0 0 1-15,3 0 1 0,5-2-1 0,-2-1-9 16,-4 3 1-16,4 0 0 0,2 0 0 0,0-2 5 16,0-3 1-16,-1 10-1 0,-6-10 0 0,-4-3 1 0,1 6 1 15,2-6-1-15,3 3 1 0,0 5-7 0,0-5 1 16,0 3-1-16,5-4 0 0,0 4-1 16,-1-3 0-16,4 5 0 0,2 0 1 0,0 0 0 0,-3 0-1 15,3 0 0-15,0 0 0 0,0 0-6 16,0 0 1-16,0 0-1 0,-2 0 2 0,-1 0-2 0,1 0 2 15,-1 0 0-15,3-3-1 0,0 3 3 0,0 3 1 0,0 2-1 16,0-3 1-16,0-2-5 0,0 0 1 0,0 0-1 16,3 0 1-16,4 0 3 0,1 0 1 0,0 0 0 15,4 6 0-15,4 1-5 0,-4 6 1 0,-1-11-1 16,-1 6 2-16,0-3-5 0,0-3 1 0,-2 3 0 16,7 0 1-16,-2 3-2 0,-3-8 1 0,0 0-1 15,0 2 1-15,5 4-2 0,-2-6 0 0,-5 0 0 16,5 0 0-16,2 0-2 0,-2 0 0 0,-1 0 0 15,9-6 0-15,4 4 1 0,-5 2 1 0,-4 0-1 16,-1 0 1-16,3 0-1 0,0 0 1 0,-6 0-1 0,4-8 1 16,1 8-1-16,1-5 1 0,-3 5 0 0,1-7 0 15,1 7 1-15,1 0 0 0,-5-5 0 0,2 5 0 16,1-3 6-16,-6-2 0 0,0 3 0 0,0-6-1 16,0-2-3-16,0 2-1 0,1 6 0 0,1-8 0 15,4 0-2-15,-4-3 0 0,-4 6 0 0,2-8 1 0,3-6-1 16,-6 6 0-16,1 3 0 0,0-1 2 0,-3 0-2 15,-3 3 0-15,3 3 0 0,1 2 0 0,-4-8 0 16,1 11 0-16,-1-6 0 0,1 1 0 0,-3-6-2 16,-3-2 2-16,3 10 0 0,0-10 0 0,-5-3 0 0,0 8 0 15,0 2 0-15,0-4 0 0,0 4 6 0,0 1 0 16,-3-1-1-16,0-4 1 0,-4 6 3 0,-4 4 1 16,1-8-1-16,-10 7 1 0,-8-4-6 0,-6 7 2 15,-6 7-1-15,-9 8 0 0,-4 3-3 0,-1 5 1 16,-4 7-1707-16</inkml:trace>
  <inkml:trace contextRef="#ctx0" brushRef="#br0" timeOffset="93717.97">31714 5951 1344 0,'0'0'0'0,"0"0"0"0,0 0 0 0,0 0 68 0,0-22 1 16,3 17-1-16,-3 2 2 0,-3-2-16 0,6 0 0 16,-1 0-1-16,-2 0 1 0,-2 5-10 0,-1-5 0 15,1 2 0-15,-3-2-1 0,0 5-33 0,2-7 2 16,3 4-1-16,-8 1 0 0,-4-1-12 0,-3 3 0 16,2-7 0-16,-10 7 1 0,-5 0 0 0,2 0 0 15,4 0 0-15,-9 0 0 0,-2 7 1 0,8-4 1 0,-3-3-1 16,-3 5 1-16,0 2-3 15,3-7 1-15,1 0 0 0,4 0 0 0,-5 0-1 0,0 0 0 0,2-2 0 16,1-6 0-16,-3 6-2 0,5-1-1 0,3 3 1 16,2 3-1-16,-3-3 0 0,4-3-1 0,1-4 1 15,-2 2-1-15,1 5 3 0,-1 0 0 0,0 5 0 16,-2-5 1-16,-1 7-1 0,6-7 1 0,2 3 0 16,-2-1 0-16,0 6-2 0,2-6 0 0,3 3 0 15,-8-2 1-15,0 2-1 0,3 0-1 0,7-5 1 0,3 5-1 16,3-5 0-16,-1 0-1 0,-2 0 1 0,3 0 1 15,2 0 0-15,0 0 1 0,-3 0 0 0,3 0 1 16,0 0-3-16,0 0 1 0,0 0 0 0,0 0-1 0,0 0 2 16,0 0 1-16,0 0-1 0,0 0 1 0,0 0-6 15,0 0 1-15,0 0 1 0,3 0-1 0,-3 0-1430 16</inkml:trace>
  <inkml:trace contextRef="#ctx0" brushRef="#br0" timeOffset="94026.13">30997 5601 1093 0,'0'0'0'0,"0"-8"0"0,0 3 0 0,0-7 46 0,0 4 0 16,2 3 0-16,1-5 0 0,-3 3-14 0,-3 2 2 15,3 2-2-15,-2 3 2 0,-1 0-18 0,3 0 1 16,0-5-2-16,-2 5 2 0,-1 0-12 0,1 0-1 16,-1 0 1-16,-4 5-1 0,-4 3 9 0,1-1 1 15,3 3-1-15,-14 0 2 0,-2 18-14 0,3-8 1 0,5-2-1 16,2 2 2-16,-2-2-2 0,2-1 1 0,3 1-1 15,2 5 1-15,-2-1 2 0,2-4-1 0,1 0 1 16,2-1-1-16,0 3 0 0,0-5 1 0,2-2-1 16,8 2 2-16,-2 0 2 0,-1-7 1 0,-2 2 0 15,5 5 1-15,0-5-4 0,0 0-1 0,3-2 1 16,5-1-1-16,0 1 4 0,-6-1 1 0,-2-7 0 16,8 6 0-16,5 1 3 0,2-7 2 0,-2 8-1 15,10-3 1-15,0 5 4 0,-3-5-1 0,1 2 1 16,-3 8 0-16,0 3-11 0,-3 0 0 0,-2-1-1367 15</inkml:trace>
  <inkml:trace contextRef="#ctx0" brushRef="#br0" timeOffset="103669.93">29074 7118 1093 0,'0'0'0'0,"0"0"0"0,0 0 0 16,0 0 67-16,15-25 1 0,-2 15 0 16,4-8 0-16,-1 11-17 0,-4-4-1 0,6 4 1 0,5-11-1 15,-3 3-18-15,-2 3 0 0,3-1 1 0,9-5-1 16,-2 6-32-16,-5-1 1 0,2 11 0 0,6-19 0 0,0 9 1 15,-6 2 0-15,3-3-1 0,5-5 1 0,8 1 0 16,-1-1 2-16,-1 8-1 0,4-2 1 0,0 4-1 16,-2-5 0-16,2 3 1 0,5 5 0 15,-2-7 9-15,-5 9-1 0,5-2 0 0,7-2 2 0,-7 1-3 16,-5 6 1-16,7 0-1 0,0-2 2 0,-4 2-5 16,-4 0 1-16,6 2 0 0,0-4 0 0,-5 4 10 0,-1 6 1 15,3-8 0-15,8 0 0 0,-7 0-1 0,-9 0 2 16,3 0-1-16,8 0 0 0,-8 5-2 0,-2 0 0 15,2-5 0-15,-2 0 1 0,-6 0-7 0,-2 0 1 16,-2 8-1-16,-6-1 1 0,3-4-3 0,-5-1 1 16,-3 6-1-16,0-1 1 0,-5 1-1 0,-2-3 0 15,0-5 0-15,-3 3 0 0,-3 2-9 0,1 2 2 16,-3-7-1-16,-3 0 0 0,3 0-1 0,0 0 2 0,0 0-2 16,0 0 1-16,0 0-1 0,0 3 0 0,0 4 0 15,-2-2 0-15,-3-5-1 0,0 3 1 0,0-1-1 16,-21 6 2-16,-15 7-2 0,-2-7 0 0,0-3 0 15,2-5 0-15,-2 0 0 0,-3 0 0 0,0 0 0 16,-2 0 0-16,2 0 1 0,3 0 0 0,-3 2 0 16,-7-9 0-16,2 7 2 0,8 0 1 0,-8-6-1 15,-8-4 1-15,6 10-4 0,4-7 0 0,-4 7 0 16,0-8 0-16,-1 3-2 0,3 5 1 0,0 0 0 0,1 0 1 16,-1 0-1-16,5 3 0 0,-5-3 0 0,-8-3 1 15,9 3-7-15,4 3 1 0,-8 2 0 0,-2 0 0 16,0 2 1-16,3 3 0 0,-8 8 1 0,-8 5-1 0,3 2 3 15,-3 3 0-15,-17 10-1659 0</inkml:trace>
  <inkml:trace contextRef="#ctx0" brushRef="#br0" timeOffset="181556.42">1717 5193 1236 0,'0'0'82'0,"-10"-8"-47"0,10 1 0 0,0 9-1 16,5 3 2-16,-5-5-12 0,5 0-1 0,-2 0 1 16,12 5 0-16,5 3-24 0,3 2 0 0,3-2 0 15,4 4 1-15,3 3-2 0,3-2-1 0,-11-1 1 16,3-7 0-16,-7 3 1 0,-3 0 0 0,-1-6 0 15,1 3 1-15,3-5 0 0,-9 3 1 0,-2 2-1 16,-2 0 0-16,-3-5 6 0,0 0-1 0,-2 0 1 16,7 7 1-16,-2 1 0 0,-3-8 1 0,-5 2 0 0,5 3 0 15,-5 3-1-15,0-3 1 0,0 3 0 16,0 4-1-16,0-2 1 0,-5 3 0 0,0-1 0 0,-3 6 2 16,-5 7-7-16,-5-5 2 0,1 3-2 0,-9 2 2 15,-4 3-2-15,-6-5 2 0,0 4-1 0,-2-6 1 0,0 6-1 16,2-7-1-16,-2 16 1 0,-2-1-1 0,-4-5-3 15,14 3 1-15,-1-5 1 0,1-1-1 0,30-27-1321 16</inkml:trace>
  <inkml:trace contextRef="#ctx0" brushRef="#br0" timeOffset="182157.24">926 5415 274 0,'0'0'30'15,"-15"-28"46"-15,7 13 0 0,8 7 1 16,-5 8 0-16,5 0-41 0,-2 0 0 0,-4 0 0 0,6 0 0 0,0 0-13 15,0 0 1-15,0 0-1 0,0 3 1 16,6 2-12-16,1-5 2 0,1 0-1 0,15 2 1 0,12 3-7 16,-2 3 2-16,8-3-1 0,2-5 1 0,6 0 16 15,-11 0 1-15,5-5 0 0,0 0-1 0,1 2-4 16,-4-2 0-16,-2-5 0 0,-2-2 1 0,-3 4 21 16,3 3 2-16,-6 5-1 0,6-8 1 0,2 8-9 0,-7 0 1 15,-1 0 0-15,6-5 0 0,-6 5-10 0,3 5 1 16,3 0 0-16,-6-2 0 0,6-3 7 0,-5 0 0 15,-6 0-1-15,0 5 1 0,6-5-7 0,-8 0 0 16,-8 0 0-16,3-5 0 0,0 5-3 0,0 0 0 16,-11 0-1-16,3-3 1 0,-4 3-5 0,-4 0 1 15,3 0-1-15,0 0 0 0,-5-5-12 0,3 0 1 0,-3 5 0 16,0 0 0-16,5 0-9 0,0 0 0 16,-5 0 0-16,0 0 1 0,0 0-2 0,0 0 0 0,0 0-1 15,0 0 2-15,0 0-12 0,0 0 1 0,0 0-1 16,0 0 0-16,0 0-1 0,0 0-1 0,0 0-1446 15</inkml:trace>
  <inkml:trace contextRef="#ctx0" brushRef="#br0" timeOffset="184277.77">8706 6123 677 0,'2'-5'0'0,"3"5"0"0,3-5 0 0,-3 5 80 16,0-3 1-16,0-2 0 0,8 2-1 0,-5 3-28 0,-3-7 1 15,-3 7-1-15,14 0 1 0,-4-5-44 0,1 2 0 16,0 1 0-16,5 2 1 0,2 0-10 0,3-3 0 15,-5 3 0-15,-1-5 0 0,9 5-1 0,-6 0 1 16,3 0-1-16,0-2 1 0,5-6 7 0,0 8-1 16,3 0 1-16,-1 8 0 0,1-6 18 0,-1-2 0 15,-4-2 0-15,7-3 1 0,-5 10-8 0,2-3 1 16,1 3 0-16,7-10 0 0,-3 10-5 0,-1-2 0 0,1-1 1 16,8-2-1-16,1 0 5 0,-4 0 1 0,4 3-1 15,6 9 1-15,-1-9 3 0,-11 2 1 0,8-2-1 16,10 7 2-16,-8-8 3 0,3 3 0 0,2 3 0 15,3-3 2-15,5 5-4 0,0-3 1 0,1-2 0 16,6 1 1-16,1 9-1 0,-8-13 1 0,0 6-1 16,5 2 1-16,0-10-7 0,-2 2 0 0,5 3-1 15,2-5 1-15,-2 8-2 0,-3-8 1 0,2 0-1 16,6-8 1-16,-8 3-8 0,-5 3 1 0,5-3-1 16,3 5 1-16,0 0-7 0,-3-5 0 0,0-3-1 0,3 6 2 15,0 2-2-15,-8-13 2 0,5 5-1 0,2 3 1 16,6 5 11-16,-8-7 1 0,8 4 0 15,0-4 0-15,0 7-10 0,-11-5 0 0,9 5 0 0,1-13 1 16,-4 11 0-16,-3-3 0 0,3 5 0 0,10-8 1 0,-6 0-1 16,-6-4 1-16,-1 7-1 0,8 2 0 15,-6-2-2-15,-7-5 1 0,5 3-2 0,8-3 2 0,-5 2 0 16,-6 5 0-16,4-2 0 0,11 3 1 0,-11-6-7 16,-6-4-1-16,7 7 0 0,6-5 0 0,-5 7 11 15,-3 1-1-15,3-6 0 0,2 8 1 0,-2-7-7 0,-8 1 2 16,5 1-1-16,10 5 1 0,-7 0-4 0,-11-2 2 15,11 2 0-15,2 0-1 0,-2 0 1 0,-5 0-1 16,7 2 1-16,3-4 0 0,-6-3-2 0,-7 5 1 16,8-3-1-16,2 3 1 0,-2-5-1 0,-3 3 1 15,-2 2-1-15,7 0 1 0,-2 0 2 0,-11-8 2 16,3 8-1-16,8 8 1 0,-8-8-4 16,-5 0-1-16,0 0 1 0,5-8-1 0,-5 8 1 0,-3-5 0 15,3 5 0-15,-2 0 0 0,2-7 0 0,-11 2-1 16,4 5 1-16,-1-3-1 0,-5-4-2 0,-2 4 0 15,5-2 0-15,-3 0 0 0,-2 5 2 0,-8 0-1 0,0-13 0 16,0 6 1-16,3 2-1 0,-11-5 2 0,1 2-2 16,-4 3 1-16,-11 5 0 0,-1 0 0 0,0-5 1 15,-2 2-1-15,-3 3 1 0,-5 0-1 0,0 0 1 16,0 0-1-16,0-5 1 0,0 5-1 0,0 0 1 16,0 0-1-16,0 0-3 0,0 0 2 0,0 0-1 15,0 0 0-15,-8 0-1 0,3 0 0 0,-3-2 0 0,-22 2 1 16,-16-8 0-16,-5 8 1 0,0 0-1 15,11-7 2-15,-4 2-1 0,1 5 0 0,-10 0 1 0,2 0-1 16,2 0 1-16,-7 0 0 0,-2 5 1 0,-3 2-1 0,2 1-4 16,3-8 1-16,-10 0-1 0,-2 2 1 0,-4 11-1 15,4-5 0-15,-4 4 0 0,-9-9 1 0,7 9-1 16,6-4 0-16,-6 2 0 0,-5-5 0 0,3 5-2 16,4-2 1-16,-1 4-1 0,-6 6 1 0,5-6 0 15,0-6-1-15,-2 9 1 0,-6-10 0 0,9 10 0 16,4-3 0-16,-5 6 0 0,0-8 0 0,-2 5 0 0,2-7 1 15,-2-1-2-15,-3 13 2 0,5-9-2 0,1 1 0 16,1 1 0-16,-4 2 1 0,-3-3-1 0,5 1 1 16,-5-5 0-16,-2 7 0 0,5-8 0 0,12 6 0 15,-10 7 0-15,-5-7 1 0,6-6-1 0,-1 3 1 16,0-2-2-16,-10-3 2 0,10 2-1 0,6 6 1 16,-6-5-1-16,0-6 1 0,0 3-1 0,6 0 1 0,-4 10 0 15,-1-12 0-15,-1 9-2 0,8-4 1 16,-3 2-1-16,-5-2 0 0,6-1 1 0,1 1 0 0,1 4 0 15,-2-9 1-15,-6 2-3 0,13 3 0 0,-8-6 0 16,-2 3 1-16,7 3 0 0,6-3 0 0,-3 10 1 16,0-13 0-16,-3 1 0 0,8-1 0 0,-2 6 0 15,-4-3 1-15,4 3-4 0,-1-8 2 0,4 5 0 16,-9-3 0-16,10 3-2 0,4-5 1 0,-4 8 0 16,-2-8-1-16,0 2 2 0,8 3 1 0,-13 3-1 15,0-8 1-15,0 0-1 0,5 5 1 0,-5-3 0 16,-5 3 0-16,4 3 1 0,12-8 0 0,-9 0 0 0,-2 2 0 15,3-2 0-15,4 3 0 0,-2 0 0 0,0 2 0 16,0-3 0-16,8-2 1 0,-8 0 0 0,2 0 0 16,6 0-1-16,5 0 2 0,-5 0-1 0,4 0 0 0,1 0 1 15,5 0 0-15,-3 5 1 0,-10-5-1 0,8 0-2 16,0-5 0-16,0 10 0 0,-6-5 1 0,6 3 0 16,0 2 0-16,7-5 0 0,-5 5 0 0,3 2-1 15,-5-7 0-15,0 8 0 0,-6-1 0 0,1 1-2 16,-3 5 0-16,-15 9 0 0,-15 3 1 0,81-25-2135 15</inkml:trace>
  <inkml:trace contextRef="#ctx0" brushRef="#br0" timeOffset="-201617.08">951 6947 1438 0,'0'-3'62'0,"-10"-40"6"0,8 16 1 0,2 9-1 15,-5 15 2-15,5-4-43 0,0 2 0 0,0 2 0 16,7-2 0-16,9 5-29 0,-4 3 2 0,1 2-1 16,0 0 1-16,12 2 23 0,-2-7 0 0,-3 0 0 15,16 3 0-15,7 2-22 0,-5-3 1 0,3 4-1 16,-3-6 0-16,11 0 7 0,-6 0 1 0,0 0 0 0,5-8 0 16,3 3 1-16,-2 2 0 0,-9-4 0 0,6-3 0 15,3 2 11-15,-9 6 1 0,-2-6-1 0,6-4 0 16,-4 4-11-16,-7 3 2 0,8 2-1 0,-3-4 0 0,6-13 6 15,-14 12 0-15,1 3 0 0,4 5-1 0,-2 0 5 16,-2-5 0-16,-1 5-1 0,1 0 1 16,-6 5-3-16,-2-5 0 0,-10 5 0 0,5-5 0 0,-6 8-11 15,-1-8 1-15,-9 0 0 0,-2 0 0 0,5 7-8 16,-5-7 0-16,0 0 0 0,-5 0 0 0,-2-7-24 16,1 7 2-16,6 0-2 0,-25-8 2 0,-23-2-3 15,-8-8 0-15,7 6 0 0,6-3 2 0,13-5-20 0,4 2 1 16,3 0-1-16,-2-9 0 0,12 1 6 0,0 4 0 15,3 7 0-15,3-6 1 0,-4 1 8 0,9 5 1 16,-3 3 0-16,-3-9 0 0,3 14 13 0,5-6 0 16,0 6 1-16,-5-1-1 0,5 6 14 0,0 2 0 15,0-3 0-15,0 3 2 0,0 0 9 0,0 0 0 16,0 0 0-16,10 5 0 0,3 8 21 0,5 4-1 0,-6-4 1 16,19 7 0-16,7 3-6 0,-2-6 1 0,2-4 0 15,-3-3 0-15,4-5 3 0,-9-5 0 0,1 3 1 16,-1 2 0-16,-4-10-6 0,2 2 0 0,-3 3-1 15,1 8 2-15,-9 4-2 0,-4-12-1 0,0 0 1 16,-3 3-1-16,-2-3-8 0,-3-3 1 0,-5 3-2 16,2 3 2-16,-2 4 3 0,0-7 0 0,0 5 0 15,0-5 1-15,-2 0-3 0,2 0 1 0,-5 0-1 0,-21 31 1 16,-4 29-6-16,-11 3 1 16,8-2-1-16,-3-3 0 0,-7 2-6 0,0 6 0 0,-13 29-1977 15</inkml:trace>
  <inkml:trace contextRef="#ctx0" brushRef="#br0" timeOffset="-195027.19">1277 10825 1141 0,'-25'-13'58'0,"-54"-27"-56"0,10 2 2 16,16 3-1-16,9 7 0 0,9 3 32 0,9 7 1 16,-4 0 0-16,-13 6 0 0,-1-6-64 0,9 6 0 15,-3 4 0-15,-1-7 1 0,-1 5 27 0,2 2 1 16,2 6 0-16,-2-3 0 0,10 2 3 0,7-2 0 16,4 3 1-16,-1-3-1 0,5 5 7 0,5 0 2 15,3 5-2-15,5-5 1 0,0 2 2 0,0 3-1 16,0-5 1-16,0 0 0 0,0 0-6 0,0 0 0 0,0 0 0 15,5 0 1-15,16 10 6 0,-3-5 1 0,-1 0 0 16,22-2 0-16,9 2 4 0,0-5 0 0,1 2 0 16,2-2 2-16,-8 0-16 0,-8 0 1 0,4 0 0 15,1 0 1-15,-9 6 4 0,-1 4 0 0,8-5 1 16,1-3-1-16,1 1 0 0,4-1 2 0,-1 3-1 16,13-5 1-16,-3 8-2 0,-4-6 0 0,1 6 1 15,6-8-1-15,-7 0-7 0,-6 2 0 0,0 1 0 16,0 2 0-16,-2-3 10 0,-8 4 1 0,3-6-2 0,-6 0 2 15,6 0-9-15,-3 0-1 0,-5 0 1 0,3 0 0 16,-1-8-5-16,1 8 1 0,-11 0 0 0,3-5 0 0,-3 0-3 16,-2 2 1-16,0-4-1 0,0-1 1 0,2-2-1 15,-10 8 0-15,3-3 0 0,-5-5 1 0,-8 10-1384 16</inkml:trace>
  <inkml:trace contextRef="#ctx0" brushRef="#br0" timeOffset="-194773.34">1730 10268 1534 0,'5'0'85'0,"28"12"-49"0,-10-2 1 16,-3-4-1-16,16 1 1 0,-5 1-23 0,4-3 1 16,-9 2-1-16,-1-4 1 0,6 2-18 0,-9-3 0 0,-6 3 1 15,7 0 0-15,-6 11 1 0,-4-11 0 0,-8 0 0 16,8 5 1-16,-8-3 0 0,-2 1 0 0,2-3 0 15,-5-3 1-15,0 3 7 0,0-2 1 0,0 2 0 16,-8 3 0-16,-7 7 1 0,2 0 0 0,-5 2 0 16,-12 14 0-16,-3 6 18 0,-3-4 1 0,5 0-1 15,1 10 1-15,5 2-7 0,-1-2 0 0,8 5-1 16,-12 17 2-16,30-65-1590 0</inkml:trace>
  <inkml:trace contextRef="#ctx0" brushRef="#br0" timeOffset="-185787.86">9082 11578 1105 0,'0'0'0'0,"0"0"0"15,0 0 0-15,0 0 58 0,-15-23 2 0,13 16-1 0,-1 7 1 16,-2-5-54-16,5 2 1 0,0 3 0 0,-5-7 1 16,2 7 4-16,3-8 0 0,-5 6 1 0,5-1-1 15,-5-4-16-15,3 2 0 0,-1 5 0 0,3-3 0 16,-3 3-3-16,3-8 0 0,-5 8-1 0,5 0 1 0,0-2 2 16,0-1 0-16,0 3 1 0,0 0-1 0,0 0 1 15,0-5-1-15,0 3 1 0,0 2-1 0,5 2 3 16,1 3 0-16,-4-5-1 0,8-5 2 0,3 3 0 15,0 2 0-15,5-5 0 0,7 2 0 0,5-2 4 16,1 0 2-16,0 5-1 0,-1-10 1 0,1 10 14 16,-6-7 1-16,0 2 0 0,11-3 0 0,-5 0-17 0,-8 1 0 15,2 7 0-15,5-8 1 0,1 1 19 0,0 2 1 16,-1 5-1-16,-2 0 1 0,3 0 2 0,-3-5 1 16,2 2 0-16,13 3 0 0,-12 0 2 0,-1 0 0 15,1 0 0-15,7 0 0 0,0 0-16 0,-5 0-1 16,5 0 0-16,1-5 2 0,1 5-8 0,-7 5 2 15,8-5 0-15,-3 3 0 0,-2 2 2 0,0-3 0 16,2 1 0-16,0 4 2 0,-3 1-6 0,1-1 2 0,2-4 0 16,0 7 0-16,3-2-4 0,-3-1 2 0,-2 3 0 15,2 0-1-15,3-2 9 0,-3-1 0 0,-5 6 1 16,3-10-1-16,-1 4-3 0,1-2 0 0,2-2 0 16,10-1 0-16,-4-2-2 0,-9 0 0 0,8 0 0 15,3 0 1-15,-3-5-4 0,-2 0-1 0,-3 3 1 16,11-3 0-16,-6 2-1 0,-2 3 1 0,2-8-1 15,0 8 1-15,0 0 2 0,-4 0 1 0,1 8-1 16,6-8 1-16,-3 3-5 0,-7 2 1 0,5 2-1 16,-3-7 1-16,-3 3 8 0,-4-1 1 0,-1 6-1 15,4-8 2-15,-6 7-4 0,-3-7 0 0,0 0 0 0,1 0 1 16,-1 0-3-16,-2 0 0 0,-10 0 0 0,5 0 1 16,0 0-10-16,-1 0 1 0,-4 0 0 0,0 0 0 0,-1-7 1 15,-1 7 2-15,1 0-2 0,-4 0 1 0,0 0-3 16,-3 0 0-16,0 0 0 0,0 0 1 0,-5 0 9 15,2 0 1-15,4 0-1 0,-6 0 1 0,0 0-10 16,0 0 1-16,0 0 0 0,0 0 1 0,0 0 0 16,0 0 2-16,0 0-2 0,-6 0 1 0,4 0-2 0,-3 0 0 15,0 0 0-15,-8-8 0 0,-12 3-1 0,-1-7 1 16,3 1-1-16,-2 6 0 0,7 0-1 0,0-2 0 16,-2 4 0-16,2-7 0 0,-5 8-1 0,3-3 1 15,2 2-1-15,-7-4 1 0,-6-1-2 0,3 6 1 16,8-1 0-16,-8-5 1 0,-3 1 1 0,3-6 2 15,5 11-1-15,-7-3 0 0,-1-3 6 0,1 1 0 0,4-3 0 16,-9 2 1-16,4 5 0 0,6-2 0 0,-6 3-1 16,-7-16 3-16,2 8-7 0,11 0 2 15,-11 3-2-15,-2-4 2 0,3 4-2 0,4 2 2 0,0-3-1 16,-7 1 1-16,8 7-1 0,-6 0-1 0,1-8 1 16,-4 8-1-16,-1 0 1 0,7-2-1 0,-6 2 1 15,4-3-1-15,-3-4 1 0,5 7-1 0,2 0 0 16,1 2 1-16,-4 3 3 0,-4-2 1 0,5-3-1 15,3 2 1-15,2 1-5 0,-3-3 1 0,-4-3-1 0,-4 3 1 16,9 0 2-16,-1 0 2 0,8 0 0 0,-7-2 0 16,-3-1-7-16,10 3 0 0,-2 0 0 0,-3-5 0 15,2 3-1-15,6 2 2 0,-3 0-2 0,-3 0 1 16,-2 0-2-16,3 0 1 0,5-5 0 0,-8 5 0 16,0 0-2-16,5-3 1 0,-3 3-1 0,3-5 1 0,3 2-3 15,-3 3 0-15,10 0 0 0,1 0 1 0,-6-5 0 16,0 3 1-16,0 2-2 0,0 0 2 0,-2 0-7 15,2-3 2-15,1 3-1 0,-1-2 0 0,-3-6 3 16,-2 8-1-16,6 0 1 0,1 0-1 0,-7-5 3 16,-2 3 0-16,7 2-1 0,-2 0 2 0,2 0-3 15,0 0 0-15,0 0 1 0,1 0 0 0,-1 0 0 0,5 0 2 16,0 0-1-16,1 2 1 0,-1 3 0 0,3-5 0 16,-5 3 0-16,-3 2 1 0,-5-3-4 0,2-2 2 15,11 3 0-15,-10-1-1 0,2 3 2 0,0-5 0 16,1 3 0-16,9 2 0 0,3-5 1 0,-3 3 0 15,3 2 0-15,0-5 0 0,-8 0 0 0,6 0 0 0,2 0 0 16,5 7 1-16,-6-4-1 0,-1-3 0 16,7 2 0-16,-5-2 0 0,0 0 0 0,2 0 0 0,3 0 0 15,0 0 0-15,0 0 0 0,-5 0 0 0,5 0 0 16,5 3 0-16,-2 2 0 0,2 2 1 0,0-7-1 16,2 8 1-16,11-3 0 0,5 5 2 0,3-2-1 15,7-8 0-15,2 0 2 0,1 0 0 0,-3 0-1 16,3 0 2-16,-1 0-1 0,-4 0 1 0,-1 0-1 15,8 0 1-15,-2 0-1 0,-3 0 1 0,3 5-1 16,7-5 1-16,-2 5-4 0,-11 2 1 0,8-4 0 16,1 2 1-16,1-5-2 0,-7 2 0 0,3 6 0 0,2-8 0 15,3 5-1-15,-3 0 1 0,3 2 0 0,-3 1 1 16,0-3-1-16,-2 3 1 0,-1-1 0 0,3 1 0 16,-2-6 0-16,-3 1-1 0,8 4 0 0,2-7 0 0,-5-5-1 15,-2 5 1-15,-6 0 0 0,14 0 0 0,-9 0-1 16,-4 0 1-16,2 0 1 0,2-2-1 0,-4 4-2 15,-1 3-1-15,6 3 1 0,2-8 1 0,-2 0-3 16,-6 0 1-16,1 0-2 0,7 0 2 16,-2 0-4-16,-6 0 2 0,3 0-1 0,8 0 1 0,-3 0 3 0,-2 2 1 15,-1 3-1-15,4-10 1 0,4 5-1 0,-13 0 1 16,6-2 0-16,-6 2 0 0,9 0 0 16,-9 0 0-16,6 0 0 0,-3 0 0 0,2-8 3 0,-4 8 1 15,0 0 0-15,4-5 0 0,-2-2 1 0,-5 2 0 16,0 5 0-16,3-3 1 0,-3-4-2 0,-3 7 2 15,-7 0-2-15,2 0 2 0,3 0-2 0,-10 0 1 16,5 0-1-16,-6-10 1 0,1 7-4 0,-5 3 1 16,-3 0 0-16,5 0 1 0,-2 0-5 0,-3 0 2 0,-5 0 0 15,0 0 0-15,5 0-1 0,-3 0 1 0,-2 0 0 16,0 0 0-16,0 0-2 0,0 0 0 0,0 0 0 16,-2 0 0-16,-1 0-16 0,1 0 1 0,2 0-1 15,0 0 0-15,0 0-1 0,-5 0-1 0,5-5 1 16,-5 5 1-16,2 0 0 0,3 0 0 0,-5 0 1 15,-3 0-1-15,-7 0-1 0,-3 0 1 0,-2 0-2 16,-16 0 3-16,-2 0 12 0,0 0 1 0,7 0-1 16,9-3 2-16,-4 3-1 0,8 0 1 15,-5 0 0-15,3-5-1 0,-5 5 2 0,7 0 0 0,-5-2-1 0,3-6 2 16,-8 6 1-16,7-6 0 0,-4 6 0 0,-3-13 1 16,2 2 4-16,-4-2 1 0,4 10-2 0,-4-3 2 0,-6 3-4 15,11-2 0-15,-6 2 0 0,-7-3 2 16,3 6 3-16,-4-3 0 0,4 2 1 0,-3-5 0 15,2 3-7-15,5 0 1 0,-9 3 1 0,-6-3-1 0,5 5 9 16,8-3 0-16,-2-2 1 0,-6 3-1 0,0 2 1 16,6-8 1-16,-1 6-1 0,-2 4 1 0,-6-4 0 15,1-1-1-15,0-2 0 0,2 3 2 0,-2 2-1 0,5 0 2 16,-5-5-1-16,-6 2 1 0,9 6-7 0,1 4 0 16,-1-7 0-16,-6 0 1 0,3 5-4 0,7 0 1 15,-2 5-1-15,-5-2 2 0,2-1 2 0,3-4 1 16,2 4-1-16,-2 1 1 0,-3 2-5 0,3-2-1 15,8 2 1-15,-11-8-1 0,3 6 1 0,5 2 0 16,5-3 0-16,-3-7 0 0,1 11-3 0,4-1 0 0,1 0 0 16,-6-5 0-16,6-3 2 0,2 6-1 0,-8-8 0 15,8 2 1-15,3 6-3 0,2-6 1 16,0 3-1-16,-2-2 2 0,2 2-3 0,1-5 1 0,9 5 0 16,-10 3 0-16,5-8 1 0,1 7 0 0,7-7 1 15,-1 8 0-15,1-6-2 0,3 1 0 0,2-3 0 16,-5 0 0-16,0 2-1 0,2 3 2 0,-2-5-1 15,5 0 0-15,0 0-1 0,0 0 1 0,0 0 0 16,0-5 0-16,8 5-1 0,2 0 1 0,-8 0-1 16,11 0 1-16,10 5-1 0,2 3 0 0,6-8 0 0,12 2 0 15,0 3-1-15,-7-5 1 0,5 3 0 0,-3-3 0 16,-2 0-1-16,2 5 1 0,5-2 0 0,5 7 0 16,3-3-1-16,-2 3 1 0,-1-5 0 0,3 0 0 0,2 10 0 15,-5 1 0-15,8-1 0 0,0 2 0 16,-2-2-1-16,2-7 0 0,-3 7 0 0,8 5 0 0,-2 5-1 15,-1-9 1-15,-2 4 0 0,8 0 1 0,-3-5 0 16,-3 5 0-16,1 0 0 0,7 3 0 0,-5 2-5 16,-5-2 0-16,10 5 0 0,0 2 0 0,-66-30-2079 15</inkml:trace>
  <inkml:trace contextRef="#ctx0" brushRef="#br0" timeOffset="-184159.82">8688 13080 904 0,'0'0'0'0,"0"0"0"15,0 0 0-15,0 0 54 0,0 0 1 0,0 0 0 16,0 0 0-16,0 0-52 0,0 0 2 0,25 18-2 0,-12-18 2 16,5 0 4-16,0 0 1 0,-6 0-1 0,14 0 1 15,4-8 8-15,1 3 1 0,0 5 0 0,4-5 0 16,3 5-16-16,-2 0 1 0,0-3-1 0,7 3 0 0,-5 3 14 15,0-3 1-15,5 0-1 0,11 5 1 16,-6 0-11-16,-5-2-1 0,6 2 1 16,2 2 0-16,2-4 12 0,-2 4 1 0,2 6 0 0,8-6 1 0,-5-2 8 15,-5 0 0-15,8 6 0 0,4 1 1 0,3-4 3 16,-10-3-1-16,6-3 1 0,4 3 1 0,-3-5-6 16,-7 0 1-16,3 0-1 0,9 0 1 0,-7-7-4 0,-5-1 1 15,6 8-2-15,-1 0 2 0,-5-5-10 0,-3 0 1 16,3 3-2-16,-3-6 2 0,3 8 2 0,-7 0 0 15,-6 0 0-15,8 0 1 0,2-8 0 0,-10 3 1 16,1 0-1-16,7 3 2 0,-8 2-10 0,-2 0 1 16,-8-5 1-16,0 2-1 0,0-2 6 0,-3 3 2 15,-2-3-1-15,0 5 0 0,0-8-9 0,-10 1 2 16,2-1-2-16,-2 5 1 0,0 1 7 0,-10-6 1 16,-3 1 1-16,-5 7-1 0,5-5-3 0,2 2-1 15,-7-2 1-15,0 5 0 0,-5 0-17 0,3 0 0 16,2-5 0-16,-5 3 1 0,-3-3 0 0,-2 2 0 0,0-4 1 15,-36-6-1-15,-15-2 4 0,5 2 1 0,-3 13 0 16,3-7-1-16,6 7-5 0,1 0 0 0,1 0 0 16,-8-5 1-16,3 2 6 0,2 3 1 0,-3-5 0 15,-7 5 0-15,10 5-7 0,-2-5 1 0,2 0 0 16,-15 0 0-16,2 0 5 0,3 3 1 0,0 2-1 16,-10 2 1-16,7-7-1 0,3 3 2 0,0 2 0 0,0 0 0 15,0-3-1-15,8-2 1 0,-3 8-1 0,0 2 1 16,5-2-4-16,5-1 0 0,0 1 1 0,3-1-1 15,2 1 4-15,8-3 0 0,3 2 0 0,2 1 1 16,2-3-5-16,6-2-1 0,2 2 1 0,3-5-1 0,7 0-3 16,3 0 2-16,5 0-1 0,-2 0 0 0,-4 0-1 15,6 0 2-15,0 0-2 0,0 0 1 0,0 0-2 16,0 0 0-16,0 0 0 0,13 0 0 0,18 7 0 16,-1-4 0-16,6 2 0 0,33-3 0 0,-3 3 0 15,-5 0 1-15,7-2-1 0,1 4 1 0,2 3 0 16,-7 1 2-16,2-4-2 0,8 3 1 0,0 0-1 0,-8-2 0 15,8 2 0-15,12 5 2 0,-7-7-1 0,-10-6 1 16,10 6 1-16,-1-3-1 0,9 2-3 0,-6 6 0 16,3-1 0-16,15 4 1 0,-99-16-2058 0</inkml:trace>
  <inkml:trace contextRef="#ctx0" brushRef="#br0" timeOffset="-152541.03">19620 985 338 0,'0'0'0'0,"0"0"0"0,0 0 0 16,-13-33 24-16,6 23 1 0,4-3-1 0,3 1 1 0,0-3 20 15,-3 7 0-15,3 0 0 0,0 1 0 0,3-6-30 16,2 1 1-16,0 4 0 0,0-15-1 0,3 3 0 15,-3 0 0-15,-2 8-1 0,2 9 1 0,0-2-11 16,-3 5 2-16,1-5-2 0,-1 5 2 16,-2 0 7-16,0 0 2 0,0-3 0 0,-2 6-1 0,-1 2-3 15,1 3 1-15,2-3-1 0,-8 15 0 0,-10 0 33 0,-5 10 1 16,0-5-1-16,-5 3 0 0,3-3-5 16,2 0-1-16,-5-9 0 0,-2 6 1 0,-1-2-2 0,3-2 0 15,0 0 0-15,-5-1 1 0,3 3-11 0,2 1 1 16,2 1 0-16,1-9 0 0,-6 5-3 0,1-6 0 15,7 8 0-15,5-5-1 0,3 3-5 0,-3-3 2 16,-3-7-1-16,4-1 0 0,1 6 1 0,6-3 2 0,0 3-2 16,-3 7 1-16,-4-13-8 0,4 1-1 0,0 4 1 15,-5 1 0-15,-2 2-8 0,2 5 0 0,3-10-1 16,-3 8 1-16,0 2 4 0,3-5 1 0,-3 5 0 16,0-4 1-16,3-4-9 0,5-4 2 0,-3 2-1 15,3 2 0-15,2 1-2 0,3-8 0 0,0 3 0 16,3-8 0-16,-3 2-2 0,-1-2 0 0,4 5 0 15,2-2 1-15,0-3-1 0,0-3 0 0,0-2 0 16,0 5 0-16,0 0 0 0,0 0 0 0,0 0 0 16,5-2 0-16,3-11 0 0,4 0 2 0,-1 1-1 0,4-6 0 15,0-2-1-15,-5-3 0 0,0 6 0 0,-4-6 0 16,1 5 0-16,-2 1 0 0,-2-1 0 0,2 0 0 16,0 6-1-16,-3-1 1 0,4-2-1 0,-1-2 1 0,-3 6-3 15,1-4 1-15,-1 5 0 0,1 0 0 0,-1-10-3 16,3 5 2-16,-5 5-2 0,3 7 2 0,0-4 1 15,-3 2-1-15,0 2 1 0,-3 3 1 0,0 0 1 16,3 0 0-16,0 0 0 0,-5 0 0 0,3-5 1 16,-1 5 0-16,1 5 0 0,-24 3 2 0,-9 14-2 0,-3-4 1 15,2 0-1-15,5-6 1 0,6 1 2 16,10-6-1-16,7 1 0 0,-10 0 2 0,11 4-4 0,4-4 1 16,3-1-1-16,0 1 2 0,0-1-3 0,0-2 0 15,0 0 0-15,5 11 0 0,5-6 0 0,-2 7 1 16,2-7 0-16,5 8 0 0,8 5 1 15,-5-6 1-15,0 1-1 0,0-5 0 0,-3-1 9 0,-2 6 2 16,2-6-2-16,3 14 1 0,2-11-5 0,-2-10 1 16,-5 2 0-16,7 3-1 0,0-2 4 0,-4-3-1 0,-1 0 0 15,5-2 0-15,1 2-6 0,-6-5 1 0,3-5-1 16,10 2 2-16,0-2 7 0,-3-3 2 0,1 3 0 16,-1-5-1-16,3-2-10 0,0-1-1 0,2-2 0 15,-2-5 1-15,3 5 5 0,-8-3 0 0,2 0 0 16,-7-2 1-16,2 5-6 0,-2-5 1 0,-5 7-1 15,-3 6 2-15,0-8 7 0,-5 2 1 0,1 8-1 16,-4-5 2-16,1 2-12 0,-1 3 0 0,-2 0 1 16,0 3 0-16,0 2 1 0,0-5 0 0,0-3 1 0,0 8 0 15,0 0-1682-15</inkml:trace>
  <inkml:trace contextRef="#ctx0" brushRef="#br0" timeOffset="-151571.83">18763 1428 1293 0,'0'-7'0'16,"0"7"0"-16,-6-13 0 0,9 0 67 0,2 8-1 16,3 3 0-16,-8-13 0 0,0 10-33 0,2 0 0 0,8 2 0 15,-2-4 1-15,10-1-24 0,0-5 0 16,-1 1 0-16,14-3 1 0,2-13-11 0,0 13 0 0,-2-3 0 16,2 1 0-16,-3-9 0 0,1 11 0 0,-1 0 0 15,3 3 0-15,0-4 1 0,-5 4 0 0,0-1 1 16,-2-4-1-16,2 4-1 0,-3 5 0 0,-4-2 0 15,-1 8 0-15,-2-11 0 0,-3 6 0 0,0-6 0 16,-4 3 0-16,-1 5-1 0,-3 5 1 0,-4 0 0 16,-1 0 0-16,-2 0-2 0,0 0 2 0,0 0 0 15,0 5 0-15,0 3-1 0,0-6 1 0,0-2-1 0,-2 5 1 16,-1-2-1-16,-2-3 1 0,0 5 0 0,-15 15 0 16,-11 0 0-16,-7 0 0 0,8 3 0 0,-1-11 0 15,8-1 1-15,5-4 0 0,-2 3 0 0,-3 5 1 0,-2-2 1 16,-1-6 0-16,3 6 1 0,3 5-1 0,-3-1 5 15,0-2 1-15,3-7-1 0,-6 5 1 0,6-6-5 16,0 3 1-16,-1 0-1 0,4 0 1 0,-1 8-1 16,0-10 2-16,8-6-2 0,0-2 2 0,4 5-6 15,-1-2 1-15,7 2-1 0,-3-5 1 0,1 5-1 16,-1-5 0-16,3-5 0 0,3 5 1 0,-1-5-1 0,1 5 0 16,-1 0 0-16,6-3 1 0,7-2 0 0,1-5 1 15,-1 2-1-15,23-9 0 0,10-6 1 0,-4-5 1 16,-6 1 0-16,0 4 0 0,3 3 0 0,-3-8 2 15,2 8-2-15,-6-8 2 0,-1 1 3 0,-3 1 1 16,8-1-2-16,-5 4 2 0,-2 3-1 0,-3 5 0 16,2-11 0-16,3 4 1 0,-2 7-5 0,-6 0 2 0,3-3-1 15,3 0 0-15,-6 1 0 0,-7 4 0 0,-3 11 1 16,1-6-1-16,-4 0 3 0,-9 3 1 0,0 5-1 16,-3-2 1-16,0 2-9 0,0 0 1 0,0 0-1 15,-6 7 1-15,-1 1-1 0,-6 2 0 0,0 3 0 16,-32 19 1-16,-11 6 3 0,2-3 0 0,-2 3 1 15,-5-2-1-15,10-1 3 0,8-7 1 0,-5-1 0 16,-6 4 0-16,3-6-8 0,3 2 1 0,0 1-1 16,2 0 1-16,0 0 1 0,3-6 0 0,7 3 1 15,-2 1 0-15,5-1 0 0,10-13 1 0,0 4-1 16,5-4 0-16,3-9-1 0,5 2 0 0,5-3-1 0,2-2 1 16,3-2 0-16,0-3 2 0,0 5-1 0,0 0 1 15,5-3-1-15,3-4 1 0,0 7 0 0,27-21 0 16,14-6-5-16,-1-9 0 0,-5 4 0 0,6-4 1 15,-6 9-1-15,0-1 0 0,0 3-1 0,6-3 2 0,-6 3-1 16,-7 5 0-16,-3 0 0 0,-3 4 0 0,-4 4-6 16,-4-8 2-16,-4 5-1 0,-5-1 0 0,-5 11 6 15,2 5 2-15,-10 0-1 0,0 5 0 0,0-5 4 16,0 3 1-16,0 2 0 0,-8-5-1 0,3 8 4 0,0-8 1 16,-8 2-1-16,-27 23 1 0,-9 6 4 0,3-4 0 15,3 6 1-15,5-13 0 0,5 8-12 0,2 0 0 16,1-11 1-16,-3 1 0 0,5 5-4 0,8-3 1 15,-1 2 0-15,-2 6 1 0,23-28-1663 0</inkml:trace>
  <inkml:trace contextRef="#ctx0" brushRef="#br0" timeOffset="-151151.41">18460 1312 1030 0,'2'0'0'0,"3"0"0"15,0-7 0-15,-2-1 51 0,0-4 1 0,-1-1 0 16,3 3 0-16,-2 2-35 0,-1 3 0 0,1 0 0 16,-3 3 0-16,0-3-6 0,0 2 1 0,0-4-1 15,0-1 2-15,0 8-13 0,0 0 0 0,0 0 0 0,0 0 0 16,0 0 0-16,0 0 0 0,-8 23 0 16,-5 4 3-16,-4 9 0 0,4-9 1 15,5 4-1-15,1-4-1 0,4-9 1 0,3 2-1 0,0-10 0 16,-5-5-2-16,5 0 0 0,0-2 0 0,5 2 1 0,0 2-1 15,3-7 0-15,-3 0 0 0,3 0 1 0,2 0-1 16,2 0 0-16,-6 0 0 0,6 0 0 0,1 0 6 16,0 0 1-16,-1-7-2 0,14 7 2 0,2 0 12 15,0 0 0-15,0-5 0 0,-3 5 0 0,-4-3 4 16,2-2 0-16,-1 5 0 0,4-5 0 0,-3-2-15 16,-3 4 1-16,-2-4 0 0,12 7 0 0,-4-5 13 15,-3-3-1-15,2 3 0 0,-2-3 2 0,3 1-17 16,-6-1 1-16,3 1 0 0,-3 2 1 0,3-3-2 0,-5 1 1 15,-3-9 0-15,3 11 0 0,0-2 6 0,-8-1 2 16,-2-2-1-16,2 0 1 0,-3 3-12 0,-7 7 1 16,5-5-1-16,3-3 0 0,-5 3-3 0,-1 5 1 15,1-3-1-15,-6-4 2 0,1-6-4 0,-1 6 2 16,3 7-1363-16</inkml:trace>
  <inkml:trace contextRef="#ctx0" brushRef="#br0" timeOffset="-151014.78">19004 1106 1042 0,'-2'-5'0'0,"-6"0"0"15,-10-8 0-15,-2 0 55 0,0 11 1 0,4-11 0 16,-4 6 0-16,2-1-19 0,3 3 0 0,2 5 0 15,-2 5 2-15,-6 3-6 0,4-3 2 0,4 2-1 16,0 3 0-16,-5 3-11 0,3 5-1 0,2-1 1 16,1 16-1-16,-1-5-4 0,3-1 1 0,5 9 0 15,0 2 0-15,2 2-5 0,3-5 1 0,3 10-1 16,-1 3 1-16,1 10-6 0,2 3 0 0,-5 4-1354 16</inkml:trace>
  <inkml:trace contextRef="#ctx0" brushRef="#br0" timeOffset="-148973.58">26265 503 263 0,'0'0'0'0,"0"0"0"16,0 0 0-16,31 0 36 0,-14 0 0 16,1 0 0-16,-5-10 0 0,0 8 15 0,2 2 1 0,5-5 0 15,6 2 0-15,2-4-32 0,2 7-1 0,1 0 0 16,-1-8 0-16,1 3-9 0,-3 5 1 0,2-5 0 16,11 3 1-16,-5-4 3 0,-8 6 1 0,2-2 0 15,8-8-1-15,-2 7-12 0,-3-4 0 0,3 2 0 0,2 2 1 16,0-2-2-16,-3 0 1 0,1 5 0 0,2-2 0 15,8-3-2-15,-8 5 1 0,3-3-1 0,0 3 2 16,-1-7-1-16,-4 7 1 0,2-6 0 0,8 6 0 0,-5 0-3 16,-6 0 0-16,6 0 0 0,2 0 1 15,3 0-1-15,-5 0 1 0,-1 0 0 0,6 6 0 0,-8-6 5 16,0 7 0-16,6-4-1 0,9 2 1 0,-7-3 2 16,-5-2 1-16,10 0-1 0,12 0 0 0,-7 0 21 15,-2 0-1-15,2 0 0 0,-1-2 1 0,1 2-8 16,-2 2 2-16,4-2-2 0,9 0 1 0,-11 0 1 15,-6-2-1-15,6 2 1 0,8-8 0 0,-6 8-13 0,-2 3 0 16,3 2 1-16,5-10-1 0,-3 5 1 16,-8 7 0-16,3-7 0 0,8 0 1 0,-3 0-10 0,-8 0 0 15,11 5 0-15,-1-10 1 0,-2 5-2 0,-2 5 1 16,7-5-1-16,8-7 1 0,-8-1-1 0,-8 1 1 16,6-1-1-16,12 3 0 0,-7 5 17 0,-8-5 1 15,5-3 0-15,6 6 0 0,-4 2 3 0,-9-8 1 16,4 3-1-16,3 3 1 0,-2-3-5 0,-5 0 1 0,7 5 0 15,2 0 0-15,-7 0-19 0,-5-8 0 0,3 6 0 16,7 2 0-16,-5 0 1 0,-5 0 0 0,5-8 0 16,8 16 2-16,-8-6-5 0,-8-2 2 0,3-2 0 15,5 2 0-15,-2-8-2 0,-8 5 0 0,2 3 0 16,8 0 1-16,-2 0-1 0,-8 0 2 0,2-2 0 16,8 2 0-16,-2 0 0 0,-3 0 0 0,0 0 0 15,0 0 0-15,-3 0 7 0,-2 0 0 0,0 0 0 0,7 2 0 16,-7 1 2-16,-5-3 2 0,0-3-2 0,12 3 1 15,-7-2-1-15,-10 2 0 0,0 0 0 0,7 0 1 16,0 0-2-16,-7 0 0 0,2-8 1 0,3 8 0 16,0-5-4-16,-8 5 1 0,0 0-1 0,3-2 1 15,-3 2-2-15,-5 0 2 0,3 2-1 0,4-2 1 16,-7-2-1-16,-5-3-1 0,3-3 1 0,5 8 2 16,2 3-3-16,7-6-4 15,1-4-1304-15</inkml:trace>
  <inkml:trace contextRef="#ctx0" brushRef="#br0" timeOffset="-131063.35">21177 5576 653 0,'0'0'0'16,"0"0"0"-16,0 0 0 0,0 0 38 0,0 0 0 16,0 0 0-16,0 0 0 0,0 0-27 0,25 0 2 15,-20 0-2-15,6-3 1 0,-1-2 13 0,0 5 1 0,-5 0 0 16,8-5-1-16,2 5-23 0,0-2-1 0,-2-3 0 16,0 5 0-16,4 5 2 0,-6-3 2 0,1 3-2 15,4-5 2-15,-4 0-1 0,-1 0 2 0,-4 5-2 16,6 3 2-16,2-8 6 0,-2 7 2 0,2-7-1 15,8 0 1-15,0 5-3 0,-5 3 0 0,2-8 0 0,3 0 1 16,0 0 7-16,-5 0 0 0,-3 0 0 0,3 0 1 16,0 0-4-16,-3 0 0 0,3 0 0 0,-1 0 1 15,-1 0 4-15,-1 0 2 0,-2 0-2 0,-1 0 2 16,6 0-5-16,0 0 1 0,-5 0-1 0,-3 0 1 0,0 0-7 16,0 0 0-16,-5 0 1 0,3 0 0 0,-3 0-11 15,-2 0 2-15,-1 0-1 0,1 0 0 0,-3 0 0 16,0 0-1-16,0 0 0 0,0-8 2 0,0 6-4 15,0-1 0-15,0 3 0 0,-5-7 0 0,0-1-9 16,-1-2 1-16,1 0 0 0,-7-2 0 0,-9-1-12 16,4-5 1-16,1 6 0 0,-2 4 0 0,-2 1 7 0,2-6 1 15,8 5 0-15,2 1 1 0,1 2 9 0,-1-3 0 16,1 3-1-16,-1 5 1 0,3-2 1 0,2 2 0 16,1-8 0-16,-1 8 0 0,3 0 0 0,0 0 0 15,0 0 0-15,0 0 1 0,0 0 24 0,0 0 1 16,0 0-1-16,0 0 0 0,0 0-8 0,0 0 1 15,0 0-1-15,13 8 1 0,2-6 0 0,3 11 1 0,2-8 0 16,6 2 0-16,2 1-11 0,0-3 1 16,-10 3-1-16,-1-6 1 0,-1 6-8 0,-4-3 0 0,1 0 0 15,-5-3 0-15,-1 3-2 0,-2-5 0 0,-2 8 0 16,2-1 0-16,-5 1-4 0,3-3 1 0,-1-2-1 16,-4 2 2-16,-1 2 0 0,3-7 0 0,0 0 1 15,-5 10 0-15,-3 3-3 0,-2 2 2 0,3-2-1 16,-16 12 0-16,2 10 2 0,3 0 1 0,1 1-1 15,-6-1 1-15,8 5 1 0,-3 3 0 0,-3 5 0 0,-2 10 1 16,23-58-1159-16</inkml:trace>
  <inkml:trace contextRef="#ctx0" brushRef="#br0" timeOffset="-128825.18">21011 6992 1218 0,'0'0'0'16,"0"0"0"-16,0 0 0 0,0 0 4 0,0 0 0 0,0 0 1 15,0 0-1-15,0 0 34 0,0 0 1 16,0 0 1-16,0 0-1 0,0 0-39 0,0 0 0 0,0 0 0 15,0 0 0-15,31 8 10 0,-8-1 0 0,2 6 0 16,11-6 2-16,2 1-11 0,-5 4 1 0,-5-4 0 16,3-8 0-16,-6 3 3 0,3 2-1 0,3 2 1 0,2-2 0 15,-3-5-2-15,-4 0-1 0,-1 0 0 0,8 0 2 16,-2 3-1-16,-3 2 0 0,2 2 1 0,6-7-1 16,-6 0-2-16,1 0 1 0,-6 3 0 0,1-6 0 15,-1 3 0-15,-2 3 1 0,-2-3 0 0,1 0 0 16,1-3 0-16,-13-4 2 0,1-1-2 0,-1 3 2 0,-5 0-5 15,-3 5 0-15,4 0 0 0,-6-2 0 0,2-3-16 16,1 2 0-16,-3-5 1 0,-5 1-1 0,-3-6-9 16,-2 6 2-16,0-6-2 0,-6-12 1 0,-9 7-5 15,2-2 1-15,0 5-1 0,3-5 1 0,2 5 7 16,3 10-1-16,4-3 1 0,-4-10 0 0,2 8 17 16,1-5 2-16,2 13-1 0,4 2 0 0,6-3 2 15,0-2 0-15,-2 5 0 0,2 0 0 0,-3 0 2 0,3 0 1 16,-5 0 1-16,5 0-1 0,0 0 6 0,0 0 1 15,0 0 0-15,13 0 0 0,10 0 0 0,-3 8 1 16,6 2-1-16,9 7 1 0,1 1 24 0,-6-8 1 16,-2 3 0-16,-2-8 0 0,-6-3-9 0,-2 8-1 15,-5 6 1-15,5-9 1 0,-11 6-14 0,-2-6-1 16,-2 1 0-16,-3-6 1 0,-3 11-1 0,1 0 0 0,-3-6 1 16,-8 8-1-16,-5 10-4 0,0 3 1 0,-7 7-1 15,-8 3 1-15,2 3-5 0,1-6 2 0,-3 5-1 16,-5 8 1-16,2 7-4 0,0-9 0 0,-2 14 1 15,-5 8-1-15,43-68-1224 0</inkml:trace>
  <inkml:trace contextRef="#ctx0" brushRef="#br0" timeOffset="-126359.39">23741 5538 1067 0,'0'0'0'0,"0"0"0"0,-20-20 0 0,2-5 73 16,3 7 0-16,0-2 0 0,-1-8-1 15,-4 0-14-15,2 8-1 0,3-7 0 0,-3-9 0 0,-2 1-26 0,2 7 0 16,5-4 1-16,-5-9-1 0,1 6-30 0,-4 12 0 16,6-12 0-16,-5 2 0 0,-3 3-1 0,0 2 0 15,-3-7 0-15,-2 7 2 0,3 1-2 0,0 6 0 0,-6 1 0 16,-2 5 1-16,2-5-1 0,1 5 0 0,-1 2 0 15,-12-2 0-15,5 5-13 0,2 2 2 0,-7-2-1 16,0 10 1-16,-3 8-9 0,0-6 1 0,-2 4 0 16,-6-4 1-16,4 8 0 0,-1 5 2 0,-3 5-2 15,-7 8 1-15,13-8 3 0,2 5 2 0,-7 1 0 16,-3 1-1-16,0 4 10 0,5 4 1 0,0 3-2 16,-2 0 2-16,4 2 2 0,6 3 1 0,0 10-1 15,-3 2 1-15,3 0-1 0,7-4 1 0,0 7-1 0,-7 0 2 16,8-5 13-16,7 0 1 0,-3 10 0 0,0 5-1 15,1 2-9-15,2-4 1 0,3 7-2 0,2 2 2 16,0 3 3-16,2-12 1 0,4 7 1 16,4 10-1-16,3-10-3 0,5 0 1 0,5-2-1 0,2-3 1 15,8-13 0-15,-2-4-1 0,7 4 1 0,8-7 2 16,0-10-4-16,0 0 2 0,5 5 0 0,10-8 0 0,-5 0-4 16,-2-2 0-16,7-3 1 0,3 5 0 0,2-2-4 15,-3-5 0-15,4 0 0 0,7 7 1 0,-8-7 0 16,-2-8 2-16,9 2-2 0,4 4 1 0,-3-9 14 0,-13-4 0 15,8-1 0-15,7-1 0 0,1-6-17 16,-4-3 2-16,4 3-1 0,-3 0 0 0,0-5 4 0,0-5-1 16,4 0 1-16,7 3-1 0,-6-3 0 0,-3-3 1 15,-2 5-2-15,7-14 2 0,-2 9-5 0,-7-4 1 16,-1-6 0-16,3-7 1 0,-10 2-2 0,-1 8 0 16,6-10 0-16,-3-10 0 0,-5-1 1 0,-2 6 2 15,5-3-2-15,5-10 1 0,-13 6 8 0,-8 9 1 16,6-2-1-16,-1-13 0 0,3 8 9 0,0 2 2 0,-2-2-1 15,-3-8 0-15,-3 7 0 0,-4 9 0 0,1-11-1 16,-4 0 1-16,0-2 1 0,-5 5 0 0,0-1-1 16,2-14 2-16,0 10-4 0,-10-3 0 0,-2 2 0 15,-3-14 1-15,-5 5-7 0,2 2 0 0,-5 5 1 16,-2-5-1-16,0 3-11 0,0 2 2 0,0-8-2 16,-3 1 1-16,-2 2 12 0,-1 8-1 0,-4-8 1 15,2 0 0-15,3 10-5 0,0-2 0 0,-3-3 0 0,-5-12 1 16,0 7-2-16,0 5 0 0,0-5 0 0,1-7 1 15,-4 4 0-15,3 11 0 0,3-8 0 0,-6-2 1 16,-2 9-7-16,-5 9 1 0,-5-4-1 0,0 1 2 16,2 5 3-16,1 10 0 0,-6-8 0 0,-5 0 1 15,3 8-6-15,2 5 1 0,-7 2-1 0,0 8 1 0,4-5-4 16,-1 3 1-16,-6-1 0 0,5 8 0 0,-5 0-2 16,0 15 0-16,-7 3 0 0,-6 15 0 0,0-1-21 15,1 4 0-15,-6 4 0 0,-5 18 0 0,74-58-1865 16</inkml:trace>
  <inkml:trace contextRef="#ctx0" brushRef="#br0" timeOffset="-122732.55">20365 14456 653 0,'0'0'0'0,"0"0"0"0,0 0 0 0,0 0 59 15,0 0 2-15,0 0-2 0,0 0 2 0,0 0-14 16,0 0 1-16,0 0-1 0,0 0 2 0,0 0-25 16,26 7 2-16,-21-9 0 0,-3-3 0 0,3 2-36 0,3 3 1 15,0-5 0-15,2 3 0 0,8-3 8 0,-3-3 1 16,3 8 0-16,2-5 0 0,0 5-4 0,-2 0 2 15,-2 0 0-15,4-2-1 0,3 2 12 0,-3-6 0 16,-5 6 0-16,13 0 1 0,3 0 20 0,-3-2-1 16,0-3 0-16,5 5 1 0,0 0-11 0,-5 0 2 0,0 0-1 15,0 0 0-15,-5 0-5 0,2 2 0 16,3 1 0-16,5-1 1 0,-5 4-12 0,-2-6 2 16,-3 7-1-16,5-7 1 0,-3 3 10 0,-2 2-1 15,-3-5 1-15,3 5 0 0,3 2-6 0,-3-7 0 0,2 8 0 16,3-1 1-16,3 1-5 0,-3-8-1 0,0 5 1 15,0-5 0-15,-3 0 4 0,-2 8 0 0,0-8 0 16,2 0 0-16,-2 2-9 0,-13 6 1 0,6-8 1 16,6 0-1-16,-1 0-1 0,-8 0 0 0,-3 0 0 15,2 0 2-15,-7 0 2 0,1 0 1 0,1 0-1 16,-2 0 2-16,3 0 1 0,-3 0 0 0,-5 0 0 0,3 0 1 16,2 0-5-16,0 0 1 0,-5 0-1 0,0 0 2 15,0 0-11-15,0 0 1 0,0 0-1 0,0 0 1 16,-3 0-16-16,1 0 0 0,2 0 0 0,-3-3 1 15,-7-4-4-15,-3-6-1 0,-5 0 1 0,-4-9-1 16,-9-6-37-16,3 0 1 0,5 6-1 0,3 4 2 0,2 3-10 16,0 0 1-16,0-3-1 0,3 3 1 0,2 0 10 15,6 2-1-15,-3 6 1 0,2 2 1 0,0 2 12 16,1 3 0-16,2-5 0 0,5 3 0 0,0 2 41 16,0 0 0-16,-6 0 1 0,6 0-1 0,0 0 38 15,0 0 1-15,0 0 0 0,0 0-1 0,0 0 9 16,0 0 0-16,0 0-1 0,11 0 2 0,4 7 1 0,3 6 1 15,0-6 0-15,12 8 0 0,1 5-7 0,-6-9 2 16,-2-1-2-16,2-3 1 0,-4 3-12 0,-9 3 1 16,4-6-1-16,-1 6 0 0,0 2-21 0,-2-2 2 15,-5-1-1-15,4-2 1 0,-2 1-2 0,-4-4 1 16,-4 6 0-16,3 4 0 0,0 1 5 0,-2-3 2 0,-1-2-1 16,-2 12 1-16,-2 5-10 0,-3 0 2 0,0-2-1 15,2 7 1-15,-5 8-5 0,-4 3 1 0,-4 4-1124 16</inkml:trace>
  <inkml:trace contextRef="#ctx0" brushRef="#br0" timeOffset="-118110.83">20594 15819 75 0,'0'0'0'0,"0"0"0"16,0 0 0-16,0 0-8 0,0 0 0 0,0 0 0 16,0 0 1-16,0 0 6 0,0 0 0 0,0 0 0 0,0 0 0 15,0 0 0-15,0 0 0 0,0 0 0 0,0 0-1 16,0 0 1-16,0 0 0 0,0 0 0 0,0 0 0 16,0 0 0-16,0 0 1 0,0 0-1 0,0 0 1 0,0 0 0 15,0 0 1-15,0 0-1 0,10-30 1 0,-2 22 37 16,5 3 1-16,-8-2 0 0,3-1 0 0,2-2-7 15,0 7 2-15,0 3 0 0,10-5-1 0,8 3 3 16,-5-6 0-16,0 3 0 0,8 3 0 16,-3-3 3-16,-5 0 2 0,2 2-2 0,6 3 1 0,-6-5 6 15,-2 3 0-15,2 2 0 0,6 0 0 0,-3-5-4 16,0 2-1-16,-3-2 1 0,6 2-1 0,-3-2-6 16,-3 5 0-16,1 0 0 0,-1 0 0 0,-2 0-8 15,-3 3-1-15,3-1 1 0,-2-2 0 0,4 3-20 0,-2 2 1 16,0-2 0-16,5-3 0 0,-5 5-5 0,0-3 1 15,2 3 1-15,-2-10-1 0,-3 3 1 0,-2 2-1 16,-5-5 1-16,12 2 1 0,-2-2 0 0,-10 5 2 0,5 0-1 16,-3-5 1-16,3 7-7 0,-8-2 1 0,-2-5 0 15,2 5 1-15,2 0 3 0,-1 0 2 16,-4-5-1-16,1 3 1 0,-3 2-9 0,-2 0 1 0,2 0-2 16,0 0 2-16,-3 0-10 0,1 0 1 0,-3 0-1 15,0-5 1-15,0 5-975 0</inkml:trace>
  <inkml:trace contextRef="#ctx0" brushRef="#br0" timeOffset="-117747.14">21650 15441 665 0,'0'0'0'0,"0"0"0"0,3 0 0 15,4 0 29-15,-4 0 0 0,-1 0 0 0,1 0 2 16,-3 0-18-16,0 0 2 0,0 0-1 0,5 0 1 15,8 0-12-15,4 0 2 0,-4 0-2 0,5 0 2 16,-3 0-4-16,6 0 1 0,-1 0-1 0,0 0 1 0,-2 0-2 16,-5 0 2-16,0 0-1 0,2 0 0 0,-2 0 3 15,-11 0 1-15,3 0-1 0,5 0 2 0,-5 0-5 16,3 0 1-16,-5 0 1 0,-1 0-1 0,1 0 21 0,-1 0 1 16,-2 0-1-16,0 0 2 0,0 0-5 0,0 0 1 15,0 0-1-15,0 0 0 0,0 3 10 0,0 2 2 16,0-3-1-16,-5 6 1 0,0 9-6 0,0-9 2 15,0 4 1-15,-10 4-1 0,-3 4-1 0,0-3 1 16,0 1 0-16,-5 2 0 0,6 3-8 0,1-3 1 16,-2-5 1-16,-4 10-1 0,-4 3-17 0,3-13 2 15,8 5 0-15,-3 3-1 0,5 2-1 0,-7-2 0 0,2-3-1 16,3 0 2-16,2-5-5 0,-2 0 0 16,0 8 0-16,-3 5 0 0,18-28-1154 0</inkml:trace>
  <inkml:trace contextRef="#ctx0" brushRef="#br0" timeOffset="-114603.97">23927 14420 527 0,'0'0'0'0,"0"0"0"15,0 0 0-15,0 0 37 0,0 0 1 0,0 0-1 16,0 0 1-16,0 0 5 0,0 0 0 0,0 0-1 16,0 0 2-16,0 0-40 0,0 0 1 0,-18-22-1 15,13 4 2-15,-10-10 13 0,0-7 0 0,-1-3 0 0,-4-17 2 16,0-6-17-16,2 6 2 0,3-3-1 0,-1-2 1 15,1 9-1-15,2 3 1 0,3 0 0 0,-3-12 0 16,3 7-3-16,-5 5-1 0,5 0 0 0,-6-2 1 16,4 10-1-16,4 7 0 0,-5-2-1 0,-12 4 1 15,5 6-2-15,4 10 1 0,-1 0 0 0,4 7 1 0,-8-4-1 16,4 4 1-16,-1 3 0 0,0 3 0 0,-10 4 0 16,3 6-1-16,-1 2 0 0,-9 5 0 15,-1 0 1-15,3-2 2 0,0 2-2 0,-5 0 1 0,5 2 10 16,7 1-1-16,-4 7 0 0,-9-5 1 0,11-2-7 0,6 2 1 15,1 5 0-15,-12-2 1 0,-2 0 6 0,4-6 2 16,0 4-2-16,1-6 2 0,-1 0-5 0,-4 2 1 16,2 6-1-16,-3-3 0 0,0 0 8 0,6-2 1 15,-3 2-1-15,-8 5 2 0,6 3-18 0,4-10 0 16,0 2 1-16,-7 5-1 0,8-5 7 0,7 6 0 16,-5 1 0-16,-10 6 2 0,5 0-11 0,5-11 1 0,5 9 0 15,-3 1 0-15,1 1 0 0,-1-5 0 16,4 0-1-16,1 2 1 0,1-2-2 0,2-8 0 0,3 7 0 15,5 1 0-15,-3-5 22 0,0 2 0 0,3-5 0 16,5 3 1-16,2 5-4 0,-4-8 1 0,2 2 0 16,0 4 1-16,2 9-2 0,3-5 0 0,0 3 0 15,8 2 0-15,-6 1-15 0,-2-1 2 0,3 5-2 16,7-5 2-16,-5 6-3 0,-2-6 1 0,4 3-1 16,6 0 2-16,-3-3 2 0,-2-5 1 0,4 10 0 15,1 3 1-15,5-2-5 0,-5-6 0 0,-1 5 1 16,9 6-1-16,-3-1 0 0,-3 0 1 0,3 3-1 15,2 13 2-15,-2-6 2 0,0 0 1 0,10 1-1 0,0-1 1 16,-11 1-8-16,1-8 1 0,0 2 0 0,-3 0 1 16,1-4-2-16,4-3 0 0,-2-6 0 0,2-1 1 15,3-6-2-15,-8-2 1 0,8-1 0 0,0-1 1 0,0-9-2 16,0-4 1-16,5 2-1 0,2-8 1 0,-4-7-1 16,-3 0 1-16,2 0-1 0,6-5 1 0,-1 3 0 15,-4-8 1-15,-1 2 0 0,3-2 0 0,5 3-2 16,3-6 1-16,-6-7 0 0,1 5 0 0,-6 2-1 15,-2-2 1-15,8-5 0 0,-1-3 1 0,3 3-2 0,3 2 1 16,-6 1-1-16,3-11 1 0,3 3-1 0,-5 2 0 16,4-5 0-16,6-4 0 0,-5 1 0 0,-6 4 0 15,1-1 0-15,7-7 0 0,-3 2-1 0,-2 0 1 16,-5-2 0-16,0-3 0 0,-2-2 0 0,-1 5 0 16,-2-1 0-16,-2-7 0 0,-1 3 0 0,0 5 0 15,1-8 0-15,1 5 0 0,-6 0 0 0,-1 3 0 0,3-3 0 16,2 1 0-16,-5-11 0 0,-4 5 0 15,-1 0 0-15,3-2 0 0,-3-1 0 0,-3 6 0 0,-4-8 0 16,5-7 1-16,-3 7-1 0,-5 5 0 0,-3-12 0 16,-2 7 1-16,0 0 0 0,-3 0 1 0,-2-3-1 15,0 1 2-15,-3-3-2 0,0 3 0 0,-2-3 0 16,0 0 0-16,0 5-1 0,-1 0 1 0,1 0 0 16,-5 5 0-16,2 3 2 0,5 10-1 0,-5 5 0 15,-4-3 0-15,4 0 0 0,2 8-1 0,-1 2 0 16,-4 1 0-16,-2 7-1 0,1-3 1 0,-4 1 0 0,-7 4 0 15,2 8 4-15,1 0 0 0,-1 5 1 0,-4 3 0 16,-3-1 2-16,-1 1-1 0,1 4 1 0,0 1 1 16,5 5-4-16,3-1-1 0,-4-2 1 0,-1 5 0 15,4 1-5-15,3-4 1 0,3-7-1 0,-6 8 2 16,6 0-2-16,5-3 0 0,-1 5 0 0,-7-5 0 0,-2 5 0 16,2 0 0-16,5 1 0 0,-3 4 0 0,1 0 1 15,0-5 0-15,2 0 0 0,-5 10 0 0,5 3 6 16,5 2-1-16,0-7 1 0,-7 7 0 0,2 1 6 15,5-3 2-15,0 4 0 0,-2 4-1 0,2-1-7 16,5-5 0-16,-2 3-1 0,-3-3 2 0,8-4-2 16,5 4-1-16,-5 0 1 0,2 0 1 0,3 6-2 0,3-3 1 15,2 2 0-15,0 8-1 0,-3-5 0 0,3-3-1 16,3 3 1-16,-1 7-1 0,3-2-4 0,3 0 0 16,2 0 0-16,-2 7 0 0,-1-7-7 0,3 2 2 15,8 6-1-15,-3 7 1 0,3-5-5 0,0 0-1 16,0 0 1-16,5 10 0 0,-3-5 5 0,3-5 0 0,0 5 0 15,5 5 0-15,-3-10-1 0,-4 0 1 16,4 5-1-16,1 2 1 0,-4-9 2 0,-4-11 1 0,3 0 0 16,9-2 1-16,1-5 0 0,-6-3-1 0,1-5 1 15,-1 6 0-15,-2-3-2 0,5-13 1 0,10 0-2 16,-5-3 2-16,3-6 1 0,-1-9 0 0,9 3 0 16,7-5 0-16,-6-12-3 0,-4-4 2 0,0-4-1 15,7-7 0-15,-7-16-1 0,-6-3 0 0,9-7-1435 16</inkml:trace>
  <inkml:trace contextRef="#ctx0" brushRef="#br0" timeOffset="-106608.04">30707 8239 1004 0,'0'0'0'0,"0"0"0"0,0 0 0 0,0 0 73 0,0 0 0 16,-18-30 0-16,13 25 0 16,-3 3-43-16,1-6 0 0,2 5 1 0,-3-7-1 0,-5-2 14 0,1-1-1 15,-1 3 1-15,-7-3 0 0,-3-2-41 0,5-5 2 16,3 3-1-16,-3-1 1 0,0-2 1 0,0-5 1 15,-2-1 0-15,-1 1 1 0,6 2-6 0,2-4 1 16,-7-8 0-16,-5 2 0 0,-1 5 4 0,3-2-1 16,0 2 1-16,-5-2 1 0,0 5-7 0,6 4 1 15,-1 1 1-15,-5-7-1 0,-3 11 8 0,1 4 1 0,2-3 0 16,7 2 1-16,-4-2-4 0,-3 2-1 0,0 1 1 16,0 4 1-16,-3 3 5 0,3-5 0 0,-2-2 1 15,-1 7-1-15,1-3-7 0,2-2 1 0,0 2-1 16,-3 1 1-16,3-3 2 15,5 2 0-15,-2 6 0 0,-6-8 1 0,3 7-3 0,3-5 1 0,-8 3-1 16,5 5 1-16,-3-2 0 0,1-8 0 0,-1 2 0 16,1 13 1-16,2-2-10 0,0 2 1 0,0-5-1 0,-3 0 1 15,1 5 4-15,-1-3 0 0,1 11 1 0,-1 0-1 16,1-6 17-16,2 3-1 0,2 0 0 16,-2 0 1-16,5 3-12 0,3-5 0 0,0 4 0 0,-6-2 0 15,6 3 7-15,2-1 1 0,-2 1-1 0,-3-3 1 16,0 8-8-16,3-8 1 0,2 7 0 0,3-1 0 0,-3 4 4 15,-3-8 1-15,4 6-2 0,-4 0 2 0,-2-1-9 16,0 3 1-16,1 1-1 0,1-1 1 0,3 7 2 16,1 1 2-16,-4 0-1 0,1-5 0 0,-1 4-11 15,1 1 1-15,2 0-1 0,-2-1 1 0,2 6-6 16,3-5 0-16,0 0 0 0,-3-1 0 0,0 1-11 0,3 2 1 16,2 3-1-16,0-3 0 0,1 3 8 0,-1-10 2 15,3 4-1-15,-6-1 0 0,6 1 6 0,5 4 0 16,3-6 0-16,-6 3 0 0,-2 2-3 0,5-8 1 15,2-4 0-15,-2 10 0 0,0-8 3 0,2-2 0 16,3 2 0-16,-2 7 0 0,2-1 2 0,2-4 0 16,4 1-1-16,-6 5 1 0,0-3 9 0,2 3 1 15,3-1-1-15,-2 1 0 0,4 7-3 0,6-7 1 16,0 2-1-16,-6 3 1 0,-1 0-5 0,-1-3 2 16,2 10-1-16,3-4 1 0,3-1 3 0,-3-2 1 15,-2 2-1-15,2 0 1 0,5-4-13 0,1 1 1 0,-1-1-1 16,-2 4 1-16,2-7-7 0,3-3 1 0,0 5 0 15,4 3 1-15,-1-6-4 0,-3-11 2 0,4 4 0 16,6 7 1-16,0-4 2 0,-2 2 0 0,-3-5 1 16,5-9 0-16,0 6 0 0,-3-2-1 0,1 5 0 0,2-4 2 15,5-4-1-15,-5 1 1 0,0 4-1 0,5-4 1 16,0 0 2-16,-5-3-1 0,0 2 1 0,10 1 1 16,3-3 1-16,-3-8 0 0,0 6 0 0,5 7 0 15,-2-7 1-15,-3-3 0 0,5 2 0 0,8 1 2 16,-10-3 15-16,-3-3 0 0,10 3 0 0,-2-5 1 0,0 0-5 15,-3-5 1-15,0-2-1 0,6 7 1 0,-3-5 4 16,-6-5 0-16,4 2 0 0,1 3 0 16,-1-7-15-16,-6-1 0 0,2 3 1 0,1 2-1 0,2-7-4 15,1 3 0-15,-4-9 0 0,4-1 0 0,-4 4 1 16,-4 3 0-16,2-5 0 0,8-10 1 0,-5 2 2 16,-6 3 2-16,1-6-1 0,7-6 1 0,-5 6-2 15,-7-4 1-15,2 0-1 0,5 0 1 0,-10-3-1 0,-5 8 2 16,0-6-2-16,2-4 2 0,1 5 2 0,-6 4 1 15,-2-9-1-15,-5 0 1 0,2 2-8 0,-2 5 1 16,-6-10 0-16,-2 3 1 0,0 5-2 0,-2-8 0 16,-3 3 0-16,-5-11 1 0,0 6 0 0,0 2 2 15,-3 3-2-15,-7-8 1 0,2 3 1 0,0-3-1 0,-7-5 1 16,-3 0 0-16,-2 5-1 0,2 0 2 0,-3 0-1 16,3 0 1-16,-2-2 3 0,0 7 1 0,-3 3-1 15,0-3 1-15,0 3-8 0,0 9 1 0,-3 4-1988 16</inkml:trace>
  <inkml:trace contextRef="#ctx0" brushRef="#br0" timeOffset="-105280.08">30814 11366 815 0,'0'0'0'16,"0"8"0"-16,-5 5 0 0,0-13 100 0,-3 0 1 15,-2 0-1-15,5 2 1 0,2-2-70 0,1-2 2 0,-3 2-2 16,-3 0 2-16,0 0-26 0,1-8-1 16,2 8 1-16,-6-5 1 0,-6-3-8 0,-4 1 0 0,6-3 0 15,-3-5 1-15,-10-5 6 0,3-3 0 0,4 0-1 16,1 3 2-16,0-8 10 0,2 8 0 0,0-3 0 15,-7-7 1-15,4 8-9 0,3 6 0 0,-2-4 0 16,-5-2 2-16,2 4-6 0,0 3 1 0,-5 0 0 16,-5 2 1-16,2-2-3 0,3-5 1 0,-2 12 0 15,-3-7 0-15,-3 3 8 0,-2 4-1 0,0 3 1 0,2-3 0 16,3 3-7-16,3 3 0 0,-1 2 0 0,-5 0-1 16,3 0 4-16,3 0 0 0,-1 2 1 0,-4 3-1 15,4-2 3-15,6 2 1 0,-1 0-1 0,-7 3 2 16,5-1-4-16,0 6 1 0,-10-11-1 0,0 3 2 0,2 3-4 15,6 4 0-15,-6-1 0 0,0-4 1 0,1 3 12 16,2 5 1-16,2 0-1 0,-4 3 2 0,4-3-13 16,3 0 0-16,0 8 0 0,-2-10 1 0,2-1 8 15,2 1 0-15,1 2 0 0,-3 5 2 0,5-2-11 16,5-1 1-16,-2-4-1 0,-8 5 2 16,-3-1-3-16,3-2 0 0,3 5 0 0,2-2 0 0,-5 0 0 15,2-3 0-15,1 5 0 0,-3 0 0 0,-3 8-8 0,3-13 0 16,3 5 0-16,-3 0 0 0,-5 8 5 0,2-5 1 15,6 4 0-15,-3 6 0 0,3-8-4 0,4 1 1 16,1 4-1-16,-6 10 2 0,1-5 2 0,5 1 0 16,2-1 0-16,-5 3 1 0,5-3-1 0,-5 0 1 15,-5 1-1-15,5 4 1 0,0 3-9 0,3-8 1 16,2 5-1-16,3-4 1 0,-5 1-1 0,-1 1 0 16,6 0 0-16,5 2 0 0,-3-4 0 0,-5-1 0 0,3 0 0 15,10-2 0-15,-3 7 0 0,-4-4 0 0,-1-9 0 16,5 11 1-16,1-3 3 0,-1-4 0 0,3 4 0 15,10 0 0-15,-5-7 10 0,0 0-1 0,3-1 0 16,-1 9 2-16,1-1-12 0,-1-12 2 0,1 12-2 16,7 5 2-16,-5-5 0 0,-2 1 1 0,4 4 0 15,6 0-1-15,-3-2-5 0,-5-3 0 0,0 1 0 16,8 1 0-16,0-1-1 0,-3-9 0 0,0 4 0 16,5 1 1-16,-2-4 0 0,0-5 0 0,2 2 0 15,8 3 0-15,-5-1 0 0,0 4 0 0,7-4 0 0,-2 1 0 16,0 5-7-16,0-3 2 0,-3-2-2 0,3 7 1 0,0 5 4 15,-3-12 0-15,6 0-1 0,2 0 2 16,-3-6-1-16,1 3 1 0,1-4-1 0,7 1 1 0,1-2 1 16,-4-7 0-16,-1 5 0 0,6 2 0 0,-6-2 0 15,-2-3 0-15,3-5 0 0,7 0 0 0,-2 0 0 16,-3-3 1-16,2 4-1 0,1 4 1 0,-5-3 0 16,2-4 1-16,5-1 0 0,2-7 1 0,-1 0-2 15,-4 0 1-15,6 0-1 0,5 8 1 0,-3-8-3 0,-2 0 1 16,-1 0 0-16,9 2 0 0,-3-2 0 15,-8-2 1-15,-3-3 1 0,-2 2-1 0,0 3 7 0,1-7 0 16,1-6 1-16,3-7 0 0,-2 5-9 0,0 2 0 16,4-2 0-16,6-13 0 0,-10 6 0 0,-3 2 0 15,2-1 0-15,6-4 0 0,-3 0-1 0,-2 5 1 16,2 0-1-16,0-5 1 0,-5 2 0 0,-2 0 0 16,2-7 0-16,5 0 0 0,0-1 0 0,-5 4 0 15,3-1 0-15,-3-5 0 0,-3 6 0 0,-2-1 1 0,3-2-1 16,2-3 1-16,-2-2 2 0,-6 7-1 0,6-7 0 15,-1-1 2-15,-7 9-1 0,0-1 1 0,5 0 0 16,0-5 0-16,-3 6 1 0,-2-1-1 0,3 5 1 16,-4-4-1-16,-4-6 1 0,-2 3-1 0,1-6 1 15,1 1-1-15,-5 2 1 0,0-2-1 0,-1-5 1 16,-4 4-1-16,-3-6 4 0,0-1 1 0,0-5-1 16,-2 0 1-16,-1-2-8 0,-2 2 1 0,-2-8 0 0,2-4 1 15,-3-3-3-15,-4 2 0 0,-6-2 0 0,-5-2 1 16,5 2-1-16,6 7 0 0,-9-4 0 0,-6-3 0 15,1 7 0-15,3 9 1 0,1 1 0 0,-9 13 0 16,-4-9 4-16,-1-1 0 0,3 2 1 16,3 6-1-16,2 7 3 0,-3-7 1 0,-4-5 0 0,-1-3 0 15,1-5-9-15,-3-7 0 0,-6-8 0 0,-4-8 0 0,43 71-1955 16</inkml:trace>
  <inkml:trace contextRef="#ctx0" brushRef="#br0" timeOffset="-103620.89">29310 10066 929 0,'0'0'0'0,"0"0"0"0,0 0 0 0,-12 23 96 0,9-18 2 16,6 2-2-16,4-1 2 0,-4 1-74 0,-6 1 0 15,3-8 1-15,3 0 0 0,2 2-1 0,-3 3 2 16,1-2 0-16,12 7 0 0,5 7-33 0,-4 4 1 16,2-4 1-16,10 6-1 0,-3 5-1 0,-2-1 1 15,5-6-1-15,-3 6 0 0,-2-7-2 0,-2 1 1 16,4 1-1-16,0 1 2 0,1-10 1 0,-1-1 0 0,1-2 1 15,2-2 0-15,-3 2 0 0,-2-3 0 16,3-7 0-16,-1 0 0 0,-5-7 1 0,-4 2-1 0,1 0 1 16,9 2-1-16,-8-4 10 0,-3-1 0 0,-2 1 1 15,4-4-1-15,-1 4 10 0,-9 4 1 0,1-4-2 16,5 2 2-16,-3-3-4 0,-5 8 1 0,0 0-1 16,3 0 0-16,-1-5-9 0,-2 3 0 0,-2 2-1 15,-1 0 2-15,-2 0-3 0,0 0 1 0,0 0 0 16,0-5 0-16,0 5 2 0,0-5-1 0,0 5 1 15,0 0 0-15,-2-3-1 0,-1 1 1 0,3-1-1 16,0 1 2-16,-2 2-2 0,-3-8 1 0,0 3 1 0,-3 2-1 16,-2-2 14-16,0-2 1 0,2 7-1 0,3-5 2 15,2 5-7-15,1 0 2 0,-1 0-1 0,3 0 1 0,3 0 6 16,2 0 2-16,0 0-1 0,20-3 0 0,16-4 0 16,5 2-1-16,5-3 0 0,0-7 2 0,-8 2-4 15,-5-7 0-15,3 5 0 0,0-5 0 0,-8 5-7 16,-8-5 2-16,3 5-1 0,-2 2 1 0,-9 5-32 15,-9 3 0-15,-6 10 0 0,-4-5 0 0,-1 0-1 16,1 0 0-16,2 0 0 0,-13 10 1 0,-10 16 12 0,-2 1 2 16,4 1-1-16,-9 7 1 0,2 6-2 0,10-14 2 15,5-1-1-15,1-1 1 0,2-13-10 0,10-4 1 16,5 0-1-16,7-1 2 0,6-2 11 0,0-5 0 16,0 0-1323-16</inkml:trace>
  <inkml:trace contextRef="#ctx0" brushRef="#br0" timeOffset="-102682.02">29455 14398 1180 0,'0'0'0'0,"0"0"0"0,0 0 0 16,0 0 75-16,0 7 2 0,0-7-1 0,-2 0 0 15,2 0-41-15,0 0 1 0,0 0-1 0,5 3 1 16,2 2-36-16,1 0 0 0,-3-3 0 16,5 19 0-16,11 1-23 0,2 4 2 0,-1-4-2 0,-4 11 2 0,0-5 5 15,0-1 2-15,0-4-2 0,0 7 1 0,-1-10 22 16,1 1 1-16,2-4-1 0,3-2 1 0,-2-2-4 15,-3 2 1-15,2-5-1 0,5 0 1 0,-4-10 0 16,-6 3 1-16,0-3-1 0,0-8 1 0,-2 3-4 16,-3 3 2-16,-5-3-2 0,11-5 1 0,-1-8-6 0,-5 3-1 15,-2 0 1-15,5-13 1 0,-3 0-18 0,-5 1 1 16,-3-1-2-16,3 5 2 0,-2 3 13 0,-3 0 0 16,-3 0-1-16,1 5 2 0,-1-3-8 0,1 10 1 15,-1-2 0-15,1-2-1 0,2 7 0 0,0 2 0 16,-3 3 1-16,1 0 0 0,-1 0-2 0,3 0 2 15,0 0 0-15,0 0-1 0,0 0 4 0,0 0 0 16,0 0 0-16,0 0 1 0,0 0 5 0,0-5 1 0,0 3-2 16,0 2 2-16,0 0 0 0,0 0 0 0,0 0 0 15,13-6 0-15,12 4 2 0,3-1 0 0,3 1 0 16,-1-3 0-16,-2 5 4 0,-7 0 0 0,-6 0 1 16,-5-3-1-16,-5 3 19 0,-2 3-1 0,2 2 1 15,0 0-1-15,-3-3-2 0,-2 4 2 0,0-6-2 16,-2 15 1-16,-1 7 0 0,1 4 2 0,-3 1-2 15,-8 11 2-15,5 0-4 0,6-3 0 0,-3-5 0 0,-3 3 1 16,6-15-15-16,2-1-1 0,0-1-1206 16</inkml:trace>
  <inkml:trace contextRef="#ctx0" brushRef="#br0" timeOffset="-47635.46">7566 15053 12 0,'0'0'0'15,"0"0"0"-15,0 0 0 0,0 0 0 0,0 0 0 16,0 0-10-16</inkml:trace>
  <inkml:trace contextRef="#ctx0" brushRef="#br0" timeOffset="-47184.6">7413 15053 1859 0,'0'0'0'0,"0"0"0"0,0 0 0 0,0 0 90 0,0 0 1 15,0 0-2-15,0 0 2 0,0 0-84 0,31 0 0 16,-26 0 0-16,26-8-1 0,12 1-6 0,0-1 0 16,0 3 0-16,6-2 1 0,-6-6-24 0,8 6-1 15,10-6 1-15,0 5 0 0,-5-2 9 0,-3 5-1 16,3-10 0-16,5 3 2 0,5-4 13 0,-2 9 0 15,15-3 0-15,13 0 0 0,-92 10-1574 0</inkml:trace>
  <inkml:trace contextRef="#ctx0" brushRef="#br0" timeOffset="-46166.69">12354 14962 1143 0,'0'0'0'0,"0"0"0"0,0 0 0 0,0 0 89 15,0 0 0-15,0 0 1 0,0 0 0 0,0 0-60 16,0 0 2-16,0 0-1 0,0 0 1 0,0 0-14 15,0 0-1-15,0 0 1 0,0 0 0 0,0 0-28 16,43 0 0-16,-17 0 0 0,4 0 0 0,6 5-1 16,-11-5 1-16,6-2 0 0,-1 2-1 15,1 5 1-15,-11 2 1 0,8-7-1 0,3 0 1 0,2 5 6 16,-3-2 1-16,1-3-1 0,4 5 1 0,1-5 0 16,2-5 1-16,0 5-1 0,3 5 0 0,5-5 1 0,-5 0 0 15,2 0 0-15,5-5 1 0,1 10-6 0,-6 0 1 16,0-5-1-16,5 0 2 0,-2 0 8 0,-3 0 2 15,3 3-1-15,0 2 1 0,-3-3 26 0,-2-2 0 16,2 5 1-16,6-2-1 0,-4 2-13 0,1 5 1 0,0-5 0 16,7 0 0-16,-2 2 6 0,-5 3 0 0,0 1 0 15,0-4 1-15,5-4-4 0,-11 2 0 16,11 0 1-16,3 2-1 0,-4-7 5 0,-1 8 2 16,-1-6-1-16,8 3 0 0,-8-5-9 0,-4 5 1 0,1-2 0 15,4 2 0-15,-6-2 1 0,-2 4 1 0,5-7-1 16,2 0 2-16,-2 5-10 0,-3-2 1 0,3-1 0 15,7 6-1-15,-5-1-5 0,-9 1 1 0,1-6-1 16,11 6 1-16,0 2-4 0,-8-7 0 0,1 2-1 0,1 2 2 16,1-2-7-16,-5 5 0 0,7-2 0 15,3-3 0-15,-3-3 4 0,-12 3 2 0,7 8-1 0,8-5 0 16,-5-3-4-16,-5 2 2 0,4-7-1 0,-1 8 0 16,-9-6 9-16,-2-2 0 0,3-2 1 0,2 2-1 0,0-5-10 15,-5 5 1-15,0 0-1 0,6-3 2 0,-4-2 3 16,1 3 2-16,-3-3-1 0,8 5 1 0,-6-8 0 15,-4 0 1-15,7 1 0 0,5 7 0 16,-5-3-2-16,-5 1 2 0,1-6-1 0,1 3 1 16,-4-2-7-16,-3-1 1 0,5-4-1 0,5-1 1 0,-38 13-1924 15</inkml:trace>
  <inkml:trace contextRef="#ctx0" brushRef="#br0" timeOffset="43258.9">30201 8070 1332 0,'0'0'0'16,"0"0"0"-16,0 0 0 0,0 0 55 0,0 0 1 15,0 0-1-15,-16-32 1 0,6 14-19 0,3 5 1 16,4 6 0-16,3-11 0 0,-3 1-18 0,-2 4 1 16,0-5-1-16,3 1 0 0,-3-8-22 0,0 9 1 15,0-4 0-15,-3-2-1 0,-2 1-1 0,0 6 0 0,-1-5-1 16,1 0 1-16,-3-5 1 0,-2 7 1 0,0 1-2 15,-3 6 2-15,0-4 0 0,1-2 0 0,-4 2 0 16,1-6 0-16,-3 6 1 0,-3 0 0 0,6 5 0 16,-3 0 0-16,-2-10 0 0,-1 7 0 0,-2 6 0 15,-5-1 0-15,5 8 0 0,3-7 1 0,-3-1 0 16,-10 8 0-16,2 3 1 0,3 2 1 0,-3 2-1 16,-2-7 1-16,0 0 4 0,2 3 1 0,1 9 0 15,2 8-1-15,-3-15-5 0,1 6 0 0,-1-6 0 16,-2 7 0-16,0-4-1 0,2-1 2 0,3 8-2 0,-3 6 1 15,3-9 4-15,5-4-1 0,-2 7 1 16,-6 0 1-16,3 3-3 0,2-1 1 0,6 3-1 0,5 13 1 16,-3-5-4-16,-3-8 1 0,-2 3 0 0,3 10 0 15,2 2 0-15,5-13-1 0,3 6 0 16,-3 7 1-16,0-2-2 0,3 2 1 0,0-4 0 0,-3 7 0 0,3 4 1 16,2-6 0-16,3 4 0 0,-5 3 0 0,-1-8-1 15,4 0 1-15,4 1-1 0,-2 4 0 0,2 3 1 16,1-8 1-16,-1 5 0 0,3 1 0 0,2 2-2 15,3-8 1-15,0 0-1 0,0 8 2 0,0-3-1 0,3-4 1 16,4 4 0-16,1 3 0 0,2-3-3 0,3-5 0 16,0 1 0-16,2 11 0 0,3-6 1 0,0-3 0 15,2 2 0-15,5-2 0 0,3-1 5 0,-2 1 0 16,-1-5-1-16,6-3 2 0,-3 3 1 0,0-5 1 16,2 2-1-16,3-5 1 0,3 3 0 0,2-5 0 15,3-3 0-15,2 2 1 0,0 4-2 0,-2-11 1 16,5 2 0-16,2-9 0 0,-2 7-1 0,-3-2 1 15,6 2 0-15,6-13 2 0,-6 3-9 0,-3-5 0 0,7 0 0 16,3 3 1-16,-3-3 3 0,-4-3 2 0,2 3 0 16,2 0 0-16,-5-5 0 0,-4 3 1 0,-1-6-2 15,8-9 2-15,-10 6-4 0,-6-1-1 0,3-1 1 16,6-7 1-16,-4 2-4 0,-4 1 0 0,-1-6 0 16,4-5 1-16,-1-4 0 0,-5 4 1 0,2-10 0 15,1 3 0-15,-8-5 9 0,0 4-1 0,3-4 0 16,2 0 1-16,-3 2-10 0,-9-2 0 0,-4-8 1 0,1 0 0 15,-3 2 10-15,-2 6 0 0,0-3 1 0,2-5-1 16,-2 1-7-16,-8 6 0 0,0-4 0 0,3-3 0 16,-1 0 4-16,-4 5-1 0,-1-5 0 0,3-5 0 15,-5 3 3-15,-5 7 1 0,0 0-1 0,0-10 2 16,-2 11-4-16,-4-1 1 0,-1-5 0 0,-4 0 0 0,-1 5-10 16,-4 0 0-16,-2 3 1 0,-2 0 0 15,-3 2 2-15,0 5-1 0,0-2 1 0,-8-5 0 0,8 4 0 16,-2 6-1-16,-8 0 1 0,-8 0-1 0,3-6-3 15,2 9 2-15,-7-1-2 0,-1 5 1 0,1 3 1 16,2-8 1-16,-2 8-1 0,-6 5 0 0,1 2-3 0,2-2 0 16,0 3 0-16,-5 4 0 0,3 1 1 15,2 7 1-15,-3-10-1 0,-2 10 0 0,3-3-3 0,5 3 0 16,-1 0 0-16,-1 13 1 0,-1-11-7 0,2 6 2 16,1 4-2-16,-3 3 1 0,8 1 5 0,5 1-1 15,-3 3 1-15,-7 8 0 0,4 0-7 0,9-6 1 16,2 11 0-16,0-5 0 0,0 7 6 0,2 0 0 0,0 1 0 15,3 4 1-15,6-5-1 0,1 3 1 0,-2 7 0 16,-2 3 0-16,5-5-9 0,4 3 0 0,4 1 0 16,-1 6 0-16,0 3-12 0,3-11 1 0,5 1 0 15,-3 9 0-15,3 0 5 0,5-4-1 16,0 9 0-16,3 3 0 0,4 0 15 0,6-5 0 0,5 5-1 16,2-2 2-16,3-11-2 0,3 3 1 0,2-3-2 15,10 6 2-15,-3-6-6 0,-2-4 1 0,6-4 0 16,6 1 0-16,-4-2 7 0,0-6 0 0,2 5 0 15,10-12 0-15,-2 7-1 0,-5-7 1 0,2 0 0 16,11-1 0-16,-6-9-5 0,-4 0 2 0,2-3 0 0,7 0-1 16,-2 2 2-16,-5-9 0 0,5 0-1 0,5-8 2 15,-3 0 0-15,-4-13 1 0,2 5 0 0,2-7 0 16,-4-10 1-16,-11 2 0 0,0 3 1 0,8-15-1 0,-8 2 2 16,-7-2 2-16,2-3-1 0,0-10 1 0,1-5 8 15,-6 8 0-15,0-15 1 0,-5-6 1 0,-3 6-9 16,-2 4 1-16,0-7 0 0,-5-7 1 0,-3 2 2 15,-7-3 0-15,-1 3 0 0,-2-3 0 0,0 1-9 16,1 2 1-16,-4 0 1 0,-4-3-1 0,-4-4 1 16,-1 9 2-16,-3-2-1 0,-1-3 1 0,-1 8-2 15,-4 3 2-15,-4 5-1 0,-8 4 1 0,3 3-2 16,-3 8 1-16,-10 5 1 0,-8-6-1 16,-3 11 4-16,-4 2 1 0,-8 3-1 0,-15 15 1 0,-8 10-1 0,-13 10 0 15,-23 15-1857-15</inkml:trace>
  <inkml:trace contextRef="#ctx0" brushRef="#br0" timeOffset="44616.83">30010 8035 1243 0,'0'0'0'0,"0"0"0"15,-15-35 0-15,-1 0 69 0,1 9 1 0,0 4 0 16,0-3 0-16,-3-3-28 0,0 8 0 0,0-3 0 15,-7-7 1-15,-1 2-62 0,1 8-1 0,-3 2 1 16,-5-9 1-16,0 1-10 0,0 9 0 0,-6 2 0 16,-6-6 0-16,-1 9 27 0,0 9 0 0,-2-4 0 0,-3-1 1 15,-3 8-20-15,-2 3 1 0,-7 9-2 16,-1-4 2-16,3 4 14 0,0 4 0 0,-8 4 0 0,1 10 0 16,7-5-5-16,10 3 0 0,-3 2 0 0,1 5 0 15,7 1-9-15,3-1 0 0,-5 3-1 0,-3 0 1 0,5 7 9 16,8-7 0-16,0 5 0 0,-1 4 0 15,9 6 7-15,7-7-1 0,-5 7 1 0,-3-3 1 0,6 11 1 16,5-11-1-16,4 10 1 0,6 6 1 0,0-3 0 16,5-10 0-16,8 17 0 0,7 6 0 15,2-13 10-15,6 0 2 0,8 5-1 0,4 0 0 0,3 3 3 16,3-6 0-16,2 6 1 0,8 2-1 0,7-8 8 0,1-4-1 16,4-6 0-16,6-7 1 0,-3-5-10 0,-5-10 0 15,10-3 1-15,-2-10 0 0,4-5-3 0,-2-7 0 16,3-3 0-16,2 0 2 0,-7-10-2 0,-8-3 0 15,5 3 0-15,5-5 0 0,3-3 11 0,-8 6 2 16,0-11-2-16,0-4 2 0,-5-6-7 0,-3 5 1 16,3-5 0-16,5 1 0 0,-12-9-9 0,-9 6 0 0,1-13-1 15,5-2 2-15,-3 5 3 0,-5-3 0 0,-2-2-1 16,-6-11 2-16,1-2-1 0,-3 3 1 0,0-1 1 16,-5-12-1-16,-3 5-6 0,-5 5 1 15,-2-17 0-15,-5-1 0 0,-1 6 17 0,-1-1 1 0,-4 3 0 16,-7-10 1-16,0 10 0 0,0 5 1 15,-3 0 0-15,-5-18 0 0,1 16-4 0,-3 2-1 0,-6 2 1 16,-7-2-1-16,5 5-2 0,-2 10-1 0,-8-7 0 16,-3 2 1-16,-5 3 4 0,-2 7 1 0,-8 2-2 15,-7-1 2-15,-1 6-11 0,-7 9-1 0,-13 6 1 0,-12 9 0 16,-6 4-15-16,0 11 0 0,-7 9-1813 0</inkml:trace>
  <inkml:trace contextRef="#ctx0" brushRef="#br0" timeOffset="46282.16">23647 5316 389 0,'0'0'0'0,"0"0"0"0,0 0 0 0,0 0-3 16,31 0-1-16,-21 8 1 0,0-8 1 0,0 2 58 15,3-2 1-15,5 5 0 0,2 3 0 0,8-3-8 16,3 3 0-16,2-3-1 16,5 10 2-16,0 0-31 0,-5-3 0 0,3 4 0 0,2 4 1 15,-3-5-1-15,-4 10 0 0,5-7 0 0,9 7 1 0,-6-5-13 0,-1 5 1 16,8 0 0-16,2 3 0 0,-5-5 14 0,3-6 2 15,2 11-2-15,3-13 2 0,0 5 15 0,-8-4 0 16,6 6 1-16,1-2 0 0,-6-2-9 0,-6-3 2 16,3 5-2-16,4 3 2 0,1-3-9 0,-3-5-1 15,6 8 1-15,-1 2-1 0,-5 3-6 0,-5-8 1 16,8 8-1-16,5 7 1 0,-8-5-11 0,1-5 0 0,4-2 1 16,-2 10 0-16,-3-5 3 0,-2-1 1 15,7 4-1-15,-5 4 0 0,1-2-10 0,4-6 1 0,0-4 1 16,6 5-1-16,-1-3 5 0,-5-7 0 0,3 7 0 15,5-10 1-15,-5 5-7 0,-8 0 1 0,3 8 1 16,8-8-1-16,2 10 9 0,-6-4 0 0,4 1 1 16,-1-4-1-16,1 2-3 0,-6-2-1 0,0 5 1 15,1-1 1-15,-3 3-6 0,-3 3-1 0,0-3 0 16,5-2 0-16,-4 2 3 0,-4 1-1 0,9-6 1 0,-6 5-1 16,0-15-3-16,-2 5 2 0,2 8-2 0,0-5 1 15,-4 2 0-15,-6-5 2 0,0 3-1 0,10 5 0 16,-7-6 4-16,-6-2 1 0,1 6-1 0,4 1 0 15,-2-4 15-15,-5 0 0 0,5 2 0 0,-2 5 0 16,2-2-6-16,0-3 1 0,-2 3-2 0,2 2 2 0,0 5 1 16,-5-7 1-16,0-3 0 0,5 3 0 0,-3-8-6 15,-2 0-1-15,3-5 0 0,-1 8 1 0,-2-5 9 16,-5-3 2-16,-2-8-2 0,4 6 2 0,-2-6-18 16,-8 1 2-16,-2-3 0 0,2-2 0 0,-2-3-1 15,-5 5 1-15,-1-3-1 0,1 3 1 0,-3-5-5 16,-3 0-1-16,1 0 0 0,-3 0 1 0,0 0-1683 0</inkml:trace>
  <inkml:trace contextRef="#ctx0" brushRef="#br0" timeOffset="46620.25">27903 7098 1381 0,'0'0'0'0,"0"0"0"0,5 0 0 0,3 5 74 0,0-3 0 0,-1 6 0 16,14 5 0-16,-1 7-61 0,-2-5-1 0,2 5 0 16,8 10 1-16,-5 0-8 0,-5-12 1 0,2 7-1 15,6 3 2-15,-8 0-7 0,-6-8 0 0,3 5 0 16,3 8 0-16,5-8 9 0,-5-2 1 0,-3-3-1 0,-2 8 1 16,2-1-7-16,-2 4 0 0,0-11-1 15,-3 0 1-15,0 0 0 0,5 0-1 0,-2 0 0 0,-5-2 0 16,-1 0 0-16,1-1 0 0,2 1-1 0,-2 0 1 15,-1-1-2-15,1-4 1 0,0 2 0 0,-8-13 1 16,-3 3-1-16,3 3 1 0,0-3 0 0,0-5 0 0,0 3 0 16,-2 2-1-16,-1-5 0 0,-5 7 0 15,-2-4 1-15,0-1 2 0,-3 1-2 0,-30 9 1 0,-10-4-3 16,-6 2 0-16,-2 8 0 0,0-6 1 0,61-12-1384 16</inkml:trace>
  <inkml:trace contextRef="#ctx0" brushRef="#br0" timeOffset="48450.61">23802 7224 1067 0,'0'0'0'0,"0"0"0"0,0 0 0 0,36-13 41 16,-18 13 1-16,2 0-1 16,21 0 1-16,-3 0-4 0,3-2 0 0,-1 2 0 0,6 0 0 0,-5 0-21 15,-3 0 0-15,5 2 0 0,3-2 0 0,2 3-9 16,-2 4 1-16,0-4-2 0,2 2 2 0,3 2-9 15,0-2 2-15,3 3-1 0,-4 2 0 0,1 8 1 16,-2-8 1-16,2 2 0 0,4 1 0 0,-4 0 0 16,-2 4 2-16,7 8-1 0,7-4 1 0,-7-4 15 0,-5 1 1 15,8 0 1-15,2 7-1 0,-5-5-11 0,-5-5 0 16,2 5 0-16,13 0 0 0,-7-5 14 0,-6 6 0 16,0-6-1-16,11-3 1 0,-3 3-6 0,-7-2 1 15,4 7-1-15,8-5 1 0,-7 5-7 0,-6-4 0 16,6 4 1-16,2-10-1 0,5 7-2 0,-8 6 0 0,1-3 0 15,-1 3 2-15,-2 5-10 0,-2-8 1 0,2 5-1 16,7 3 2-16,-7-8-3 0,-7-2 1 0,-1 2 0 16,5 5 1-16,3-10 2 0,-2-2 2 0,-6 9-1 15,3-2 0-15,-3 1 12 0,-4-6 0 0,-1 0 0 16,-5 0 1-16,0 5-10 0,-5 0 1 0,3-2-1 16,5-8 1-16,-8 3 7 0,-5 7 0 0,2-10 0 15,6 0 0-15,-1 5-10 0,-7-5-1 0,0 0 1 16,-2-2 0-16,2-1-6 0,-3-7 0 0,-2 0 0 15,0 5 0-15,-8 3-1 0,1-8 0 0,-1 2 0 16,3 4 0-16,-1-6-4 0,-4 0-1 0,-5 0 1 16,2 0-1-16,-2 0-18 0,-3 0 0 0,-5 0-1546 0</inkml:trace>
  <inkml:trace contextRef="#ctx0" brushRef="#br0" timeOffset="48726.87">27555 7672 1369 0,'0'0'0'0,"0"0"0"0,2 0 0 0,3 0 50 0,1 0 2 16,1 3-1-16,3 12 1 0,3-2-12 0,2-1 2 16,-4 3-1-16,17 16 1 0,2 6-42 0,-2-1 0 15,-5-6 0-15,-3 3 1 0,-2-3-18 0,-5-5 1 16,5 3 0-16,-3-6 0 0,-2 11 14 0,-3-13-1 15,-3 6 1-15,-2-6 0 0,3 5-5 0,-3 3 2 0,-5-8-1 16,0 0 0-16,-5 3 5 0,0-3 1 16,-3-5-1-16,-7 5 1 0,-3 3 0 0,-2 2 0 0,-3-2 0 15,-15 9 0-15,-3 4 4 0,-7 1-1 0,-13 11 0 16,-13 5 2-16,74-53-1248 0</inkml:trace>
  <inkml:trace contextRef="#ctx0" brushRef="#br0" timeOffset="51441.46">29519 10323 1218 0,'0'0'0'0,"0"0"0"0,0 0 0 16,25-7 53-16,-20 2 0 0,0 5-1 0,8 5 1 0,8-5-6 15,-4 0 0-15,-1 0 1 0,14-8-1 0,6 3-20 16,-3 5 1-16,-3 0-1 0,6-5 1 16,0 5-26-16,-6 0 1 0,1 0 1 0,4-2-1 15,-4 4 3-15,-6 3-1 0,6 0 1 0,7 3 1 0,-8 2-3 16,-4-5 2-16,2 2-1 0,2-2 1 0,3-2-2 16,-5 2 1-16,-2-5-1 0,2 8 1 0,2-8-4 15,-2 0 1-15,-5 7 0 0,-2 1 1 0,-1-3 12 0,0-5 2 16,-2 0-1-16,3-5 1 0,-1 5 11 0,-2 0 1 15,-3 5 0-15,-2-5 0 0,-3 0-3 0,-3 0 0 16,1 0 0-16,-3-5 1 0,-2 5-15 0,-1 0 0 16,-2 0 1-16,0 0-1 0,0 0-5 0,0 0 1 15,0 0-2-15,-2-5 2 0,-1 0 7 0,-2 2 1 0,0 3-2 16,-33-18 2-16,-16-2-14 0,6-7 2 0,2 9-1 16,-2 8 0-16,7-3-1 0,1 6 1 0,-9-8-1 15,1 4 1-15,0 4 4 0,2-1 1 0,0 6-1 16,-7-11 1-16,4 8-1 0,6 3 1 0,2-3 0 15,1 5 1-15,-1 0-8 0,8 0 1 0,2 5 1 16,1-5-1-16,4 5-2 0,3-3 0 0,-2 1 0 16,7 7 1-16,5-10-1 0,3 0 0 0,0 7 0 15,2-4 1-15,3 2-2 0,3-5 1 0,-1 5 0 0,3 3 0 16,3-1 0-16,-1-7 0 0,-2 0 0 16,10 8 0-16,6 4 2 0,2-4 2 0,4 2-2 15,19 8 1-15,8-6 5 0,-4 3 0 0,-1-7 0 16,-1-1 1-16,5-2-9 0,-2 3 0 0,-5 0 0 0,7-3 0 15,-7-8-6-15,-8 1 2 0,0 4-1 0,5 1 1 16,-5-1-11-16,-8-2 1 0,6 0-1 0,0 0 0 0,-9 0 11 16,-6-2-1-16,-1-1 1 0,-5 1 1 0,0 2-1 15,-2-8 2-15,-3 3-1 0,-2 10 0 0,-1-5-1 16,1 0-1-16,-3 0 1 0,0 0 0 0,0-5 2 0,-3 2 1 16,1 3-1-16,-3 0 1 0,-3-5 2 0,-5-7 1 15,-5 9-1-15,-27-17 1 0,-14-3 0 0,3 11 0 16,8 4-1-16,4 3 1 0,1 0 9 0,0 3 2 15,5 2-2-15,-3 0 1 0,6 0-11 0,4 2 2 16,3 3-2-16,-3-5 1 0,9 5-1 0,4 3 0 16,2-1 0-16,4-4 2 0,2 2-2 0,5 0 0 15,2-3 0-15,3-2 0 0,0 0-1 0,0 6 0 16,0 1 0-16,13-2 0 0,10 3-1 0,2-1 0 0,0 1 0 16,24-1 1-16,-1 1-10 0,-5-3 0 15,3-5 0-15,8-8-1 0,-11 8-2 0,-5 0-1 0,5-5 1 16,3-2 1-16,0 2 7 0,-3 5 1 0,3-3-1 15,-3-9 1-15,-5 9 0 0,-2-2 2 0,-3 5-1 16,-2 0 1-16,-3-5-1 0,-6 3 2 0,-4-4-1643 16</inkml:trace>
  <inkml:trace contextRef="#ctx0" brushRef="#br0" timeOffset="52706.24">30040 10205 866 0,'0'0'0'0,"0"0"0"16,5 0 0-16,-2-8 121 0,0 6 1 0,-3 4 1 0,28 6-1 16,15-1-73-16,-3-7 2 0,-4-5-1 15,5 3 1-15,0 2-31 0,-8 0 0 0,-3 0 0 0,1-8 2 16,-1 3-29-16,-4 0 0 0,2 3 1 0,0-3-1 15,-3 5-1-15,0-3 1 0,1-2-1 0,-1 3 2 16,-4-6 6-16,-6 3 0 0,0 5 0 0,1-8 0 0,-4 8 1 16,-2 0 0-16,-7 0 0 0,2-5 0 15,0 3 12-15,-2 2-1 0,-1 0 0 0,-2 0 2 0,0 0-10 16,0 0 1-16,0 0-1 0,-2 0 1 0,-1-5 4 16,-2 5 1-16,0-5-1 0,-26-3 1 0,-14-2-6 15,-6-3 1-15,-3 8-1 0,6 3 2 0,10 2 2 16,-3 2 1-16,-5 3 0 0,-7-2 0 0,2 2-5 0,5 0 1 15,0 3-1-15,6-8 2 0,-4 2-2 0,4 3 2 16,2-2-2-16,-1 2 2 0,6 0 24 0,3-3 2 16,-3 3-1-16,0-5 0 0,7 8 0 0,3-8 0 15,0 5 1-15,-5 3-1 0,8-8-6 0,7 2-1 16,3 3 1-16,0 3 1 0,2-6-8 0,3-2 0 16,5 0 0-16,0 0 1 0,0 0-11 0,0 0 1 0,0 0-1 15,0 5 1-15,0 8-4 0,3-11 2 0,2 3-2 16,18 10 2-16,10 6-9 0,-3-1 1 0,-2-8-1 15,6 4 0-15,-9-4-20 0,-2-4 1 0,2-1-1 16,6 1 1-16,-8-1 10 0,-3-2 0 0,0-5-1 16,3 3 1-16,-2 2-1 0,-6-5 1 0,-2 0-2 15,2-8 2-15,0 8 10 0,-5 0 1 0,-2 0-1 16,2-5 1-16,0 5 1 0,-5-5 1 0,-2 5-1 16,2-2 2-16,0 2 4 0,-2-5 2 0,-3 5-1 15,0-3 1-15,0 3-4 0,-3-7 0 0,1 7 1 0,-3-5 0 16,-1 2-1-16,1-2 1 0,-2-2-1 0,-24-6 1 15,-17-2 6-15,2 2 2 0,5 6-1 0,6 7 1 16,4 0-8-16,6 0 1 0,2 0 0 0,-3 0 1 0,4 7-9 16,4-2 1-16,2-2-1683 0</inkml:trace>
  <inkml:trace contextRef="#ctx0" brushRef="#br0" timeOffset="54038.43">31211 9524 1721 0,'0'0'0'15,"0"0"0"-15,0 0 0 0,0 0 50 0,0 0 2 16,0 0 0-16,0 0-1 0,0 0-24 0,0 0 1 16,-3 0-1-16,3 3 1 0,3 7-25 0,-1-2 0 15,1-6-1-15,-1 11 2 0,1 14-9 0,-1 6 2 0,1-8-1 16,-1 21 1-16,-2-11-9 0,-2-2-1 0,2 2 1 15,0-5 0-15,-5-2-1 0,0 0 2 0,0-3-1 16,2 0 0-16,3-5 12 0,0-2 2 0,-2-3-2 16,-1 5 1-16,-2-10 0 0,2-5 1 0,3-5 0 15,0 0 1-15,0 0 0 0,0 0 1 0,0 0 1 16,0 0-1-16,0 0 1 0,0 0-1 0,0 0 1 16,0 0 0-16,0-5 0 0,0 5-1 0,0-2 1 15,3-21-1-15,-1-17 14 0,-2-8 1 0,0 0-1 16,8 5 1-16,0 3-19 0,-3 10 0 0,0 2 0 0,3 0 0 15,2 3-1-15,0 2 0 0,3 3 0 0,4 0 0 16,-4 5 0-16,-3 0 0 0,3 2 0 0,5 6-1 16,-5-1 1-16,-8 0 0 0,0 8 0 0,5 8 0 15,-2-5 0-15,-3-3 0 0,0 5 0 0,5 2 1 16,0 13-2-16,-5-5 2 0,0-2-1 0,5 17 1 0,-2 3-2 16,-8-3 1-16,0 3-1 0,3-10 1 15,-1 4-6-15,-4-6 1 0,-1-1 0 0,6 0 0 0,-3 0 10 16,-3-10 1-16,3 3-1 0,0-1 2 0,0-9 13 15,0 2 0-15,0-5 0 0,0 0 1 0,0 0-9 0,0 0-1 16,0 0 0-16,3 0 1 0,2 0 7 0,0 0 0 16,-5 0 0-16,0-5 0 0,0-3-13 0,0 6 1 15,2-6 0-15,6-4 0 0,5-9-2 0,-1-6-1 16,4 7 0-16,-4-1 1 0,-1 4 4 0,-4 4 1 16,3 13-1-16,1-5 0 0,-6 5-6 0,-3 0 0 15,1 0 0-15,2 0 0 0,2 0 8 0,1 0 2 16,-3 5-1-16,5 10 0 0,3 5-11 0,0 1 0 0,0-1 0 15,-3 5 1-15,0-7-1 0,-2-3 1 0,2 0-1 16,5 2 1-16,-5-1-15 16,-5-11-1-16,0 2 1 0,3 1-1 0,0-1 2 0,-3-7-1 0,0 0 1 15,0 0 0-15,2 0 13 0,1 5 0 0,-3-10 0 16,5 0 1-16,3-2-4 0,0-1 0 0,-3 1-1 16,5-9 1-16,3-1-10 0,-3-6 0 0,-2 3 1 15,0 5 0-15,-6 2 7 0,-4-2 2 0,-1 3-2 16,4 4 2-16,-1 3-4 0,-3 2 1 0,-2 3 1 15,0 0-1-15,0 0 1 0,0 0 0 0,0 0 1 0,0 0-1 16,0 0 1-16,0 0-1 0,0 0 1 0,0 0-1 16,3 6 3-16,2 1 0 0,0-7-1 0,3 15 2 15,2-2 1-15,0 2 0 0,-2 0 0 0,2-7 0 16,0-1 7-16,-5-2 1 0,-2 0-1 0,2-5 1 16,0 0 2-16,-3 0 0 0,1 0 0 0,-1 0 0 0,1 0-4 15,-1 0-1-15,1-5 1 0,2 0-1 0,-2-2 1 16,-1-1 0-16,1 3-1 0,4-13 1 0,1-2-2 15,-3-8 1-15,-5 6-1 0,0 2 1 0,-3-6-1 16,-2 11 1-16,0-5-1 0,3 5 1 0,-6-3-1 0,0 8 1 16,1-2-1-16,-1-1 1 0,1 3-1 15,-1-3 1-15,-2 6-1 0,0-1 1 0,-1 1 3 0,1-3 0 16,0 7 0-16,0 3 1 0,-3 0-1 0,0 0 0 16,1 0 0-16,-6 3 1 0,0 14-1 0,0-9 1 15,3 4 0-15,5 6 0 0,0 2-7 0,2 5 0 16,6-9 0-16,4 6 2 0,-2-22-1804 0</inkml:trace>
  <inkml:trace contextRef="#ctx0" brushRef="#br0" timeOffset="54270.99">32350 9529 1786 0,'0'8'94'0,"-2"27"-69"0,2-12 1 0,2-5-2 0,1 14 2 15,-3 14-27-15,0-19 1 0,0 4-1 0,-5 1 1 16,2-11-28-16,1-1 1 0,-3 2 0 0,-3-1 0 0,3-1 8 16,2-10 0-16,1-3 0 0,-6 6 1 0,3-5 9 15,3-3 1-15,2-5-1326 0</inkml:trace>
  <inkml:trace contextRef="#ctx0" brushRef="#br0" timeOffset="54433.55">31966 9182 1780 0,'0'0'59'0,"3"-5"-58"0,2-8 0 0,-5 13-1382 16</inkml:trace>
  <inkml:trace contextRef="#ctx0" brushRef="#br0" timeOffset="55059.75">31768 9504 1658 0,'0'0'0'0,"0"0"0"15,2-5 0-15,3-2 0 0,1 4 0 0,-6-4 0 16,2-3 0-16,6 2 5 0,-1-2 0 0,-2-3 1 0,13-9-1 16,5-16 19-16,-5 13 1 0,-5 4-1 0,-1-4 1 15,-7 13-26-15,-5 2 1 0,0-3 0 0,6 5 0 16,-1 3 20-16,-3 5 0 0,-2 0 1 16,3-2-1-16,2-3-7 0,-3 5 1 0,-2 0-1 0,3 0 2 0,2 0 0 15,0 0 1-15,-2 0 0 0,4 7 0 0,3 3 5 16,1-2 1-16,-4 0 0 0,6 4 0 0,2 6-4 15,-2-1 0-15,-5-6 0 0,7 6 0 0,-15-17-1619 16</inkml:trace>
  <inkml:trace contextRef="#ctx0" brushRef="#br0" timeOffset="55854.63">31745 9996 1670 0,'0'7'0'0,"0"-7"0"16,2 15 0-16,-2 8 77 0,3 2 0 0,7 10-1 15,8 13 2-15,-5 8-56 0,-6-1 1 0,4 8-1 0,6-7 1 16,-4-1-23-16,-3 1 0 0,3-6 0 0,5 0 0 15,-11-4-25-15,-2-3 0 0,3-3 1 0,5-5 0 0,-8-7 6 16,-8 0 1-16,1-1-1 0,2-12 1 0,0 6-4 16,-3-4 0-16,1 1 0 0,-3-11-1 0,0 1-2 15,-1-3-1-15,6-5-1300 0</inkml:trace>
  <inkml:trace contextRef="#ctx0" brushRef="#br0" timeOffset="56024.18">31595 10573 1344 0,'0'0'0'16,"0"0"0"-16,0 0 0 0,2 0 28 0,3 0 0 0,1 0 0 15,9-3 0-15,5-4-5 0,1-1-1 0,-4 6 0 16,24-6 2-16,2-10-21 0,-7 3 1 0,-8 3-1170 16</inkml:trace>
  <inkml:trace contextRef="#ctx0" brushRef="#br0" timeOffset="56277.33">32111 10855 1614 0,'3'-3'62'0,"20"-60"-47"0,0 8-1 0,-3 7 1 0,-7 13-1 16,-1 0 8-16,-1 2-1 0,-4 10 0 0,-2-5 2 0,-2 6-34 15,-3 2-1-15,-5 7 1 0,0 0 0 0,-3 11 8 16,3 2 0-16,2 0 0 0,-2 2 1 0,3 11-3 16,-1-11 2-16,1 3-2 0,-3 8 2 0,2 7 1 15,0 0 0-15,1-2-1 0,2 7 2 0,2-2 1 16,4 2 0-16,1-2 0 0,3-1 1 0,1 6 0 0,-1-3 2 16,2 3-1-16,1-5 0 0,-3 10 16 0,1-6 0 15,1-4 0-15,4 5 0 0,-6-8-9 0,-5 0 1 16,0 0-1391-16</inkml:trace>
  <inkml:trace contextRef="#ctx0" brushRef="#br0" timeOffset="58307.77">30437 7904 1243 0,'-2'0'0'0,"-1"-7"0"15,-7-14 0-15,-5-6 63 0,2 4 1 16,3 3 0-16,-8-13 0 0,3 10-18 0,2 6 1 0,0-1 0 15,-7-2 0-15,2-3-25 0,0 6 1 0,-2 2-1 16,-8-6 1-16,-3-1-23 0,1 4 1 0,-3-5-1 16,0-2 1-16,-3 8-10 0,3-1 1 0,-2 0 0 15,-4 6 1-15,-1-3-8 0,4 2 0 0,-2-7 1 16,-10 7-1-16,7 3 6 0,5 0 1 0,-5 3 0 16,-4-1 1-16,-1 5 3 0,3 3 1 0,2 0 0 0,0 0 0 15,-2 8-2-15,2-5 0 0,3 4 1 0,-8 3-1 16,1 5 1-16,1-2-1 0,-1 2 1 0,-9 0 0 15,6 0 3-15,7 3 1 0,0-8 0 0,-4 15 0 16,1-5 0-16,9-5 1 0,4 6 0 0,-2 6 1 0,5-7-1 16,3 8 0-16,-3-8 0 0,-5 11 0 0,5-1 0 15,2 0 0-15,-2 5 0 0,-7 11 1 16,7-8 0-16,5-1 1 0,0 6-1 0,-5-3 2 0,5 3 3 16,5 3-1-16,0-1 1 0,-2 8 1 0,2-15-4 15,5 7 1-15,3-10-1 0,-2 6 2 0,4-6 2 0,8 0 1 16,-3 1 0-16,1 4 0 0,4-5-5 0,1 0 1 15,2 1-1-15,3 4 2 0,2-5-2 0,0 1 2 16,3 4-2-16,4 3 2 0,1 0-5 0,0-8 1 16,5 5 1-16,5 3-1 0,-3-8 1 0,1-2 1 15,4 2-1-15,6 1 0 0,0-1 1 0,-3-2 0 16,2 2 0-16,6 0 0 0,-3-5 4 0,-5 1 0 0,0-6 0 16,3 8 1-16,5-11-2 0,-1 3 1 15,1 3 0-15,0 0 1 0,-1-13-1 0,1 5 1 0,0 0 0 16,5 8 0-16,-1-13 10 0,-4 5 0 0,5-5 0 15,5-2 1-15,-5-5-14 0,-3-6 0 0,8 3-1 16,2-5 2-16,1-2 13 0,-6-1 0 0,3 1 1 16,0-6 0-16,-5 0-11 0,-1-2 1 0,4 0 0 15,2-10 1-15,-8 8 3 0,-3-1 1 0,6-5 0 16,3-9-1-16,-4 6 3 0,-4-4 0 0,2 0 0 0,-4-3 0 16,-1 1-8-16,-3 6 2 0,1-4-1 0,0-5 0 15,-3 2-1-15,-3 1 0 0,3-9 0 0,3-4 2 16,-6 5 7-16,-4-1 1 0,-1 1-1 0,3 0 1 15,-5-5-14-15,-5 4 0 0,-3 1 0 16,6-5 1-16,-4-13 4 0,-6 7 0 0,-4 1 0 0,-2 0 1 0,-2-3-11 16,-3 5 1-16,0-10 0 0,0 5 1 15,-8 0 0-15,-2 11 1 0,0-14 1 0,5-2-1 16,-8 3-3-16,-2 2 2 0,-3 0-2 0,0-2 1 0,-5-3 0 16,0 15 2-16,-2-10-1 0,-1-7 0 0,-2 12-1 15,-5 2 0-15,-2 1-1 0,-3-3 1 0,-3 3-2 0,3 5 1 16,-8-1 0-16,-7 1 1 0,2 7-2 0,2 1 1 15,-4-6 0-15,-1 5 0 0,-2 11 0 0,1-9 1 16,-4 4 1-16,0 2-1 0,1 4-1 0,2-4 0 16,-5 5 0-16,-3 3 0 0,1 7-1 15,2 2 1-15,2-2 0 0,-2 5 1 0,3 0 0 0,-1 0 0 16,-2 0 0-16,-5 13 1 0,5-3-2 0,2 2 0 16,-4 1 0-16,-1 10 0 0,8 2-1 0,10-5 1 0,-2 8 0 15,0-1 0-15,7 9 2 0,5-1-1 0,1 0 0 16,-1-7 2-16,6 12-3 0,4-2 0 0,1-3 0 15,-3 13 0-15,5 5 1 0,5 0 2 0,0 2-2 16,-5 11 1-16,5-8-2 0,8 2 2 0,3 11-2 16,-1 12 1-16,6-12-2 0,4-1 0 0,1 6 0 15,2 7 0-15,2-5-1 0,6-10 1 0,5 8 0 16,2-8 0-16,3-5-2 0,3-8-1 0,4-2 1 16,8 0 0-16,-2-5 0 0,-1-3 1 0,6 1-2 15,10-9 2-15,-5-1-16 0,-5 1 2 0,4-9-2 0,11 7 1 16,8 1 13-16,0-9 0 0,-1 1 0 0,6-13 1 15,-6 5-8-15,-2-7 1 0,3-5 0 0,2-1 0 0,-5-7 7 16,-5 0-1-16,8-7 1 0,5-1 0 0,-3-5 2 16,-8-2 0-16,1 3 0 0,-1-13 0 0,-7 7 1 15,-5-10 0-15,2 8 0 0,3-8 1 0,-3 6 2 16,-4 1 0-16,1-6 0 0,1-9 0 0,-2 4 1 16,-6 1-1-16,0 1 1 0,-3-8-1 0,-1-2-3 15,-6 2 1-15,0 1 1 0,-3 1-1 0,-7-12 1 16,-3 3 1-16,3-8-1 0,0 3 0 0,-6-6 1 0,-7 3 0 15,-5-2 0-15,-2 2 0 0,-3-2 0 0,0-1 0 16,-3 1 0-16,-2-1 1 0,-3 8-4 0,-2 0 1 16,-3 6 1-16,-5-6-1 0,0 5 8 0,0 3 1 15,-2 4 0-15,-13-4 1 16,2 5 0-16,1 4 0 0,-4 4 1 0,-4-11-1 0,-5 13 0 0,0-3 1 16,-6 8-1-16,1-13 1 0,-3 10-4 0,0 6 0 0,2 7 0 15,-12-10 2-15,8 12-6 0,7 3 1 16,-3 2-1-16,-4 3 1 0,2-7-4 0,8 7 0 0,2 10 1 15,2-2 0-15,1 4-3 0,-3 8 0 0,1 13 0 16,-6 12 1-16,51-45-2086 0</inkml:trace>
  <inkml:trace contextRef="#ctx0" brushRef="#br0" timeOffset="59378.32">30933 8632 1520 0,'0'0'0'0,"0"0"0"0,0 0 0 0,0 0 75 15,0 0 0-15,0 0 1 0,0 0-1 16,5-25-38-16,1 18 0 0,-1 2 0 0,10-11 0 16,10-6-31-16,-2-3-1 0,-8 4 1 0,1-6 1 0,-4 2-7 15,-1-1 0-15,-1 11 0 0,0-10 0 0,0 2-2 16,0 8 1-16,1-5 0 0,-1 5 1 0,0 2 0 15,0-2 0-15,0-2 0 0,3-6 0 0,2 0 14 0,0 3-1 16,1 2 1-16,4 1 0 0,-5-3 4 16,-4-6 0-16,1 9 0 0,9-1 1 15,-1 6-8-15,-7 1 2 0,-1-4-2 0,4 5 1 0,-1 0-2 0,-5 3 2 16,-2-3-1-16,2 7 0 0,3-2-7 0,-3 5 2 16,-3-3 0-16,1-2-1 0,0 5-2 0,-1 0-1 15,1-2 0-15,0 2 1 0,-1 2 4 0,1 6 1 16,-3-3-1-16,5 0 1 0,5 10-4 0,1-5 1 0,-4 0-1 15,6 13 1-15,0 0 2 0,-5 2 2 0,-1-5-1 16,1 3 1-16,-3-3-1 0,-2-5 1 0,2 3-1 16,3-1 1-16,0 1-9 0,-3-3 1 0,-3 0-1 15,6 5 1-15,-3-7-1 0,-2-5 1 0,17 22 0 16,-12-23 4-16,-3-2-1 16,-2 0 1-16,2 3 0 0,3 2-1 0,-3-2 0 0,-2-3 1 15,7-5-1-15,-2 5 4 0,-3-3 1 0,-3 3-1 16,9-5 1-16,1 0-5 0,-1 0 1 0,-9 0-1 0,4-5 2 15,-1 3-5-15,-5 2 1 0,0-5 1 0,3-3-1 16,2 3-1-16,-3 5 1 0,-2 0-1 0,-2-2 2 16,0-6-3-16,-1 3 0 0,1 2 0 0,-1-2 0 15,3 0-2-15,0 3 2 0,-2-3-1 0,2 2 1 0,0-9-3 16,-5 4 1-16,5 1-1 0,3-1 1 16,-1-5-2-16,-4 6-1 0,-3-1 1 0,2-2 0 0,4 3-5 15,-4 4 2-15,-2-10-2 0,0 6 1 0,0-1 3 16,0 3 1-16,0 3-1 0,3-13 1 0,2 10-5 0,-3-3 0 15,-2 1 0-15,0-1 1 0,0 5 2 16,0 3 2-16,0 0-1 0,0-2 1 0,0 2-11 0,0 0 2 16,0 0-1-16,3-8 1 0,2 8 5 0,-3 0 1 15,-2 0 1-15,3-5-1 0,2 3-3 0,-2 2 0 16,-3-5 0-16,2 5-1 0,3 0-3 0,-2 0 0 16,-3 0 1-16,2 0-1 0,3 0 2 0,1 0 1 15,-6 0-1584-15</inkml:trace>
  <inkml:trace contextRef="#ctx0" brushRef="#br0" timeOffset="60294.86">32391 7501 1181 0,'0'3'39'0,"15"37"23"0,-2-12 1 15,-8-11 0-15,0-2 0 0,3-7-41 0,0 4 1 0,-3-4-1 16,7 15 0-16,1 9-20 0,-3-11 0 0,3-4-1 16,7 3 1-16,-4 1 13 0,-6-6-1 0,5 2 1 15,8-2 0-15,-5 6 4 0,-6-1 1 0,4-5-1 16,9 13 1-16,-2-8 0 0,-8-5 2 0,1 0-2 16,4 0 1-16,0 3 7 0,-7 2 0 0,-3-10 0 15,0 8 1-15,3-8-5 0,2 2 0 0,-2-7-1 16,2 10 2-16,-2-7-20 0,-3-5 2 0,0 2-1 15,1 0 1-15,-1-5 14 0,-3 2 0 0,1-2 1 0,0 0 0 16,-1 0-6-16,-2 0-1 0,-2 0 1 16,5-2 0-16,2 2-15 0,-3-5 1 0,-2 5 0 0,1-13 1 15,-1 3-1-15,-3-3 0 0,3-2 0 0,3-10 1 16,0-10 3-16,-3 4 2 0,-3 4-1 0,1-1 1 0,-1-5-5 16,1 3 2-16,-1 10-1 0,1-8 1 0,-1 0-5 15,1 8 1-15,-1 0-1 0,1 0 1 0,0-3-1 16,-1 11 0-16,1-1 0 0,-1 3 0 0,1-8 1 15,-1 8 0-15,1 3 0 0,-1-1 0 0,1-4-1 16,-1 4 2-16,-2-2-1 0,0 7 0 0,3-4-2 0,2 2 1 16,-2 5 0-16,-6-3 0 0,1 3-5 0,2 0 1 15,0 0-1-15,-3 0 1 0,0 0 4 0,3 0 0 16,0 0 0-16,-2 0 0 0,-1 0 1 0,3 0 1 16,0 0 0-16,-5 28 1 0,-2 7 3 0,-1 1 2 15,0-4 0-15,1 4 0 0,-1-6 1 0,1 3 1 16,-1 2-1-16,0 0 1 0,-2 0-2 15,2-2 1-15,1 5 0 0,-3 2 0 16,-1 8 0-16,1-5 0 0,0-3 0 0,0 6 1 0,0-6-6 0,0 0 2 16,-1 3-2-16,-1-8 2 0,-1 8 13 0,0 3 0 15,1-3 0-15,-4 12 0 0,6-12-14 0,5 0 0 0,-3 4 1 16,1-4 0-16,-1 3 10 0,0-11 1 0,-2 8 0 16,5 5 0-16,-2-8-11 0,-6-10 0 0,0 3 0 15,5-3 1-15,-2-5 8 0,0-7 2 0,2 7-1 16,3-10 1-16,0 6-15 0,0-6 1 0,0-3 1 15,0 1-1-15,0 2-1 0,0-7 2 0,5-8-2004 16</inkml:trace>
  <inkml:trace contextRef="#ctx0" brushRef="#br0" timeOffset="62897.51">31989 7418 1492 0,'0'0'66'0,"51"-40"-21"0,-28 22 1 0,-8 5-1 0,0 13 1 16,-4 0-17-16,-6 0 0 0,0 8 1 0,18 12-1 15,7 0-30-15,-2 3 1 0,-7 0 0 0,-1 7 0 16,0 8 15-16,1-6 2 0,2-1-1 0,5-6 1 0,-3 2-6 15,0 4 0-15,6 1 0 0,2-4 1 0,-2 0-6 16,-4 0 1-16,4-1 0 0,5 1 0 0,-3 0-2 16,-5-3 2-16,0 0-2 0,5-2 2 0,-5 2 1 15,-8-2 1-15,0 2 0 0,6 3 0 0,2-6 3 16,0-2 1-16,-3 1-1 0,6 6 1 0,2-9 9 16,-5 0-1-16,-3-3 0 0,-2 5 2 0,-2-5-6 0,-4-7 1 15,1 2-1-15,0-3 0 0,2 1-9 0,-2-6 0 16,-3 6 0-16,3-1 1 0,3-4-2 0,-4-1 1 15,-1-2-2-15,4-5 2 0,0 3-8 0,-4-6 1 16,-4 1-1-16,9-13 1 0,-3-3-6 0,-3-2 0 16,-2 2 0-16,2-15 0 0,-3 0-22 0,-4-4 1 0,0 1 1 15,-1-2-1-15,-2-2-9 0,-2 7 0 0,-6-7 1 16,3 0 0-16,-2-1-13 0,-6 11 0 0,-2 5-1 16,8-11 1-16,-1 11 5 0,-2-3 0 0,0 1 1 15,0-6-1-15,0 3 6 0,0 2 0 0,2 3 0 16,3 9 2-16,-2-4 31 0,-4 3 2 0,4 1 0 15,2-1 0-15,0 4 1 0,-3 8 0 0,-2-3 0 16,3 6 0-16,2 2 12 0,0-3 1 0,0 6-1 16,0 2 1-16,0 0 7 0,0-3 0 0,0 3 0 15,0 0 0-15,0 0-9 0,0 0 2 0,0 0-2 0,-3 5 1 16,1 8-2-16,-1 7 2 0,1-5-1 0,-9 25 0 16,-4 6-6-16,0-1 0 0,2 3 1 0,3 2-1 15,0-7 4-15,-3-2 1 0,-2 1-1 0,-1 6 2 16,1 8 15-16,-3-13 3 0,1 4-1 0,-4 9 0 0,-2-1-4 15,0-4 1-15,3 2 0 0,-5 10-1 0,2-8-14 16,2 1 2-16,1-4-1 0,-5 4 0 0,2-1 10 16,2-2 1-16,-2 5-1 0,-2 8 0 0,2-1 3 15,3-4 0-15,5-6-1 0,4 11 1 0,-1-6-5 16,-1-4 0-16,0-6 0 0,3 10 0 0,-3-12-6 16,1-2 1-16,-1-6-1 0,5 8 2 0,-5-13 0 0,1-5 0 15,2 1 0-15,2 4 1 0,0-10-10 0,1-5 2 16,-1 5 0-16,8-4 0 0,-2-6 8 0,-4-8 0 15,1 6 0-15,3-6 1 0,2-4-11 0,0 2 0 16,0-5 0-16,0 3 1 0,0-3-2 0,0 0 2 16,0 0-1-16,2-3 0 0,3 3-3 0,-2 0-1 15,-3 0 0-15,5-13 1 0,5-4-3 0,3-3 0 0,0-16 0 16,15-32 0-16,0 5-12 0,-8 15 1 0,-5 1-1 16,1 4 0-16,1 7-22 0,1 9-1 0,-3 2 0 15,3-11 0-15,-3 6-9 0,1 10 2 0,-1-8-1 16,3-7 0-16,-3 0 0 0,-2 7-1 0,2 0 0 15,0-7 0-15,1 2 5 0,-4-2 1 0,-1 2-1 16,-4-5 1-16,6 3 12 0,0 7 1 0,-1-10 0 16,-2 1 1-16,3-4 16 0,0 6 0 0,0 2 0 15,2-10 1-15,-2 3 3 0,-1-3 1 0,4-7-2 16,1-6 2-16,-1 14 2 0,-4-4 1 0,1-12 0 0,2 3 0 16,-2-1 5-16,-3 1 2 0,0 5-2 0,1-6 2 15,-1 13 3-15,0 3 0 0,-2 5 1 0,4-6 0 16,-1-1-6-16,-6 6 1 0,-3 9 0 0,-2-1-1 15,0 8 4-15,0 5 1 0,-2 5-1 0,4-1 1 0,1 4-5 16,-1-3-1-16,-2 7 1 0,-2-2-1 0,2 5 1 16,2-2 0-16,1 2 0 0,-3 0 1 0,0 0-5 15,0 0 1-15,0-5 0 0,0 10 0 0,0 2 2 16,-3 1-1-16,1-3 0 0,-1 25 1 0,-4 23-3 16,-4 10 1-16,4 3-1 0,4-11 2 0,-4 5-1 0,-6-4 1 15,3 14-1-15,-1 6 2 0,1-3-1 0,-2 3 2 16,-6 4-2-16,0 4 1 0,-2-14 9 0,2-12-1 15,-3 18 1-15,-4-1 0 0,0 1-6 0,2-13 1 16,-5 2-2-16,-3 3 2 0,6-7 7 0,2-6 0 16,-3-4 0-16,-2 4 1 0,3-15-5 0,2 3 0 15,3-2 0-15,4 4 1 0,1-12-3 0,2-11 1 0,6-1-1 16,2-1 1-16,2 0 4 0,3-8 2 0,0-4-1 16,-2 0 0-16,-1-8-15 0,3 0 0 0,3 0 0 15,-1 0 2-15,-2 0-1718 0</inkml:trace>
  <inkml:trace contextRef="#ctx0" brushRef="#br0" timeOffset="63623.27">32037 7141 1549 0,'3'0'70'0,"53"35"-14"0,-13-10 1 16,-12-2 0-16,9 5 1 0,1 4-54 0,-3-1 2 15,3-4-1-15,5 6 1 0,-8-5-6 0,-7-1 0 16,4 1 0-16,8 10 0 0,-12-3-1 0,-6-5 1 16,3 6-1-16,11-1 1 0,-9 0-4 0,-7-4 2 0,0 1-1 15,5 1 0-15,2 2 1 0,1 1 1 0,-1-1-1 16,6 0 1-16,2-2 0 0,-5-8 0 0,-5 0-1 15,3-2 2-15,-3-5 13 0,-3-8 0 0,1 2 1 16,7 1-1-16,-5-6-13 0,-8 1 1 0,-2-5-1 16,2-3 1-16,-5 0 0 0,-4 0 1 0,-1 0-1 15,5-11 0-15,-2 11 4 0,-6-7 2 0,1 7-1 16,2-13 1-16,0-2-1 0,-2-2 2 0,0 1 0 16,2-11 0-16,0-9-4 0,-5 1 2 0,0-5-2 0,3 5 2 15,-1-1-4-15,-1 4 1 0,-6-6-1 0,2-10 0 16,3 13-2-16,-2-1 0 0,-3-7 0 0,0 3 1 15,0-3-2-15,0 6 0 0,2 1 0 0,6-2 0 16,-6 1-4-16,-2 4 1 0,0 8-1 0,3 10 2 16,0-1-3-16,-3-1 2 0,0 7-2 0,0 5 2 0,0-8 1 15,0 6 1-15,0 7 0 0,0 0 1 0,0 0 1 16,0 0 0-16,0-5 0 0,0 5 0 0,0 5 1 16,0 0 0-16,0-5 0 0,-3 7 1 0,0 8 0 15,-2 5 0-15,-2 1-1 0,-9 34 1 0,-4 8 1 0,0 0 1 16,5-5-1-16,2-5 2 0,-2 2-2 15,-1-4 2-15,1 4-1 0,-3 8 1 0,-2-2 21 0,-1 2 3 16,1 0-1-16,-3 12 0 0,0-4-17 0,0-8 1 16,-2 5-1-16,2-5 2 0,-2-8 7 0,2 1 1 15,-3 9-1-15,-4 16 2 0,4-16-4 0,6-4 0 16,2 7 0-16,-5 2 1 0,3-14-16 0,5-1 2 16,-1 3-2-16,-4-2 1 0,20-56-1740 15</inkml:trace>
  <inkml:trace contextRef="#ctx0" brushRef="#br0" timeOffset="65613.19">32216 7211 313 0,'0'0'9'0,"22"38"25"0,-9-20 2 15,-3 2 0-15,8 0 0 0,3 3-28 0,-1-6 1 16,3 3 0-16,5-4 0 0,-8 4 13 0,0-5 2 16,6-3-2-16,4 9 2 0,-4-4-6 0,-6 1 0 15,1-3 0-15,1 13 0 0,1-8-17 0,-7 0 1 16,1 0-1-16,9-2 1 0,-6-1-2 0,-5 1 2 15,1 7-2-15,-1 3 1 0,-2 0 12 0,-1-8 1 16,4-2-1-16,2 7 2 0,2-3-1 0,-2 4 2 0,-3-6-1 16,0 2 0-16,0-6-7 0,3-4 0 0,5 1 0 15,3-13 1-15,-3 2-8 0,-1-2 0 0,6 0 0 16,5-2 0-16,-2-11 16 0,-8 1 0 0,0-1-661 16</inkml:trace>
  <inkml:trace contextRef="#ctx0" brushRef="#br0" timeOffset="65902.56">33434 7113 537 0,'0'0'110'15,"-30"5"0"-15,7-5-45 16,7 5 0-16,9 3-27 16,-3 7 0-16,-6 20 2 15,-4 13-1-15,-3 17-24 0,-5 19-1 16,-7 9 20-16,-11 20 0 16,-8 11-32-16,-7 17 0 15,-10 12-2-15,0 19-858 16</inkml:trace>
  <inkml:trace contextRef="#ctx0" brushRef="#br0" timeOffset="82610.8">1842 13433 1224 0,'-20'-28'95'0,"-11"-5"-36"0,8 16 0 15,15-1-1-15,-2 15 2 0,8 3-28 0,-3 0 1 16,5-5-1-16,0 5 2 0,-5 0-32 0,5 0 1 15,-3 0-1-15,-15 13 1 0,6 10 2 0,-6 2-1 0,0-2 1 16,0 9 0-16,10-1-4 0,3 1 2 0,0-4-2 16,-2-5 1-16,-4 2-1 0,4 3 0 0,2 7 0 15,-3 0 1-15,3 0-2 0,-3-2 0 0,-2-3 0 16,3 3 0-16,7-5-3 0,-5 2 1 0,-1 5 0 16,-1 6 0-16,7-11 0 0,0 3 2 0,5-3-1 15,-10 0 1-15,5 0 0 0,0 1 0 0,0 7 0 16,0-3 0-16,5 5 6 0,-3-5 0 0,4-4-1 0,-1 1 2 15,0-4 7-15,2-5 2 0,-2 2-1 0,3 3 0 16,2-3-11-16,-2 0-1 0,-1-5 1 16,4 0 0-16,-4 3 2 0,3-3-1 0,-2 0 1 0,5 3 1 15,0 0 11-15,4-6 1 0,-4-1 0 0,-3-1 0 16,3 0-10-16,-5 2 0 0,4-4 0 0,6 2 1 16,-5-5 12-16,0 0 2 0,2-2-1 0,-2 2 1 0,-1 0 0 15,6-2 0-15,-10-6 1 0,10 6 0 0,2 2-25 16,-2 5 1-16,-1-15 0 0,6 7 0 0,-2 6-1 15,2-5 1-15,-6-6-1 0,-1 6 1 0,2 2-1 16,-1-10 0-16,1 0 0 0,5 2 0 0,-3 3 0 0,-7-2 0 16,5 2 0-16,0 0 0 0,0-3 2 0,-1 3 2 15,-9-5-1-15,5 0 1 0,-1 0 8 0,-1 0 1 16,-4 0 1-16,1 0-1 0,-3 0-9 0,0 0 0 16,-5 0 1-16,5 0-1 0,3 0 2 0,-8 0-1 15,5 0 1-15,-5 0 0 0,-5 0-5 0,5 0 1 16,0 0 0-16,0-5 0 0,-5 0-3 0,2 3 0 0,3-6 0 15,-10-12 0-15,-10-8-20 0,-3 1 0 16,5 4 0-16,5 3 1 0,0 5 13 0,8 10 0 16,5-3 1-16,-7 1-1 0,2-1 3 0,5 3-1 0,0 5 1 15,0-5 0-15,-5 2 3 0,5 3 1 0,0 0-1 16,0 0 1-16,0 0 0 0,0 0 0 0,0 0 0 16,5 0 0-16,5 0 3 0,-3 0 1 0,6 0-1 15,0 0 2-15,10 0 2 0,-5 0 2 0,-3 8 0 16,8-3 0-16,-5 5-6 0,-1-2-1 0,-4-3 0 15,5 0 0-15,-10 2-2 0,-3-4 0 0,2 4 0 0,-2 1 1 16,0 2-1-16,3-2 0 0,-8-8 0 16,0 15 2-16,-5 5-2 0,2-5 0 0,-2 5 0 0,-7 20 0 15,-6 11 0-15,0-1 0 0,-7 11 0 0,-1 2 0 0,-4 12-2 16,-6 16 2-16,0 20-1639 0</inkml:trace>
  <inkml:trace contextRef="#ctx0" brushRef="#br0" timeOffset="84368.77">10980 15156 426 0,'0'0'0'16,"0"0"0"-16,-35-20 0 0,9 5 136 0,3-5 0 15,0 2-1-15,-5 1 2 0,5-4-108 0,3 9 2 16,-3 4-1-16,5-4 0 0,-4-1-30 0,6 3 0 0,-2 2 0 16,1 1 0-16,4-3-11 0,-5 7 1 0,5-4 0 15,1-6 0-15,-1 6-6 0,3-1 0 0,2 3 1 16,8 2-1-16,-5 3 16 0,3-5 0 0,-1 3 0 16,0 2 0-16,3 0 23 0,0 0 2 0,0-3 0 15,0 3 0-15,0 3-1 0,6 4 1 0,1-4 0 16,19 10-1-16,14 2 0 0,11 5-1 0,0 0 1 15,10 0 1-15,-7-5-10 0,-1-2 2 0,11 2-1 0,7 5 1 16,-3-7 4-16,1 2 2 0,10-8-1 0,2 6 0 16,3-3-4-16,-5-2 1 0,13 2-1 0,7-3 1 15,-7 3-6-15,-6 0-1 0,1-2 1 0,12 0-1 16,-2-1 4-16,-13-4 0 0,7 7 0 0,8-3 1 0,-7 1 3 16,-11-1 1-16,6 6 0 0,4-5 0 0,-2-1 6 15,-7 1 0-15,-1 4 0 0,8 1 1 0,-12-6-2 16,-11 1 1-16,-5-3 0 15,8 3-1-15,-11-8 1 0,-12 2 0 0,2 3 0 0,0-5 1 0,-9 3-7 16,-9 2 0-16,-4-10-1 0,-3 2 1 0,-6 3-6 16,-9-5 0-16,2 5-1 0,-10-2 1 0,3 2-15 15,-3 0 0-15,0 0 0 0,-3 0 0 0,3 0-8 0,-5 0 1 16,5 0 0-16,-48-26 1 0,-21 4-4 0,-5-3-1 16,-5 2 1-16,11 3 0 15,-11 5-4-15,0-1-1 0,-8 4 0 0,-17-8 1 0,13 7 12 0,4-2 1 16,-10 0-2-16,-2-3 2 0,8 8-1 0,-1-2 1 15,-5 4-1-15,-4-5 0 0,6 11-4 0,9 2-1 16,-3 0 0-16,-3 0 0 0,8 0 6 0,5 7 1 16,-2-4 0-16,-11 7 0 0,11 0-4 0,15 3-1 15,0-1 1-15,5 3 1 0,10-2 8 0,3-3 1 0,4 8-1 16,9-3 1-16,4-5 9 0,11 0 0 0,2 0 0 16,5-2 1-16,8-6-5 0,5 1 1 0,-5 2-1 15,10-3 2-15,-5 3-18 0,5-5 2 0,0 3-2 16,46 14 2-16,15 1-10 0,8 2 0 0,5-2 1 15,7-8 0-15,9 0-3 0,4 5 1 0,20-2 1 16,1 2 0-16,2-8 11 0,-2 1 2 0,9 5-1 16,11 4 1-16,-10 1 7 0,-5-11 1 0,7 6-1 15,16-5 0-15,-19-6 13 0,-12 3 0 0,11 0 0 0,6-5 0 16,-11-2 4-16,-12 4 0 0,17 6 0 0,-4-8 1 16,-9 0-3-16,-8 7 1 0,7-7-1 0,3 8 2 0,-23-1-15 15,-12-2 1-15,2 3-1 0,-5-5 1 0,-6 2-7 16,-12 0 2-16,-5-3-1 0,-2-2 1 0,-19 0 2 15,-4 0 2-15,-6 0 0 0,-7 0 0 0,-13-5-4 16,3 3-1-16,-6 2 1 0,-4 0-1 0,2 0-3 16,-8-5 2-16,6 2-1 0,-19-5 0 0,-35-12-1 15,-17-5 0-15,-6 2 0 0,-13 1 2 0,-5 2-3 16,-4-1 1-16,-11-4 0 0,-8-2 0 0,1 1-3 0,12 6 0 16,-10 0-1-16,-3-8 1 0,13 8-12 0,3 0 0 15,-5 7 1-15,4 3-1 0,1 3 2 0,5-1 1 16,-11 3-2-16,-14 0 2 0,14 5-4 0,6 5 1 15,-5 0-1-15,-1 3 1 0,6-1 9 0,17 3 1 16,-4 3-1-16,-1 0 1 0,16-3-6 0,12 0-1 0,3-3 1 16,10 3 0-16,8-7 13 0,8 4-1 0,1 1 0 15,6 0 1-15,11-6 5 0,9 3 0 0,0 0 0 16,8-5 1-16,-5 0 0 0,5 0 0 0,0 8 0 16,31-6 1-16,17 11 5 0,8 7-1 0,8-5 1 15,25 3-1-15,-3-3-2 0,11 0-1 0,20 5 0 16,3-7 0-16,-1 2-15 0,3-3-1 0,13 4 1 15,8-4 0-15,-9 3-9 0,-9 0 1 0,7-2-1 16,8-5 1-16,-10-6 6 0,-8 1 2 0,0 4-1 16,3-7 1-16,-3 0-3 0,-13 0 0 0,8 0 1 15,-5-5-1-15,-15 3 11 0,-5 2 2 0,-1 2 0 0,-2-2-1 16,-10 0 14-16,-8-2 1 0,-10-3 0 0,3 10 0 16,-8-5-10-16,-15-5 1 0,-11-3 0 15,-9-5 1-15,-4 8 4 0,-6 10 2 16,-4-5-1-16,-7 5 1 0,-2-5-12 0,-1-5 0 0,1 5 0 0,-11-7 1 15,-5-8-1-15,-10 2 1 0,-5 1 0 0,-69-19 0 16,-10 4-5-16,-12-1 0 0,-14 3 0 0,-4 2 1 0,7 8 3 16,0 5 2-16,-18-8-1 0,-2 6 1 0,3 4-8 15,22 8 0-15,3 8 0 0,15-3 1 0,15 2 0 16,16 1 1-16,4 4 1 0,14 3-1 0,2 6-3 0,12-14 1 16,-7 8 0-16,3 0 0 0,15 6-3 0,7-1 1 15,6-8 0-15,7 3 1 0,10-2-1 0,3-10 0 16,5 2 1-16,0-3 0 0,0 3-5 0,-5-5-1 15,10 0 0-15,31 13 0 0,20 9 5 0,7-1 0 16,16-1 0-16,0 0 0 0,3-2-1 0,2-1 0 16,7 6-1-16,8-3 1 0,1-12-2 0,-9 4 1 0,8-4 0 15,8-1 0-15,-5-2 0 0,-10-5-1 0,4 0 1 16,14 8 0-16,-16-6 0 0,-10-2-1 0,-10-2 1 16,4-3-1-16,-78 5-1833 0</inkml:trace>
  <inkml:trace contextRef="#ctx0" brushRef="#br0" timeOffset="85531.73">12036 15416 1507 0,'5'-3'0'0,"21"-4"0"0,4-6 0 0,8-2 77 0,16 5 0 16,14 0 1-16,19 0 0 0,2 2-70 0,5 6 1 15,3-6-1-15,7 3 1 0,-5 3-14 16,-7-8 0-16,12 7-1 0,5-2 2 0,-4 2 7 0,-14-4 1 15,14 7-1-15,4 0 0 0,3 0 18 0,-8 0 0 16,8 0 0-16,5 2 1 0,-7 3-10 0,-9 3 0 16,11 5 1-16,0-6-1 0,-10 3 6 0,-15-5 1 15,4 0-1-15,1 3 1 0,-13-6-12 0,-6 3-1 16,1-5 1-16,-3 0 0 0,-7-5-5 0,-8 3 2 16,0-6-1-16,-8 1 0 0,-4-3-3 0,-11 2 1 0,0 6-1 15,-8-6 2-15,-5-2-6 0,-4 2 2 0,-6 6-1 16,0 2 0-16,-5 0-2 0,-2 0-1 0,-1 0 0 15,1-5 1-15,-3 5-1 0,-3 0 1 0,1 0-1 16,-19-5 2-16,-27-3 1 0,-8-2 1 0,-10 0 0 16,-15 8 1-16,2-3-7 0,-5 2 1 0,-10-2 0 15,-8 2 1-15,3 3 3 0,4-7 1 0,-6 4 0 0,-6 1 1 16,0 2 0-16,5-8 1 0,-7 3 0 0,-8 3 0 16,7-3 0-16,1 5 0 0,-3 0 0 0,-10 5 0 15,18 2-1-15,-1-4-1 0,-7 2 1 0,-2 2 1 16,5-2-2-16,14 3 0 0,-6 7 0 0,7 0-1 15,10-5 1-15,15 0 1 0,0 3-1 0,3 0 1 0,13-3-1 16,9 0 1-16,9 0 0 0,7-3 0 0,5 6 0 16,5-8 1-16,10 3-1 0,-2-8 1 15,8 0-6-15,2 2 2 0,0 3-1 0,12-2 1 0,1 4-1 16,0 3 1-16,5-7-1 0,66 22 1 0,5-2-2 16,2 4 2-16,6 1-1 0,7-5 1 0,1-3 4 15,-1-2 0-15,8-1 0 0,5 1 0 0,-3-3 0 16,-9-2 1-16,9-3 0 0,16 7 0 0,-8-2 2 0,-5-2 1 15,3 2-1-15,14-2 1 0,-9 2 3 0,-8-3 2 16,5 6-1-16,-2-5 1 0,-6 2-1 0,-15-3 0 16,6-4 0-16,-6-3 1 0,-10-2-1 0,-8 2 1 15,-2-5 0-15,-2 0 0 0,-6 2 13 0,-10-2 0 16,-8-2 1-16,-2-3-1 0,-13 5 2 0,-2 0-1 16,-11-3 1-16,-2-2 0 0,-10 5-2 0,-5 0 0 0,-3-3 1 15,-10 6-1-15,-3 2-16 0,0-5 0 0,8 0-1744 16</inkml:trace>
</inkml:ink>
</file>

<file path=ppt/ink/ink25.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18:06.569"/>
    </inkml:context>
    <inkml:brush xml:id="br0">
      <inkml:brushProperty name="width" value="0.05292" units="cm"/>
      <inkml:brushProperty name="height" value="0.05292" units="cm"/>
      <inkml:brushProperty name="color" value="#FF0000"/>
    </inkml:brush>
  </inkml:definitions>
  <inkml:trace contextRef="#ctx0" brushRef="#br0">31923 138 1069 0,'0'0'39'0,"5"33"-39"0,-2-18 1 0,-1-10-1 16,1 3 1-16,-3-8-4 0,0 0 1 0,0 0-2 15,0 0 2-15,0 0 3 0,-3 0 2 0,1 0-2 16,7 10 1-16,5 15 29 0,0-10 1 0,0 3-1 16,6 7 2-16,1-8-11 0,-1 4 2 0,-1-11-2 15,0 0 2-15,-2-3-12 0,-3 1 0 16,0-8 1-16,5 0 0 0,1 0-9 0,-1 0-1 15,3 0 0-15,5-8 2 0,0 3-3 0,-6 3 0 0,1-8 1 16,0 2-1-16,-3 6 5 0,-2-9-1 0,0 1 1 0,5-2 0 16,-1 4 23-16,-4 1 0 0,0-8 1 0,-1 4 0 0,-1 4-6 15,-4-3 1-15,3 5-2 0,6-3 2 0,-1 1-9 16,-2-3 0-16,2 0 0 0,13-6-1 0,-28 16-1304 16</inkml:trace>
</inkml:ink>
</file>

<file path=ppt/ink/ink26.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29:15.756"/>
    </inkml:context>
    <inkml:brush xml:id="br0">
      <inkml:brushProperty name="width" value="0.05292" units="cm"/>
      <inkml:brushProperty name="height" value="0.05292" units="cm"/>
      <inkml:brushProperty name="color" value="#FF0000"/>
    </inkml:brush>
  </inkml:definitions>
  <inkml:trace contextRef="#ctx0" brushRef="#br0">29366 8358 752 0,'0'0'0'16,"0"0"0"-16,0 0 0 0,0 0 44 0,0 0 0 16,0 0 0-16,0 0 0 0,0 0 14 0,0 0 1 15,0 0 0-15,0 0 0 0,0 0-48 0,0 0 1 16,0 0-1-16,-25-3 0 0,22 3-12 0,1 0 1 16,-1 0-1-16,1 0 1 0,2 0-1 0,0 0 1 0,-3 0-1 15,1 0 1-15,2 0 6 16,2 0 2-16,1 0-1 0,-3 0 1 0,-3 0 1 0,3 0 1 0,0 0-1 15,0 0 1-15,0 0 0 0,0 0 0 0,0 0 0 16,0 0 0-16,0 0 18 0,0 0 2 0,0 0-2 16,0 0 1-16,0 0-11 0,0 0 1 0,0 0 0 15,0 0 0-15,0 0-6 0,0 0 1 0,0-7-1 16,0 7 2-16,0 0 1 0,0 0-1 0,0 0 1 16,0 0 0-16,0 0-9 0,0 0 0 0,0 0 0 15,0 0 1-15,0 0 2 0,0 0 1 0,0 0 1 0,0 0-1 16,0 0-7-16,0 0 1 0,0 0-1 0,3 0 1 15,2 0-1-15,0 0 2 0,-5 0-1297 0</inkml:trace>
  <inkml:trace contextRef="#ctx0" brushRef="#br0" timeOffset="2022.77">29387 8524 829 0,'0'0'0'15,"0"0"0"-15,0 0 0 0,0 0 72 0,0 0 1 16,0 0 0-16,0 0-1 0,0 0-8 0,0 0 0 16,0 0 0-16,5-35 0 0,-5 20-33 0,-3-13 0 15,1 8 0-15,-4-13 1 0,-1 3-10 0,-1 2 2 0,3 5-2 16,-5 3 2-16,0 0-20 0,2 5 2 0,3 2-2 15,3 6 2-15,-4-6 14 0,1 6 0 0,3 2 1 16,2 5 0-16,-3 0-19 0,-2 0 2 0,3 0-2 16,2 0 1-16,0 0 7 0,0 0 0 0,0 0 1 15,-5 17-1-15,-6 19 11 0,1 6 1 0,3-1 0 16,4 22 0-16,0-8-6 0,1-10 1 0,2 3-2 16,0 0 2-16,0-5-12 0,-3-8-1 0,6 3 1 15,5-3 0-15,-6 3 7 0,-2-5-1 0,0-5 0 16,3-1 0-16,-1 1-3 0,-2-8 0 0,0-5 0 15,5-2 1-15,-2-5-9 0,-1-1 0 0,-2-4 0 0,0-3 0 16,0 0-1-16,0 0 1 0,0 0-1 0,0-3 1 16,0 3-4-16,0 0 2 0,0-7 0 0,-2-21-1 15,-1-23 2-15,3-1 1 0,0 1 0 0,0-9 0 16,-5 12 0-16,3 12 1 0,2-11 1 0,2 1-1 0,1 8 9 16,-3 8 1-16,2-3 0 0,11 3 0 0,-5 5-3 15,-1 15 1-15,3-3 0 0,3 1 0 0,-3 2 1 16,-5 10 0-16,0 0 1 0,3 7-1 0,0-7 8 15,-1 3 1-15,-4-3 0 0,10 12 0 0,2 11-5 16,-2 2 2-16,-3-2-1 0,8 12 0 0,5 0-7 16,-3-4 1-16,-7-1 0 0,-6 3 0 15,1-3 2-15,-1-5 1 16,4 0-1-16,-4 3 0 0,1-10-3 0,-3-6 1 0,0 3-1 0,0-7 1 0,-2-6-5 0,-1 4 2 16,1-6-1-16,-1 0 1 0,1 0 3 0,-1 0 0 15,-2 0 0-15,3-6 1 0,5-1-10 0,-1-3 1 16,-4 2-1-16,7-22 1 0,3-15-1 0,-1 7 0 15,-1 3 0-15,-6 4 0 0,-3 16-3 0,1 8 0 16,-1 2-1-16,-2 5 2 0,0-5 0 0,0 2 0 16,0 3-1-16,3 3 1 0,2 2 0 0,0 0 1 0,-5 2-2 15,8 13 2-15,4 18 2 0,1 3 2 0,-5-11-2 16,2 3 1-16,3-11 6 0,-1-2 0 0,4-5 0 16,-4 3 1-16,1-8-5 0,-3-5 2 0,0-5-2 15,6 8 2-15,-4-3 3 0,-4-10 1 0,0 2-1 16,4-2 1-16,1 0-9 0,-3-5 1 0,-5-2 1 15,6-4-1-15,-1-9-1 0,-5 5 0 0,0-3 0 0,3 11 1 16,-1 2-2-16,-2-3 0 0,-5 13 0 0,3-5 0 16,2 3-5-16,-3 2 0 0,-2-6 1 0,0 6-1 15,0 0 4-15,0 0 0 0,0 0 0 0,3 8 1 16,5 10 0-16,-1-8 0 0,-2 2 0 0,3 16 1 16,2-3-2-16,-2 0 1 0,-1-7-1 0,4-3 1 0,-4-7 2 15,-2-3 0-15,0 2 1 0,-2-7 0 0,-1 0 5 16,1 0 0-16,0 0-1 0,-1 0 2 0,3 0-7 15,0 0 0-15,-2-7 0 0,2-6 0 0,5-9-2 16,0-6 1-16,-2 0-1 0,0-17 2 0,-1 2-2 16,1 8 0-16,-1 7 0 0,-7 5 0 0,-2-2 0 15,-1 10 0-15,-4 0 0 0,2 2 0 0,5 6 0 0,-3-6 0 16,-2 11 0-16,-3 2 0 0,3 0 0 0,3-5 1 16,-1-1 0-16,-2 6 0 0,-3 6 1 0,1-6 2 15,2 5-2-15,-5-3 1 0,-8 13 1 0,0-2 0 16,5 7 0-16,1 0 1 0,-1 3-6 0,5-8 1 15,8-5-1-15,5-2 1 0,0-8-20 0,-2 2-1 0,-3-2 1 16,2-2 1-16,6 2-15 0,0-6 2 16,-6 6-1-16,6-2 1 0,5-8-3 0,-1 2 1 0,-4 1 1 15,5 4-1-15,-1-9-9 0,-4 4 2 0,0 3-2 16,2 3 2-16,3-6 2 0,-3 5 2 0,-5 3-1 16,0 0 1-16,0 0 16 0,0 0 0 0,0 0-1 15,8 0 2-15,7 0 13 0,-2 0 1 0,-3 6-1 16,6 6 0-16,2 1 7 0,-1-3 0 0,1 5 0 15,0 5 0-15,-2 5 13 0,-4-5-1 0,4 3 0 16,-3 0 1-16,-3 2-12 0,-5-2 1 0,-2 2 0 16,-1-2 0-16,-2 7-2 0,-2 3 2 0,-3-8-1 0,-5-3 0 15,0-1-1-15,0-6 0 0,0-3 0 0,2 3 0 16,-2-7-16-16,0-8 0 0,2 0 1 0,3 0-1 0,-2 0-2 16,-1 0 1-16,1 0-1 0,2 0 1 0,0-5 9 15,0 2 1-15,0 3-1 0,-3-7 1 0,1-8-5 16,-1 2-1-16,-2-2 1 0,0-5 0 0,0 2 4 15,0 3 0-15,-3 8 0 0,-2-1 1 0,0 0-8 16,-1 8 0-16,4-7-1 0,-1 2 2 0,3 0-8 16,3 2 2-16,2 3-1101 0</inkml:trace>
  <inkml:trace contextRef="#ctx0" brushRef="#br0" timeOffset="2159.4">30073 8501 904 0,'-5'-5'0'15,"-5"-7"0"-15,0 2 0 0,-3 2 38 0,1 1 1 16,-4-6 1-16,6 5-1 0,3-2-3 0,-1 8 1 15,0 2-1-15,3-8 1 0,5 8 1 0,0-5 0 16,0 3 0-16,0-3 0 0,0 0-14 0,0 0 0 0,0 2-1 16,8 1 2-16,2-19-3 0,3 9 2 0,2-6-1150 15</inkml:trace>
  <inkml:trace contextRef="#ctx0" brushRef="#br0" timeOffset="2363.92">30193 8307 929 0,'0'0'0'0,"0"0"0"0,-3 0 0 0,1 0 93 0,2 5 1 16,0 3 0-16,0-6 1 0,0 4-95 0,0-6 0 0,0 2 0 15,-3 3 1-15,3-5-16 0,3 5 2 0,-1-5-1 16,1 3 1-16,-3-3-927 0</inkml:trace>
  <inkml:trace contextRef="#ctx0" brushRef="#br0" timeOffset="2664.77">30620 8320 1369 0,'0'0'0'0,"0"2"0"15,0 24 0-15,0 9-8 0,0 0 1 0,3 8-1 16,5 7 1-16,-1-9-4 0,-2-1 0 0,-2 0 0 16,7 11 0-16,-2-11 30 0,-3-5 1 0,0 3-1 15,2 3 1-15,1-1-20 0,-3-5 0 0,0-7-1030 0</inkml:trace>
  <inkml:trace contextRef="#ctx0" brushRef="#br0" timeOffset="2836.49">30496 8660 1180 0,'0'0'0'0,"0"0"0"0,2-5 0 0,3 5 75 16,0-7 2-16,3 1-1 0,10-1 0 0,5-1-38 16,-3 1 0-16,1-1 1 0,14-2 0 0,-35 10-1268 15</inkml:trace>
  <inkml:trace contextRef="#ctx0" brushRef="#br0" timeOffset="4421.41">30852 8831 1293 0,'0'0'0'0,"0"-2"0"0,2-3 0 0,1 5 63 0,-3 0 0 0,0-3 0 15,0-9 1-15,0-3-19 0,0-5 0 0,3 4 0 16,4-24-1-16,3-3-16 0,-2 10 2 0,-3 6-2 15,-5 4 1-15,-2-2-29 0,2 10 1 0,0 5 0 16,0 5 0-16,0 0 3 0,-3 2-1 0,0-2 0 16,3 5 1-16,0-2-3 0,0 2 1 0,0 2 0 0,-7 6 1 15,-1 9-3-15,1-2 0 0,1-2 0 0,-1 17 1 16,-1 11-6-16,3-11 1 0,5-3-1 0,0 1 2 16,0-8-17-16,3 1 1 0,4-1 0 0,3 7-1 15,1-6 9-15,-4-4 1 0,3 1 0 0,6-3 0 16,-1-2-11-16,-5-6 0 0,-2-4 1 0,7 2 0 15,-5-5-5-15,-2 0 2 0,-3 0-1 0,3-5 1 0,-1 2-16 16,-2 3 1-16,-5-5 0 0,5-13 1 16,6-2-11-16,-4 0 0 0,-2 2-1 0,11 1 2 0,-4-11 5 15,-4 3 0-15,0 5-1 0,-1 10 2 0,-2-3 8 16,-2 8 1-16,-1-3-1 0,3 6 1 0,1 2 15 0,-4 0 1 16,-2 0-1-16,3 0 2 0,2 0 15 0,-3 0 0 15,-2 0 0-15,3 8 0 0,2 4 1 0,0 3 0 16,-2-2 0-16,2 10 0 0,0-1 11 0,-3 3 1 15,3-9-1-15,6 4 0 16,-4-18 1-16,-2 8-1 0,0-7 1 0,5-3 0 0,3 5-5 0,-3-5 1 16,-2-5 0-16,5 2 0 0,2-7 6 0,-2 0 1 15,-3 3 0-15,3-11 0 0,2-2-13 0,-2 2 0 0,-3-2 1 16,0 5-1-16,-2 5 6 0,-3 7 1 16,-3-4-1-16,3 7 1 0,0-5-2 0,-2 2 1 0,-1-2-1 15,-2 5 1-15,0 0 12 0,0 0 2 0,0 0-1 16,3 5 1-16,2 3-7 15,-2-1 1-15,-3 6 0 0,2 10 0 0,3 7 1 0,-2-3 1 0,-3-1-1 16,5-11 1-16,0-3-7 0,-2-7 1 16,-1-2-1-16,3 10 0 0,0-11-6 0,0 3 0 0,3-5-1 15,2 0 2-15,-2-5-7 0,-3 3 1 0,-3 2 0 16,4-13 0-16,4 0-2 0,0 3 1 0,-2-2 0 0,2 4 0 16,0-10-10-16,-5 8 1 0,3-10 0 0,-1 8 0 15,-2 9-1-15,-2-7 1 0,-1 8-1 0,1-4 1 16,-3 4 3-16,0 2 1 0,0 0-1 0,0 0 2 0,0 8 4 15,0-8 0-15,0 0 0 0,0 12 0 0,2 3 7 16,4 5 2-16,-4 1-1 0,-2-1 1 0,0-5 10 16,0-8 2-16,3 1-1 0,4 5 0 0,1-13-3 15,-6 2 0-15,-2 3-1 0,3-5 1 0,2 0-12 16,-2 0-1-16,-3 0 1 0,2 0 0 16,6-7 5-16,-1 7 2 0,-4 0-1 0,5-16 0 0,4-1-3 0,1-6 0 15,-5 5 0-15,-1-9 1 0,-2 9-5 16,-2-2 2-16,2 5-2 0,0 2 2 0,-2 6-2 0,-1-1 2 15,-2 8 0-15,0-5-1 0,-2 0 8 0,-1-3 0 16,1 6 0-16,-3 2 1 0,-1-8-13 0,1 3 0 16,0 3 0-16,-7-1 0 0,-6-4 3 0,0-1 0 15,5 6 0-15,0-6 0 0,1 8 1 0,2-5-1 16,4 5 1-16,4-5-1 0,-1 5-1 0,1-2 2 0,2-4-1 16,0 6 1-16,0 0-4 0,0 0 1 0,0-2 1 15,0-3-1-15,0 2-1 0,2 1 0 0,3 2 0 16,6 0 0-16,1 0 2 0,4 5 0 0,-4 2-1 15,11 1 2-15,5 2-1 0,-2-2 0 0,-3 2 1 16,2 2-1-16,-7 1 0 0,-5-5 2 0,2-1-1 16,3 8 1-1,-6 3-1-15,-4-11 1 0,-3 1-1 0,5 12 1 0,-2 0-4 0,-3-2 1 0,-2 0 0 0,4 2 1 16,-2 2-2-16,-5-9 0 0,3 2 0 0,4-2 0 16,1 2-1-16,-3-15 1 0,-2 7 0 15,2-7 0-15,0 3 4 0,-3-3-1 0,3-3 1 0,6 3 1 16,-1 0-2-16,-3-7 1 0,1 7-1 0,10-20 1 15,5-11-1-15,-3 4 0 0,-5 7 1 0,1-1 1 0,-6 4-2 16,-5 7 1-16,0 2-1 0,0-4 1 0,8 4-5 16,-6 0 0-16,-1 1 0 0,-4-1 0 0,1 3 0 15,-1-2 0-15,1-1 0 0,-1-2 1 0,1 2-1 16,-1 6 0-16,1-11 0 0,-3 1 1 0,0-6 2 0,0 0 1 16,0 6-1-16,0-6 0 0,-3-2 5 0,-2 5 1 15,0 5-1-15,3 2 1 0,2 1-5 0,-3 4 1 16,-2 3-1-16,2-7 2 0,3 7 7 0,0 0 2 15,-2 0 0-15,-1 7-1 0,-2 8-4 0,0-2 2 16,0-5-1-16,0 27 0 0,-5 5 8 0,2-5 0 16,8-4 0-16,3-6 1 0,-1-15-9 0,1 3 0 15,2-11 0-15,5 8 0 0,-2-7-1 0,-3 4 0 0,0-7 0 16,8 0 2-16,-1 0-12 0,-1-2 1 0,-4-3 0 16,6 2 0-16,2-7-3 0,-5 2 1 0,-2 1-2 15,0-1 2-15,-1 6-8 0,1 2 2 0,0-10-1 16,-3 10 0-16,0 2-2 0,-3 6 1 0,1-6-1 15,4 24 1-15,6 16 6 0,-3 6 1 0,-5-2 0 16,3 7 0-16,0-13-1 0,-3 3 2 0,2 0-1 16,4 12 1-16,-4-7 1 0,-2-5 0 0,3-3 0 15,0 3 0-15,-6-10 0 0,1-6 0 0,-1 9 0 16,1 1 1-16,-1-1-1 0,-2-4 1 0,-5-4-1 16,0 2 1-16,-5-2-1 0,0-8 0 0,2-2 0 0,-5-3 0 15,1-7 0-15,-1-8 0 0,-2 5 0 16,-3-3 0-16,0 3 0 0,3 3 0 0,5-6 0 15,-11-2 0-15,-2-2 13 0,0 2-1 0,3-13 0 0,7 11 1 16,-2-8 5-16,2-1 1 0,1-4-1 0,2 3 1 0,-3-8-8 16,0-1 0-16,5-1 0 0,6-6 1 0,2-5 15 15,0-2 0-15,0 0-1 0,10-13 1 0,3 13-9 16,0-1 1-16,-1-4 0 0,6 0 1 0,-3 2-13 16,-2 3 2-16,7-1-1 0,3-12 1 0,0 8-10 15,-8 10 0-15,-2-3-1918 0</inkml:trace>
  <inkml:trace contextRef="#ctx0" brushRef="#br0" timeOffset="4552.13">31933 8098 1953 0,'0'0'91'0,"10"0"-47"0,1 0 1 0,-4 0-1 16,16-7 0-16,10-6-50 0,5-7-1 16,3 0 0-16,0 0 1 0,-8 4-35 0,-5 14 2 0,-3-6-1548 15</inkml:trace>
  <inkml:trace contextRef="#ctx0" brushRef="#br0" timeOffset="4766.89">31345 8275 1281 0,'0'5'0'0,"0"-3"0"0,3 3 0 0,2-5 72 16,-2 0 0-16,-1 0 0 0,6 5-1 0,-3-5-21 0,-3 0-1 15,4 0 0-15,4 0 2 0,2 0-27 16,-1 3-1-16,-1 9 1 0,5 1 0 0,5-3-24 0,-2 8 0 15,-5-3 0-15,0 5 0 0,-3 3 0 16,-3-3 0-16,1-5 0 0,-3 3 0 0,0-3-1 0,-2-8 1 16,-3-7-1397-16</inkml:trace>
  <inkml:trace contextRef="#ctx0" brushRef="#br0" timeOffset="4915.75">31035 8328 1683 0,'-2'0'0'0,"-1"7"0"0,0-7 0 0,-2 5 49 0,3 3 1 0,2 2-1 16,2 2 0-16,-4-7-11 0,-3 11 2 0,2-11-1 15,-2 17 0-15,-5 6-39 0,-3 10 0 0,-2 7 0 16,-13 21 1-16,28-66-1529 0</inkml:trace>
  <inkml:trace contextRef="#ctx0" brushRef="#br0" timeOffset="7802.06">29221 14836 703 0,'0'0'0'0,"0"0"0"16,0 0 0-16,0 0 25 0,-7-27-1 0,9 19 1 15,1-5 1-15,-1 6 9 0,1 7 0 0,-3-5-1 16,-3-3 2-16,3 1 2 0,0-1 2 0,-2 1-2 16,-1 2 1-16,3-1-39 0,0 4 0 0,-2-6 0 15,2 8 0-15,0 0 0 0,-3 0 1 0,0-5-1 0,1 3 1 16,-1-3-1-16,1 5 0 0,2 5 0 15,0-5 0-15,0 0 0 0,-3 0 0 0,1 0 0 0,-1 0 0 16,1 0 0-16,2 0 0 0,0 0 0 0,0 0 1 16,0 0 3-16,0 0-1 0,0 0 1 0,-3 0 0 15,1 0 17-15,-1 0 2 0,3 0-1 0,0 0 1 16,0 0 3-16,0 0 0 0,0 0 0 0,0 0 1 16,0 0-1-16,0 0 1 0,0 0-1 0,0 0 1 0,0 0-7 15,0 0 1-15,0 0-1 0,0 0 2 0,0 0 0 16,0 0 1-16,0 0-1 0,-3 0 2 0,1 0-5 15,-1 0 0-15,1 0 0 0,2 0 0 0,0-5-1 16,0 2 1-16,0 3-1 0,0 0 1 0,0 0-7 0,0 0 1 16,0 0-1-16,-3-2 0 0,1-1 14 0,-1-2 0 15,1 5 0-15,-1-2 1 0,1-6 4 0,-1 1 1 16,1 2-1-16,-4-1 0 0,4 4-4 0,2-6 1 16,0 3 0-16,-3 3 1 0,1 2-17 0,2 0 0 15,0-3 1-15,0 3 0 0,0-2-6 0,0 2 1 16,0 0-2-16,0-8 2 0,0 8-2 0,0 0-1 0,0 0 1 15,0-5 1-15,0 3-3 0,0 2 1 16,0-5-1-16,0 5 1 0,0 0-1 0,0 0 1 0,0 0-1 16,2 5 1-16,3 10 3 0,1-3 1 0,-1 9-2 15,10 37 2-15,0 17-1 0,-2-9 0 16,0-6 0-16,-3-4 1 0,0-9-5 0,-5 1 2 0,-2 0-2 16,7 5 2-16,-5-8-1 0,-3-7 0 0,1-2 1 15,2 1-1-15,-2-9 0 0,-3-3-1 0,-3 0 1 16,3-2-1-16,0-5-2 0,0-3 0 0,0-8 0 15,0-7 0-15,0 5-1 0,0-5 0 0,0 0 1 0,0 0-1 16,0 0-1-16,0 0 0 0,0 0 0 0,-3-5 0 16,1-7-1-16,-1 2 1 0,1-10-2 0,-6-36 2 15,-5-12-5-15,1 5-1 0,2 3 1 0,2 2-1 16,3 7 0-16,0 6 2 0,-5 2-2 0,2 0 2 0,0 0-2 16,1 11 2-16,2-1-2 0,10 3 2 0,-5-1-1 15,-3 11 1-15,6 0-1 0,-1 5 1 0,-2 5 1 16,3 7 1-16,2-2 0 0,-3 3 1 0,-2-6 1 15,0 8 0-15,3 0 0 0,5 0 0 0,2 0 0 16,-3 3 0-16,-2 2 0 0,16 18 1 0,9 9 0 0,1 4 1 16,-6 6 1-16,3 6-1 0,-5-10-1 0,-8 0 1 15,3-3-1-15,3 8 2 0,-6 0-2 16,-5-8 0-16,0 0 0 0,-5-2 0 0,-2 0 1 0,-3-5 1 16,-3-3-1-16,1 3 1 0,-3-3 0 0,-3-10 1 15,-2 0-1-15,0 3 1 0,0-11-3 0,-3-4 1 16,-2 2-1-16,2-3 1 0,5 1-1 0,-2-3 1 15,-3-3-1-15,-4 3 0 0,-4-2 1 0,1-6 1 0,5-4 0 16,2-4 0-16,-2 1 8 0,2-2 0 0,5 7 1 16,8-11-1-16,0 6 1 0,0 3 1 0,0 4-1 15,8-9 0-15,5-4-7 0,-1 4-1 0,-2 4 1 16,11-10 0-16,-1-2-2 0,-5 5 0 0,1 10-1 16,4-3 2-16,-2 6-3 0,-3-1 1 0,-2 1-1 15,2 2 1-15,0 5-2 0,-2 0 0 0,2-5 0 16,-2 5 0-16,2 5 0 0,1 0 0 0,-6 2 0 15,8 13 0-15,4 3 0 0,-1-8 0 16,-3 5 0-16,-3 8 0 0,0-13 0 0,0-2 0 0,-2-6 0 16,5 6 0-16,-3-5 0 0,-5-3 1 0,1-3-1 0,-1 3 2 15,0-5-2-15,-2 3 0 0,-1-3 0 0,1 0 0 16,-1 0-2-16,-1 0 1 0,-4 0 0 0,6-3 1 0,4-7-1 16,-1 0 0-16,-4 2 0 0,1-9 1 15,-3-1-1-15,-2 1 0 0,2-4-1 0,0-1 2 0,-3 2 0 16,-2 4 0-16,-2 1 0 0,-1-2 0 0,-2 2-1 15,0 7 1-15,0 0 0 0,0-4 0 0,-3-1-1 16,1 6 1-16,1-1 0 0,1 3 0 0,-2 0-4 0,-3 0 0 16,-1 0 0-16,-4 5 1 0,-3 5-6 0,0-5 1 15,3 5-1-15,0-2 1 0,0 4 2 0,2 1 2 16,13-8-1831-16</inkml:trace>
  <inkml:trace contextRef="#ctx0" brushRef="#br0" timeOffset="7950.66">29549 14746 1482 0,'0'0'0'16,"0"0"0"-16,-5-5 0 0,3-1 61 0,2 4-1 16,0-3 1-16,0 2-1 0,0-2-20 0,0 3-1 15,2-3 0-15,6-3 2 0,2 1-24 0,0-1 3 0,-2 1-2 16,10-6 1-16,5-5-18 0,0 3 1 0,-3 8 0 16,-2-1 0-16,-3 3 10 0,-2-3 0 0,2 8-1 15,5 8 2-15,-20-8-1523 0</inkml:trace>
  <inkml:trace contextRef="#ctx0" brushRef="#br0" timeOffset="8076.33">29895 14627 1545 0,'0'0'0'0,"0"0"0"0,3-5 0 16,5 3 85-16,-1-1 1 0,3 3 0 0,16-8 0 0,2 8-49 16,0 0 0-16,-3-2 0 0,8-3 0 15,3 10-30-15,-3-5 1 0,-3 0-1547 0</inkml:trace>
  <inkml:trace contextRef="#ctx0" brushRef="#br0" timeOffset="8370.27">30570 14937 1004 0,'0'0'0'16,"0"0"0"-16,-11-10 0 0,-1-8 91 0,1 1 1 0,4-3 0 15,-3 7 0-15,-1 5-29 0,1 8 0 0,3 0-1 16,4 0 1-16,1 8-63 0,-1-3 0 0,-2-2 0 16,-3 14 0-16,-4 18-23 0,-1 8-1 0,3-10 0 15,0 12 1-15,-1 1-1 0,6-8 2 0,3-6-2 16,-1-1 2-16,3-6 1 0,5-10-1 0,0-3 1 15,-2-1 0-15,2-6-2 0,-2-3 1 0,-3-2-958 16</inkml:trace>
  <inkml:trace contextRef="#ctx0" brushRef="#br0" timeOffset="8866.94">30564 14773 640 0,'0'0'0'0,"0"0"0"0,0 0 0 0,0 0 37 15,3 0 0-15,5 3 0 0,-1 4 2 0,-4 3-7 16,-3 6 2-16,-3-9-2 0,3 41 2 0,0 7-2 15,0-7 1-15,0-2 0 0,0-4 0 0,0-9 1 16,0-5 0-16,0 0-1 0,5-3 1 0,6-2-6 16,-4-3 0-16,-4-5 0 0,2-3 1 0,-3 4-4 0,1-4 1 15,-3-4-2-15,5-6 2 0,0 3-15 0,-2-5 1 16,-3-5-1-16,2 3 0 0,6-3-8 0,-1 2 1 16,-4-2-1-16,2-18 2 0,5-17-5 0,0-8 0 15,-5 5 0-15,6 1 0 0,-1 9-6 0,-3 5 0 16,1 5 1-16,5-4-1 0,-6 7-17 0,-1 4-1 15,1 4 1-15,8 4 0 0,-4 3 15 0,-9 5 2 16,1 0-1-16,4 0 0 0,1 0-1 0,-3 5 0 16,0-2 1-16,5 14 0 0,3 11 11 0,-3-8 1 0,-5 3-1 15,5 0 1-15,3 9 17 0,-3-11 1 0,-2-4-1 16,0-7 1-16,-3-2 7 0,-3-1 0 16,3-2 0-16,0-5 2 0,1 3 1 0,-4 2 1 0,1-2 0 15,-1 4 1-15,3-7-4 0,0 0 2 0,-5 0-2 16,0 0 2-16,3 0-19 0,2 0 2 0,-2 0-2 15,-1 0 2-15,1-2-10 0,-1-3 0 0,1 2 0 16,-3-2 1-16,5 2 3 0,0-2 1 0,-3-2 0 16,4 7 1-16,-1-5-6 0,-3 2 2 0,1-2-1 0,-1 10 1 15,1-5 1-15,-1 0 0 0,1 0 0 0,-1 3 1 16,1 4-2-16,-1 3 1 0,4-7 0 16,1 5 0-16,3 4 5 0,-2 1 1 0,-3-6-1 15,3 1 1-15,4-8-8 0,-1 0-1 0,-4 0 1 0,6-8 1 16,5 1-2-16,0-3-1 0,-3 0 1 0,13-31 1 15,-5 6-2-15,-5-5 1 0,-1 2-1 0,1-10 1 0,-18 48-1615 16</inkml:trace>
  <inkml:trace contextRef="#ctx0" brushRef="#br0" timeOffset="9075.34">30519 14262 1595 0,'-8'5'0'16,"-12"2"0"-16,-3 1 0 0,2 4 51 0,6-4-1 15,2 12 1-15,-4 3 0 0,1-5-17 0,6-8 0 16,3 2-1-16,1 1 2 0,4-3-9 0,2-3 1 16,0 4 0-16,2-11 0 0,4 2-23 0,-4-2 1 0,1 0-1 15,2-2 1-15,2 2 17 0,1-6 1 0,-3 4-1 16,28-23 2-16,16-16-6 0,-1-6 0 0,0-6-1 16,-2-3 3-16,-46 56-1688 0</inkml:trace>
  <inkml:trace contextRef="#ctx0" brushRef="#br0" timeOffset="9856.7">30455 14995 866 0,'0'0'0'0,"0"0"0"16,-5-5 0-16,-5 0 105 0,0 5 2 0,2 0 0 15,-5-3-1-15,-5-2-94 0,3 5 2 0,8 0-1 0,-4 0 1 16,1 0-14-16,0 0 0 0,0 0 0 0,0 0 0 16,0 0 0-16,-1 5 1 0,4-2 0 0,-3 7 0 15,-1 5 0-15,1 0 2 0,3-2-1 0,-4 7 0 16,1 3 9-16,5-1 1 0,3 4-1 0,-4-4 0 15,1-2-3-15,3-7 1 0,4 2 0 0,-2-2 0 0,-2-6 5 16,2-4 2-16,2 2-1 0,3 0 0 0,1 2-8 16,-4-7 0-16,1 3 0 0,-1 2 0 0,1-5 9 15,-1 0 0-15,3 0 0 0,3-5-1 0,2 2-5 16,-2 3 2-16,-3-5-1 0,3-2 0 0,2-8 4 0,0 2-1 16,0-2 1-16,0-3-1 0,0-4-6 0,1 7 0 15,-1-1 0-15,0 4 1 0,-2-6 10 0,-3 8 1 16,0-2 0-16,2 4 1 0,1-5-6 0,-3 3 1 15,0 5 0-15,0-2-1 0,0-6-2 0,-2 8 0 16,-1 3 1-16,4 2-1 0,-4 0-4 0,1 0 1 16,-3 0-1-16,0 0 1 0,0 0 0 0,0 0 1 15,0 0-1-15,0 0 1 0,0 0 2 0,0 0 1 16,0 0-1-16,2 5 2 0,6 5-8 0,2 5 0 0,0 2 0 16,-2-1 1-16,-1 4 18 0,1 0 0 0,0-8-1 15,2 6 2-15,0-5-5 0,-5-1-1 16,0-4 0-16,5 2 1 0,3 0-3 0,0-2 0 0,-13-8-1751 15</inkml:trace>
  <inkml:trace contextRef="#ctx0" brushRef="#br0" timeOffset="29134.08">2361 3245 1231 0,'0'0'0'0,"25"-28"0"0,1-2 0 0,4 10 71 16,6 0 2-16,7 0-1 0,0-8 1 16,-4 13-28-16,-4 2 0 0,3 6 0 0,11-1 1 15,-9-2-15-15,-1 5 2 0,9 5-1 0,0-3 1 16,-5 3-33-16,8 0 0 0,5 0 0 0,10 3 1 0,1-3 1 16,-4 0 0-16,8-3 1 0,3 3 0 0,0 0 0 15,0 0 2-15,12-2-1 0,1-6 1 0,4 8-2 0,-7-5 2 16,3-2-1-16,12-6 1 0,-12-10-1 15,-3 8 1-15,10-5-1 0,10 2 1 0,-7 1-1 0,-1-1 1 16,4 1-1-16,4 4 1 0,-5 0 13 0,-2 3 1 16,7-2-1-16,8 4 1 0,-3-2-6 0,-12 10 2 15,2-2-1-15,13 2 1 0,-2 0 6 0,-14 0 2 0,9 7-1 16,4 1 1-16,-5 4-16 0,1-7 2 0,7 3-1 16,5-1 1-16,-16-4 2 0,-1 2 2 0,4 0-2 15,8-5 1-15,-3 8-4 0,-12-1 1 0,10-7-1 16,7 3 1-16,-10 2-7 0,-4-3 0 0,-1-2 1 15,10 5 0-15,-4 0-2 0,-9 3 1 0,9-1 0 16,-1-4 0-16,-7 4 14 0,-3 6-1 0,-3 5 1 16,9-3 0-16,-9 0-2 0,-12 5 2 0,7-7-1 15,6 2 0-15,-8-5-15 0,-8 8 0 0,8-6 0 16,8 3 1-16,-18-2 5 0,-1-6 1 0,14 9-2 0,5-9 2 16,-6-2-7-16,-5-5 1 0,3 0-1 15,8-5 1-15,-6 5-1 0,-4 0 0 0,7 0 0 0,5-7 0 16,-7 7 0-16,-4 7 0 0,1-2 0 0,3-5 1 15,-8 8-1-15,-3-1 0 0,3-2 0 0,0 3 2 16,0-1-1-16,-8 6 0 0,5 2 0 0,3-7 0 0,-8 4 1 16,-4-4 2-16,1-1-1 0,6-7 0 0,-3 3 1 15,-5 2 0-15,3-10 1 0,5 2-1 16,-13-4 1-16,-5-1-1 0,0-2 1 0,5 0-1 0,-3-5 4 16,-2 5 1-16,-5 2-1 0,5 6 1 0,-7-11-5 15,-9 6 1-15,4 2-1 0,1 5 1 0,-4-3-1 0,-10 3 2 16,-1 0-2-16,1-5 2 0,-6 10 2 0,-5-5 1 15,1 0-1-15,-1 0 1 0,-7 0-5 0,-8 3 1 16,-3 2-1-16,1 2 1 0,0-14-1 0,-3 7 2 16,0 7-2-16,0-7 2 0,0-7-5 0,0 7 1 15,-3 7 0-15,-2 6 1 0,-8-11-2 0,-2-2 0 16,-5 0 0-16,-29 0 0 0,-12-2 1 0,0 2 2 0,3-8-2 16,-6 6 1-16,3 2 1 0,5-3-1 15,-5-4 1-15,-8-1-1 0,3 3 0 0,2 5 2 0,-7-7-1 16,-5 2 1-16,-3 2-4 0,0 3 1 0,-7 0 0 15,-6-8 1-15,6 8 0 0,7 0 0 0,-5 8 1 16,-15-8-1-16,4 0-3 0,4 0 0 0,-8 0 0 16,-6 0 1-16,9 3 0 0,-1-3 0 0,-12 0 1 15,-11-3-1-15,3-5-1 0,8 3 0 0,-6 3 0 16,-10 2 0-16,3 0 0 0,0 0 1 0,0 7 0 0,-8-7 0 16,8 0-3-16,0 0 0 0,-8 8-1 0,1-5 2 15,7 2-1-15,-1 2 0 0,-11 6-1 0,-6-6 2 16,10-4-3-16,13 7 0 0,-10-3 1 0,-13 1 0 15,15-3-2 1,8 3 1-16,0-8-1 0,-10 0 1 0,0 0 2 0,7 7 0 0,-7-4 0 0,0 2 1 16,2 2-6-16,8 6 1 0,-18-6-1 0,0-4 0 0,13 10 5 15,8 7 0-15,-6-15-1 0,-7 2 2 0,10-4-2 16,15 4-1-16,3 3 1 0,-13-2 0 0,8 0-2 16,7-8 1-16,-7 0-1 0,4-8 2 15,4 0 2-15,9 3 1 0,6-2 0 0,-11-11 0 0,8 8-2 16,11-2 0-16,-9 4 0 0,8-7 1 0,3 2 0 15,10 1 0-15,5-6 0 0,0 5 1 0,0 6 0 0,8-6 1 16,5-2-1-16,-11-2 1 0,16 6 3 0,2 6 2 16,6-2-1-16,-6-1 0 0,8 3-3 0,5 5 1 15,11 0-1-15,-1-2 1 0,3-6-3 0,7 8 0 16,-2 0 0-16,5-2 1 0,-5 2-4 0,5 0 0 16,0 0-1-16,5 0 2 0,0 0-8 0,-2 0 1 0,2 0-1 15,38 12 1-15,18 6-1 0,0-3 1 0,5-5 0 16,-5 0 0-16,-5-2-6 0,-5 2 1 0,10 0-1 15,11-3 2-15,-4 1 8 0,6 5 2 0,13-3-1 16,-4-3 1-16,9 3-3 0,-11 5 1 0,1-7-1 16,15 0 1-16,2-1 3 0,-3 8 2 0,14-2-1 15,2-1 1-15,-13 1-2 0,-2-3 1 0,7 8-1 16,18-1 1-16,-13-4-1 0,-4 5 1 0,-1-1 0 16,18 1 0-16,-5 5 2 0,0-3 1 0,0-5 1 15,10-3-1-15,-7 1-1 0,0 5 1 0,4-1-1 0,11 1 2 16,-8 0 3-16,-5-6 2 0,8 3-1 0,10 0 1 15,-10 1-4-15,-8 1 2 0,3-2-2 0,9 0 2 16,-6-2 2-16,-6 7 1 0,0-12-1 0,-3-1 1 0,1 1-8 16,-3 7 1-16,8-2 0 0,7-6 1 0,-20 6 8 15,-13-6 1-15,23 1-1 0,8-1 2 0,-10 6-7 16,-16 0 2-16,13-11 0 0,8 3 0 16,-11-2-8-16,-4 2 1 0,-4 0 0 0,11-5 0 0,-7 0-1 15,-8 7 0-15,9 1 0 0,-1-8 0 0,-11 0 0 16,-7 0 0-16,2 0 0 0,2 2 0 0,-4 6 0 15,-11 2 0-15,9-2 0 0,-9-1 2 0,-7-2-2 0,-8 10 0 16,-3-7 0-16,-4-3 1 0,-3 0-1 0,-8 0 1 16,-4 0-1-16,-1-2 1 0,-8-3-1 0,-4 0 0 15,-11-3 0-15,3-2 1 0,-10 3 0 0,-8-1 1 16,-2-2-1-16,2 0 2 0,0 0 2 0,-5 2 1 16,-5-2 0-16,-16-10 0 0,-12-13 2 0,-5-4 1 15,-15 1 0-15,-6-4 0 0,-2 7-9 0,0 1 1 0,-13 7-1 16,-12-13 1-16,-3 5-1 0,0 8 1 0,-13-3-1 15,-2-4 2-15,-1 6-1 0,6 4 1 16,-15-3 0-16,-16-1 0 0,13 4-2 0,0 7 0 0,-23-5 0 16,-13-6 0-16,11 1 0 0,2 8 0 0,-8-3 0 15,-25-1 0-15,15 6 0 0,6 0 2 0,-14-10-1 16,-7 5 0-16,3-5-1 0,15 2 1 0,-16 1 0 16,-19-4 0-16,11-4 1 0,17 8 1 0,-11-1-1 15,-18-2 0-15,26 2-2 0,12 6 0 0,-7-4 0 0,-11-4 1 16,18 13-1-16,11-6 0 0,-6-2 0 0,-12 0 0 15,15 10 0-15,21-10 0 0,-4 5 0 0,-12 2 0 16,11-2 0-16,17 2 0 0,-10-4 0 0,5 4 0 16,12-4 0-16,3 4 0 0,-4-4 0 0,-9 6 0 0,21-1-1 15,10 4 1-15,3-4 0 0,-3 7 0 0,10-5-1 16,13 2 1-16,0 6 0 0,0 9 0 0,10-12 0 16,15 0 0-16,6 0 0 0,4 8 0 0,8-6 0 15,11-2 0-15,2 6 0 0,0-6 0 0,0 5-2 16,2-5 1-16,3 0 0 0,18 2-1 0,12 11-9 15,1-1 0-15,2-4 0 0,46 7 1 0,0 5 1 0,2-7 1 16,3 4-1-16,3 1 1 0,4 0 2 0,1-6 1 16,15 6-1-16,7-3 1 0,-2-5-6 0,-3 8 2 15,3-6-1-15,16-2 1 0,-6 3 5 0,-5 7-1 16,10-12 1-16,8 4-1 0,7 3 0 0,-7-4 0 16,5 1 0-16,8 3 0 0,-6-2 3 0,-7 4 0 15,5-1-1-15,0-1 2 0,-5-3-2 0,-1 3 0 0,14 6-1 16,2-9 1-16,-13 6 1 0,-4 2 1 0,12-2-2 15,7-1 2-15,-14 3-2 0,-6-2 1 0,3 0-2 16,17-1 2-16,-17 1-3 0,-10 0 2 0,5-8-1 16,10 7 0-16,-13-2 2 0,-10-10 1 0,5 11-1 15,8-9 1-15,-13 1 1 0,-8 4 0 0,1-2 0 16,7 0 0-16,-18-2-2 0,-13 0 1 0,11-6 0 16,0-2 1-16,-3 3-3 0,-13 4 1 0,3-4-1 15,-5-6 1-15,-13 3 0 0,-7 0 1 0,7 0 0 0,-10-10-1 16,0 8 2-16,-10-6 0 15,-8 0 0-15,-8 3 2 0,-7 0-1 0,-3 3 1 0,-12-3 0 0,2 2 0 16,-10-4 2-16,0 7 0 0,-5 0 1 0,0 0-1 16,3-5 1-16,2 2-1 0,-11 3 1 0,-32-12-1 0,-13-4 1 15,-10-1-1-15,2-1 1 0,-2 6-1 16,-2-1-3-16,-4 8 2 0,-9-3-1 0,-16-7 0 0,3 3-2 16,3 4 0-16,-14 6 0 0,-9-11 1 0,-3 0-1 15,-5 6 1-15,-8 2 0 0,-10-5 0 0,3 2-1 16,2 3 2-16,-15 0-2 0,0-10 1 0,5 12 7 15,2-4 1-15,-15 7-2 0,-2-5 2 0,12 0-1 0,9 2 1 16,-22 6 0-16,-12-11 0 0,16 13 5 16,-1-5 0-16,-10 0 1 0,-5-5-1 0,10 5-7 0,8 0 1 15,-16-7-1-15,1 4 1 0,15-4-3 0,7 2 1 16,-9-8-1-16,-11 0 2 0,18 3-7 0,20 3 1 16,-18-6 0-16,-4-10 1 0,17 11-2 0,10 4 0 15,-10-4 0-15,-5-3 0 0,11 2-2 0,14-2 1 0,-2 2 0 16,0 1 1-16,8 9-1 0,9-4 0 0,1-1 0 15,-3 3 0-15,11 0 1 0,15 5 0 0,4 0 0 16,-7-3 0-16,11-2 0 0,17 5 0 0,-3 5 0 16,4-5 1-16,9-5-1 0,5 5 1 0,11-2-1 15,4-6 1-15,4 6-1 0,6 2 1 0,9 0 0 16,2 0 0-16,0 0-1 0,0 0 2 0,0 0-2 16,13 0 1-16,17 0 0 0,3 0 1 0,8 0-1 15,63-3 1-15,1-4-2 0,6-1 0 0,17-2 0 16,12 0 0-16,2 2 3 0,6 1 0 0,22-6 0 0,29-4 1 15,-6-1-4-15,3 8 0 0,25 5 0 0,13 2 1 16,0 16-12-16,-7 0 1 0,22 9-1 0,23-2 1 16,-272-20-1986-16</inkml:trace>
  <inkml:trace contextRef="#ctx0" brushRef="#br0" timeOffset="40174.37">31987 6720 123 0,'0'0'0'0,"28"-20"37"0,-11 7 1 0,-4 6 0 15,0 1 0-15,-6-4-7 0,-1 5 0 0,-1-2-1 16,-3 2 2-16,1 2 5 0,-1-2 1 0,1-2 0 16,-3 2 0-16,0 2 2 0,0-4 0 0,0 7 0 15,-3-8 1-15,-2-5-23 0,0 6 0 0,0-1 0 16,-3-4 0-16,-4-8-3 0,-4 4 1 0,1-1 0 16,0-1 0-16,-8 0 14 0,-2 1 1 0,2-1 1 15,2 1-1-15,-4 4 7 0,-3 0 2 0,0-2-2 0,0-5 1 16,0 5-3-16,-3 2 0 0,1 6 0 0,-6-6 1 15,6-2-4-15,2 0 1 0,-3-3 0 0,-7 3-1 16,2 8-10-16,3-1 0 0,-12 1 0 0,1-4 0 0,1 9-2 16,0-6-1-16,-3 1 0 0,-2 2 0 0,-1 5-2 15,4-5 1-15,-1-3-1 0,-8 8 1 0,9-2 12 16,6 2-1-16,-4 0 0 0,-8 0 2 0,-2 0 0 16,2 0 2-16,3 0-1 0,-1 2 1 0,-2 3-20 15,6-5 0-15,-4 3 1 0,1 2-1 0,5 0-7 0,2-3 1 16,3 3-1-16,-5 5 1 0,2 1 2 15,3-9 1-15,-6 3 0 0,4 8 0 0,2 4-4 0,-1-4 1 16,1 0-1-16,3 2 0 0,-1-3-2 0,0 3 1 16,3 0-1-16,-5 3 1 0,5 0-2 0,5-1 2 15,3 4-1-15,-3 1 1 0,0 1-1 0,5-3-1 16,5 8 1-16,0-6-1 0,0-1 1 0,3 4-1 16,2 3 1-16,1-6-1 0,-1 1 8 15,3-5 2-15,2 2-1 0,0 7 1 0,6-4-14 0,2-3 0 16,0-5 0-16,-5 11 1 0,5-4-1 0,5 1 0 0,0 2 0 15,-2 3 1-15,2 7-2 0,2-7 0 0,3 7 0 16,-2-2 1-16,-3-3-4 0,3-2 1 0,5 5 0 16,-1 2-1-16,4-5-1 0,1-2 0 0,4-3 1 15,2 10-1-15,-1-12 4 0,-1 0 1 0,2-3-1 16,7 8 1-16,1-3 0 0,-3-15 1 0,5 7 0 16,5 4 0-16,-7-11-2 0,-3 2 1 0,7 1 0 0,8 2 0 15,-2-2-3-15,-5-6-1 0,2-7 1 16,5 15 0-16,0-2 0 0,-4-3 1 0,-1 3 0 0,2-6 1 15,-1 3-4-15,-4-2 1 0,8-1-1 0,8-7 2 16,-5 3 3-16,-5 2 0 0,2 7 0 0,5-9 0 16,3 2 3-16,-2-5 1 0,-4 0-1 0,-1-8 0 0,-6-2 11 15,0 8 0-15,10-6 1 0,6-4 0 0,-8 4-9 16,-6-4 1-16,6-4 0 0,7-4 1 0,-9 5-6 16,-9-5 1-16,6 5 0 0,2-3 0 0,-2 3-2 15,-10 0 1-15,2-5 1 0,0 7-1 0,-3 3-1 16,-2-7 0-16,0-1 0 0,-2 5 0 0,-1-2-2 0,-2 3 1 15,-3-9-1-15,1 6 1 0,-4 3 0 0,-1-1 0 16,-1 3 0-16,5-15 0 0,-4 10 0 0,-6 0 0 16,2 2 0-16,4-2 1 0,-6-3 0 0,-5 8 1 15,0-10 1-15,3 5-1 0,-3 2 1 0,-3-2 2 16,3 3-2-16,1 4 2 0,-4-7 7 0,-2 2 2 16,-2-2-1-16,2 3 0 0,-3-1 4 0,0-2 0 15,-2 0 0-15,0-5 0 0,-2-1-6 0,-4 9 0 0,1-1 0 16,0-4 1-16,0-4-2 0,0-4 0 15,0 8 0-15,-1-1 1 0,-4-2-1 0,2 2 0 0,6-2 0 16,-1-13 1-16,-10 3-4 0,3-3 2 0,5-5-1 16,7 6 1-16,-4-4-7 0,-3 1 1 0,2-3-1 15,3-7 1-15,0-3-3 0,0 5 0 0,0-10-1921 16</inkml:trace>
  <inkml:trace contextRef="#ctx0" brushRef="#br0" timeOffset="41425.21">31781 12054 464 0,'-3'-10'0'0,"-5"0"0"0,-20 3 0 16,-7-3 170-16,2-1-1 0,2-6 0 0,-4-1 1 0,1 3-111 16,6 2 2-16,0 6-2 0,-2-6 2 0,5 6-47 15,-1-6 0-15,-4 8 1 0,-1-5-1 0,-2 2-14 16,2-2 1-16,-2 8 1 0,0 2-1 0,-2-5-9 15,-6-3 0-15,-5 1 0 0,3-1 1 0,2 1-6 0,6 2-1 16,-4 2 1-16,-1-2 1 0,-1 0 9 0,8 2 2 16,0-9-1-16,-8 9 1 0,0-2 0 0,3-2 1 15,0 2-1-15,0-3 1 0,0 6-3 0,-3 4 2 16,-7 6 0-16,5-6 0 0,4 8 1 0,1-2 0 16,-3 4 0-16,-7 1 0 0,10 2 8 0,5-2 1 15,0 2-1-15,-3 0 1 0,8 0 0 0,0 3 0 16,-7 2 0-16,2-5 1 0,2 5-5 0,3-5 1 15,3 0 0-15,-1 3 0 0,1 0 17 0,-1-1-1 0,3 6 1 16,1 0-1-16,-6-3-6 0,2 0-1 0,3 5 1 16,-2 0 0-16,2 1-8 0,5-11 1 0,-2 10 0 15,-1 3 0-15,4 2 2 0,1-2 1 0,1-6-1 16,-3 3 2-16,5-2-9 0,3 5 1 0,0 5-1 16,-3-6 1-16,1 1-1 0,1-8 2 0,4 8-1 15,-1 2 1-15,6-2-1 0,2-3-1 0,0-7 1 16,-5 7-1-16,7-5-3 0,1-5 1 0,2-2 1 0,-3 10-1 15,3-1 1-15,0-4 1 0,1 2-1 0,-1 5 0 16,5 0-2-16,3-9 2 0,-1 4-2 0,4 2 1 16,-1 11-2-16,-2 0 1 0,4-10 0 0,4 9 0 15,-3-1-1-15,-3-6 2 0,3 2-1 0,7-4 0 16,-5 0 0-16,-2-3 1 0,5 3 0 0,3-11 1 0,-4 6-2 16,-1 0 0-16,4-6 0 0,13 11 0 0,-5-6-1 15,-5 4 1-15,3-1 0 16,10 2 1-16,-3 6-2 0,-3-5 1 0,1 2-1 0,0-7 1 0,-1 2-1 15,3 0 1-15,8 0-1 0,8 0 1 0,-9 0-1 16,-4-4 0-16,8 4 0 0,-1-5 1 0,-7-3-1 16,-1-4 0-16,6 0 0 0,-3-1 1 0,-5-7-1 15,-2-7 0-15,2-1 0 0,3 8 1 0,-3-13-1 16,0 1 0-16,6-6 0 0,9-2 0 0,-10 0 0 0,-5 5 0 16,6 0 0-16,1-6 0 0,-9 1 2 0,-8-5-1 15,3 2 0-15,4 1 0 0,1 2-1 0,-6-6 1 16,-2-1 0-16,0 4 0 0,-2-2 1 0,-6-5 1 0,3 2-1 15,0 3 1-15,0-1-2 0,-3-1 1 0,3-9-1 16,2-1 1-16,-2 1-2 0,-5 9 0 0,0-4 0 16,2 4 0-16,-4-1 0 0,-6-5 0 0,0 11 0 15,0-6 0-15,-7 3 0 0,-1 2 0 0,3 3 0 16,-2-3 0-16,-6-5 0 0,-2 8 0 0,0-2 0 16,-3 1 0-16,-4-6 0 0,-1 7 0 0,0-6 0 15,-2-1 0-15,0-1 0 0,-3 0 1 0,-2 3-1 16,-3-3 1-16,2 1 0 0,4 1 2 0,-6 4-1 15,-5-11 0-15,0 3 10 0,5 2 1 0,-3 8-1 0,-12-3 0 16,-3-2 0-16,1 2 0 0,-6 3-1 16,-5-5 2-16,-10 5 0 0,-5-3 1 0,-16-5-1 15,4 6 2-15,9-4-14 0,5 6 1 0,-2 3-1487 0</inkml:trace>
  <inkml:trace contextRef="#ctx0" brushRef="#br0" timeOffset="80864.39">25779 6367 1332 0,'0'0'0'0,"0"0"-1000"0</inkml:trace>
  <inkml:trace contextRef="#ctx0" brushRef="#br0" timeOffset="140831.57">32037 6682 954 0,'0'0'63'0,"0"0"-16"0,0 0 2 0,0 0-1 16,0 0 0-16,0 0-6 0,0 0 0 0,0 0 0 16,0 0 1-16,0 0-43 0,0 0 0 0,0 0 0 15,-25-30 0-15,15 17 22 0,0-2 2 0,0 0-1 0,-3 2 1 16,-8-2-18-16,1 3 1 0,5-1 0 0,0-2 1 15,-3 0 9-15,0 2 1 0,0-2-2 0,0-5 2 0,-5 5-8 16,1 2 2-16,1 1-1 16,1-3 0-16,-1-6 4 0,1 6-1 0,0-10 1 0,-6 2-1 0,1 8-6 15,2 3 0-15,0-11 0 0,-2 3 1 0,-1-5 7 16,-2 7-1-16,0 0 1 0,0 6 0 0,-2 2-9 16,-3-11-1-16,-3 6 1 0,0 3 0 0,-2-8 19 0,0 4-1 15,-5 4 1-15,-3 4 1 0,3-4-6 0,0-3 1 16,-3 7-1-16,-8 3 0 0,9-5-7 0,-1 2 0 15,-10-2 1-15,0 0 0 0,2 3 0 0,4 7 1 16,-4 0 0-16,-4-3-1 0,4 1-2 0,6-6-1 16,2 8 1-16,-10 0-1 0,8 0-3 0,4 0 0 15,-1 0 0-15,1 0 1 0,1 0-4 0,2 10-1 16,3 0 1-16,0-2-1 0,-3-1 1 0,1 6 0 16,2-6-1-16,-8 6 1 0,5 2 6 0,5-7 2 15,-2 4-1-15,-8 3 1 0,6 6-8 0,4-6 1 0,1-3 0 16,-1 3 1-16,3-2 2 0,5-3 0 0,0 8 0 15,2-1 0-15,1 1-9 0,0-5 1 0,-1 4 1 16,6 1-1-16,2 0 1 0,0-1 2 0,-2-2-1 16,2 0 1-16,0 6-5 0,0-1 0 0,-2 0 0 15,0 3 0-15,2-1-1 0,5 4-1 0,3-4 1 16,0 3 0-16,2-9 0 0,1 9 1 0,-4 0 0 16,6 3 0-16,3 4-1 0,2 1 0 0,0-3 0 0,-5 3 0 15,5-3-6-15,2-4 1 0,3 4 1 0,0 3-1 16,6-3-3-16,1 3 1 0,1-6-1 0,2 4 1 15,3-4 8-15,0 6 0 0,0-5 0 0,5 7 0 0,-1 5 1 16,1-4 2-16,5-6-1 0,5 5 0 16,-2 0 6-16,-8-4 0 0,5 4 0 0,7 8 1 15,-1-8 5-15,-4-2 1 0,6 5 0 0,4 2-1 16,1-10-13-16,-3-2 0 0,0 5 0 0,3-6 2 0,2 1-2 16,-2 0 1-16,0-8-1 0,5 3 1 0,-3 2-2 15,-2-3 0-15,2 6 0 0,8-8 0 0,-3-2 0 16,0 0 2-16,8 2-1 0,3-3 0 0,-3 4 0 0,-3-1 1 15,6-8 0-15,7 3 1 0,-8 3-3 0,-7-3 0 16,3 0 0-16,9 5 1 0,1-9-1 0,-3-6 0 16,5 0 0-16,3 2 1 0,-1-7 1 0,-6 3 2 15,1 2-1-15,6-5 0 0,-11-5 1 0,-2-3 0 16,8 1 1-16,-3 2-1 0,0-3 1 0,-5-2-1 0,2-3 1 16,6-2 0-16,-5 0 7 0,-9-3 2 0,1 3-1 15,8-5 1-15,-11 5-7 0,1 0-1 0,4-3 1 16,5-4 1-16,-2 1 7 0,-5-1 0 0,0-3 0 15,5 4 1-15,-7-6-13 0,-9 7 0 0,1-8 1 16,-3 5 0-16,-5 3 5 0,-5-3 1 0,-2-4-1 16,4-1 1-16,-4 5-2 0,-6 3 1 0,0-8-1 15,-4 8 1-15,-9-5-1 0,1-3 1 0,2-2 0 16,-2 2 0-16,-1-4-5 0,-2 4 2 0,-2 3-1 16,-3-8 1-16,-5 0-1 0,0 3 0 0,0-5 1 15,0-6-1-15,-1 6 3 0,1 10 1 0,-2-5-1 0,2-6 1 16,-8 4-4-16,-2 1-1 0,2-4 1 0,-2-3-1 15,-3 3 4-15,-3 7 1 0,-1-7 0 0,-1-8 0 0,-5 8-5 16,-3 0 1-16,1-6-1 0,-9-2 2 0,-4 1-2 16,0 1 2-16,-3 1-2 0,-7-5 2 0,-1 7-5 15,1 0 1-15,-6-10 1 0,-2-2-1 0,3 2 1 16,7 10 1-16,-5 0-1 0,3 3 0 0,-1 0 1 16,3 9 0-16,0 4 0 0,-12 2 0 0,2-6-3 15,0 16 1-15,-11 5 0 0,-4 18 0 0,76-13-2223 0</inkml:trace>
  <inkml:trace contextRef="#ctx0" brushRef="#br0" timeOffset="141867.1">31913 12291 1683 0,'0'0'0'0,"0"0"0"0,-28 10 0 0,10 0 105 16,0-7 2-16,-2-3-2 0,0-3 2 0,-1-2-63 15,1-2 1-15,-1 2 0 0,-1-5-1 0,-6 2-30 0,2-4-1 16,3 4 1-16,-7-5 0 0,-1-2-15 0,-2-2 1 16,-8-4 0-16,8 4 0 0,-7-3-2 0,-4-3 1 15,-9-2 0-15,-3-11 0 0,-3 4 0 0,1 1-1 0,-6 4 1 16,-4-1 0-16,2 0 0 0,7 3 1 0,-7 7-1 15,-10 6 1-15,4-3-1 0,9 2 1 0,-3 8-1 16,-1 3 1-16,9 9 2 0,10-2 1 0,-3 5 0 16,-5 3 0-16,5-1 1 0,5 4 1 0,0 4-1 15,0 2 2-15,-2-1 7 0,2-6 2 0,1 2 0 16,-4 9-1-16,3 4-7 0,1-2 0 0,-4 2-1 16,-4-5 2-16,2 5-2 0,8-2-1 0,-3 7 1 15,3 8 0-15,-1-3-6 0,4-4 0 0,4 4 0 16,3-2 0-16,5 2-1 0,0-7 1 0,0 2-2 0,3 3 2 15,4 2-3-15,3-5 1 0,6 3-2 0,4 8 2 16,0-1 0-16,3-2 1 0,10 5-1 0,6 2 1 16,1 6-6-16,4-9 0 0,4 4 0 0,8-1 1 0,0-2 1 15,-3-3 1-15,-2-2-1 0,13 5 1 0,2-2-2 16,0-9 2-16,8-1-1 0,5 1 1 16,-3-1 4-16,-2-4 0 0,7 1 0 0,6-3 0 15,-3-2 0-15,-3 0 0 0,1-8 0 0,12 13 0 0,-2-11 1 16,-6-1 0-16,6-6 0 0,2 0 0 0,2-3 6 0,-4 1 0 15,0-5-1-15,9-1 1 0,-6-2-3 0,-4-5 1 16,11 3-1-16,2-6 2 0,-4-2 2 16,-9-2 1-16,-2 2 0 0,13-11 0 0,-8 1-1 0,-7-2 1 15,4-1-1-15,8-7 0 0,-4 2 0 0,-9 3 1 16,-4-13 0-16,-1 6 0 0,-7 4-4 0,-3 0 0 16,3-10 1-16,2-2 0 0,1 7-2 0,-9 8 2 15,-2 0-1-15,3-8 1 0,0 1 2 0,-6 4 1 0,-4 0-1 16,7 3 1-16,-2-5 9 0,-8 5 1 0,-3 5-1 15,1 0 1-15,-6-11-10 0,-2 4 1 0,-3-1-1 16,0-2 1-16,-2-3 7 0,-3 0-1 0,-2 1 1 16,-6-9 0-16,-4 1-10 0,-3 0 0 0,-3-13-1 15,-7 0 1-15,0-2-1 0,-3 2 0 0,-8-3 0 16,-4-9 1-16,-8 10 2 0,-3 2 1 0,-5-10-1 16,5-3 1-16,-4 8-6 0,1 8 1 0,-1-3-1 15,-9 5 1-15,3 5-4 0,8 11 1 0,0 2 0 16,-8-1 1-16,5 11-2 0,3 0 1 0,-8 2-1 0,-2 6 1 15,-6-1-2-15,-10-2 2 0,-20 0-1 16,-10-2 0-16,99 12-2187 0</inkml:trace>
  <inkml:trace contextRef="#ctx0" brushRef="#br0" timeOffset="157866.47">11637 9865 992 0,'0'0'0'0,"0"0"0"0,0 0 0 16,0 0 59-16,0 0 0 0,25-5 1 0,-12 2-1 15,-3-2-52-15,3 2 1 0,-1 1 0 0,14-8 0 16,9 2 12-16,-9 3 0 0,4 5 0 0,-4 0 2 0,-1 0-8 16,-2-2 2-16,0 2-1 0,8 2 0 0,7-2-15 15,-8 0 1-15,1 0 0 0,7 0 1 0,0 0-2 16,3 5 1-16,2-5-1 0,5-5 1 0,1-2 24 16,-11 2-1-16,10 2 1 0,1-12 1 0,-4 5 3 15,-1 2 0-15,4 6 0 0,5-6 2 0,-4 3-8 16,-3 3 2-16,2-3-2 0,8-3 2 15,2 3 2-15,-9 3 0 0,2-3 0 0,10 5 1 0,-5 0-8 0,-8 0 1 16,3 5 0-16,7 2 0 0,-2-4-8 0,-7 2 2 16,2 2 0-16,4-2-1 0,-1-5 5 0,-6 8 0 15,1-6 0-15,7-2 2 0,-13 0-1 0,0 0 0 16,0 0 0-16,6 5 2 0,-6-2-1 0,-7-3 0 16,2-3 1-16,-3 3 0 0,-4 0-9 0,-3 0 2 15,0-5 0-15,2 5-1 0,1-7 5 0,-11 4 1 16,6-4 0-16,4 2 0 0,-2-3-14 0,-5 8 2 0,2-5-1 15,3-5 1-15,6 8-5 0,-6 4 1 0,0 1-1796 16</inkml:trace>
  <inkml:trace contextRef="#ctx0" brushRef="#br0" timeOffset="158766.84">3239 11679 602 0,'0'0'0'0,"0"0"0"16,0 0 0-16,0 0 164 0,0 0 1 0,0 0-1 0,-8-28 1 16,3 28-166-16,0 0-1 0,10 0 1 0,3 0 1 0,2 8-10 15,-3-6 1-15,-2 3 0 0,13 3 0 0,8 12-14 16,9-7-1-16,-2 2 1 0,3 0-1 0,0 2 3 15,-6-6 1-15,-2-4-2 0,13 1 2 0,-6-8 19 16,4 0 1-16,4 0-1 0,5-3 1 0,1-2 3 0,-4 3 1 16,9-6-1-16,7 0 1 0,-5-2 38 0,-8 0-1 15,0 3 1-15,13-6-1 0,-5 1-7 0,-7 4 1 16,7-7 0-16,10 2-1 0,-2 6-1 0,2-6 1 16,2 6-1-16,6-6 1 0,-3 3-8 0,-2 2 1 15,5-2-1-15,-5 3 1 0,2-3-7 0,-3 5 1 16,6-11 0-16,5 4 1 0,-10 4-1 0,-8 1 1 0,5-3 1 15,-5-5-1-15,0 4 0 0,-10 6 0 0,5-7-1 16,2 4 2-16,1 1-2 0,-6-1 2 0,3 1-1 16,5-6 1-16,-7 8-4 0,-8 2 0 0,7-2 0 15,-5 3 1-15,1-6-8 0,-3 3 2 0,2 0-1 16,5-5 1-16,-7-5 5 0,0 5 1 0,5 0 0 16,2-3 0-16,-10-7-3 0,-4 8 0 0,-9 1 0 15,8-9 0-15,-2 5-13 0,-6 3 1 0,-4-4-1 0,2 4 1 16,-8-3 15-16,3-3 0 0,-5 8 0 15,-5-3 2-15,2 6-8 0,0-1 2 0,0-2-2 0,3 8 2 16,0-6-15-16,0 3 2 0,0 5-1 0,-1 13 0 16,-17-13-1796-16</inkml:trace>
  <inkml:trace contextRef="#ctx0" brushRef="#br0" timeOffset="159551.31">10772 10051 614 0,'0'0'0'0,"0"0"-461"0</inkml:trace>
  <inkml:trace contextRef="#ctx0" brushRef="#br0" timeOffset="163277.31">24189 10104 515 0,'0'0'0'16,"0"0"0"-16,28-3 0 0,-8-9 46 0,-2 2 0 16,5 5 0-16,3-3 1 0,4-4-3 0,-2 4 0 0,-3-5 1 15,-2 3 0-15,0 0-43 0,0 0 2 0,3 3-2 16,-1-6 1-16,0 5 12 0,3 1 0 0,3-6-1 15,2-2 1-15,3 5-15 0,-1 3 1 0,-4-4 0 16,4 1 0-16,4 3 14 0,-9 4-1 0,1-4 1 16,4 2-1-16,3 2 10 0,-2-2 0 0,0 0-1 15,2 5 2-15,0 0 0 0,-2-2-1 0,-3-6 1 0,7 3 0 16,-1 2 0-16,-4 1 2 0,1-1-1 0,4 3 1 16,-6 3-7-16,-4-3 2 0,3 2-2 0,5-2 1 15,-5 0-12-15,-5 0 0 0,3 0 0 0,5 3 1 16,-1-3 1-16,-12-3 2 0,0 3-2 0,0 0 1 15,-3 0 1-15,-2 0 0 0,0 0 1 0,0-2-1 0,-3-1-1 16,-5 3 1-16,0 0-1 0,-2 0 0 0,-1-7 13 16,1 7 1-16,0 0-1 0,-6-5 0 0,6 2-3 15,0 3 0-15,-3-5 0 0,2 3 0 0,-7-6 13 16,3 6 0-16,-3-1-1 0,2-4 1 0,3 2-3 0,-2-3-1 16,-3 0 0-16,0-4 2 0,0-3-8 15,0 2 0-15,0-2 1 0,0-5 0 0,0-8-5 16,0 5 1-16,0-4-1 0,0-1 0 0,5 8-7 0,0-3-1 15,-2 6 1-15,2-6 0 0,0-5 1 0,-3 3 1 16,-2 2-2-16,3-7 2 0,2 0-9 0,-5 0 0 16,-2-6 1-16,2-7 0 0,0 6 2 0,-3 1 2 15,-2-6-1-15,2-6 0 0,-2-3-3 0,-2 8 0 16,-1-4 0-16,8-14 1 0,0 3-1 0,-3 5 1 0,-2-5 0 16,0-10 2-16,0 10 2 0,0-2 2 0,3 2-1 15,2-10 1-15,-3 0-12 0,-2 17 1 0,2-17-1 16,1 3 1-16,-3 2 11 0,0 7 0 0,0 1-1 15,-1-18 1-15,1 10-9 0,0 7 1 0,0-2 0 16,3-5 1-16,2-5 2 0,-3 18 0 0,-2-15 0 16,-3 2 0-16,3 5-2 0,3 0 1 0,-3-3-1 15,-3-9 1-15,-2 7-5 0,2-3 2 0,1 1 0 16,-1-14-1-16,5 4 4 0,-2 4 0 0,0-4 0 16,-2-24 1-16,4 14-5 0,3-1-1 0,-2-5 1 15,-6-12-1-15,3 20 1 0,5 5 0 0,0-3 0 0,-5-2 0 16,2 10 3-16,1 12 1 0,-3 3-1 0,-1-10 1 15,4 5-4-15,-1 8-1 0,-2-3 0 0,-2-7 1 0,-1 7-4 16,3 7 1-16,-3-2 1 0,-2-2-1 0,0 4-1 16,0 4 1-16,0-4-1 0,5-4 2 0,-3-8-3 15,-5 5 1-15,3 5 0 0,5-13 0 0,0 11-1 16,-3 2 1-16,1-7-1 0,1 2 1 0,1-3-1 16,0 11 0-16,3-6 0 0,2 1 1 0,-3-1-1 0,-2 14 0 15,3-4 0-15,2-4 0 0,-3 7-1 0,-2 3 0 16,2-3 0-16,6 0 0 0,-3 3-3 0,-3 4 1 15,1-1 0-15,7 6-1 0,-3-1 2 0,1 6 0 16,-3 6 0-16,5-18 0 0,-5 8 1 16,-2 5 0-16,4 2 0 0,3 1 0 0,-2-4 0 0,-3 11 0 15,0 3 0-15,0 2 1 0,0-11-3 0,-3 9 1 16,1-3 0-16,-1 7 1 0,1-2 0 0,-1 3 0 0,0-1-1 16,-2 5 1-16,3-4-2 0,-1 2 1 15,-2 2-2-15,3 1 2 0,-1-1-2 0,-2-2 0 0,0 5 0 16,0-7 0-16,0 4 2 0,-8 3 1 0,5 0-1 15,-2-7 1-15,-5 2 1 0,0 5 0 0,2-8 0 16,-10 8 0-16,-5-5 0 0,0 5 0 0,5 5 0 16,-5-5 0-16,0 0 0 0,0 0 0 0,-2 8 0 15,-8-3 0-15,7 5 0 0,1 2 1 0,-6 1-1 16,-2-6 1-16,-3 9-1 0,0-4 1 0,-2 6-1 16,-3-6 1-16,6 1-1 0,1 2 0 0,-4-2 0 0,-10-1 0 15,10 6 0-15,-1-5 0 0,-4-1 0 0,-5 3 0 16,2 5 0-16,7-4 0 0,-12-4 0 0,8-4 0 0,-3 4-1 15,5-2 0-15,-2 8 0 0,2-5 0 16,3 2-1-16,-3-3 1 0,3 6 0 0,5-5 1 16,-3-1-1-16,8 3 0 0,2 5 0 0,-7 1 1 0,10-6-6 15,5 5 2-15,-2 8-2 0,5-6 2 0,-6 4-5 16,8 9 1-16,1-7 0 0,6 14 0 0,1-6 3 16,0 4 0-16,2-5 1 0,3 21-1 15,5-8-1-15,0-3 1 0,0 3-1 0,0 12 2 0,3-9-1 16,2 9 1-16,3 11-1 0,7-6 1 0,-7 1-1 0,-1-11 1 15,8 16-1-15,-2-3 1 0,0-3 2 0,-6-2-1 16,6 8 1-16,-3 9 1 0,3-4 1 0,0-13 0 16,0 8 0-16,-3 7 0 0,0-8 0 0,-2 3 0 15,4 3 0-15,1 15 0 0,-5-16 0 0,-1 3 0 16,3 0 0-16,-2 13 1 0,0-8 0 0,-1-7 1 0,1 7 1 16,-3 8-1-16,3-6-2 0,-1-4 0 0,-2-3 0 15,0 10 1-15,1-9-1 0,-4-9 0 0,3 11 0 16,-2-3 1-16,2-3-1 0,0-12 0 0,0 8 0 15,-5 0 0-15,-3 2 1 0,3-3 0 0,3-7 1 16,-3 5-1-16,-3-5-1 0,-2 0 1 0,0 5 0 16,3 5 0-16,2-10 1 0,0 0 1 0,-3 0-1 15,-2 3 1-15,3-3-2 0,2-8 0 0,-8 1 1 16,5 2 0-16,3-3 0 0,0-2 1 0,-2 2 0 16,-1 6 0-16,6-16-2 0,-1-2 1 0,-4 0-1 15,-1 5 2-15,1 0-3 0,-1 0 1 0,1-11 0 0,-3 16 0 16,5-15-1-16,2 2 1 0,-2 1 0 0,-2 7 0 15,-1-11-1-15,3-1 2 0,-5-4-2 0,5 1 1 0,0 2-1 16,0-7 0-16,5-5 0 0,-5 10 1 0,5-11 0 16,3 6 0-16,-1-5 0 0,-4 2 1 0,5 3-2 15,-3-1 2-15,0-7-1 0,0 11 0 0,-3-9 1 16,1 4 1-16,2-4 0 0,5 3 0 0,-2-2-2 16,-3-3 0-16,0 3 0 0,5 5 2 0,0 4-3 15,-2-11 1-15,0-1 0 0,7 7 0 0,-8-9-1 16,1 0 1-16,2 2 0 0,6 0 0 0,-6-5 0 0,-3-5 2 15,1-2-1-15,7 4 0 0,1 1-1 0,-9-10 0 16,-2 7 1-16,8-3-1 0,2 3-1 0,-2 0 1 16,2-10 0-16,6 3 0 0,4 2 1 15,-5-3 1-15,-2 3-1 0,10 3 0 0,8 5-1 0,-1-13 0 16,-2 10 0-16,1 2 1 0,1 1-2 0,3 0 1 16,0-11 0-16,3 6 0 0,0-1 1 0,-3-2 0 15,5 0 1-15,16 3 0 0,-11-1-2 0,-2 1 0 0,2-6 0 16,8-2 0-16,-2 0 2 0,-3 0 0 0,-1 0-1 15,6 0 2-15,3 0-3 0,-11 0 1 0,1-2-1 16,4-3 1-16,3-3 1 0,-10 6 0 0,5-13-1 16,5 2 2-16,2-5-3 0,-2-4 1 0,5-8-1 15,8-11 1-15,-69 41-2129 0</inkml:trace>
  <inkml:trace contextRef="#ctx0" brushRef="#br0" timeOffset="166837.12">24082 4072 690 0,'0'0'0'0,"0"0"0"0,0 0 0 0,-25-16 33 0,9 11 1 0,6 5 0 0,5 0 0 0,5 0-22 16,0-7 0-16,-2 7-1 0,-1 0 2 0,3 0 21 0,0 0 1 15,0 0 0-15,3 0 0 0,4 0-27 0,3 0 1 0,1 0 0 16,27 7 0-16,18-2-8 0,-3 3 0 16,-4-6 0-16,-4-4 1 0,4 2-1 0,-1 0 1 0,0-8 1 0,1 3-1 15,2 5 17-15,-3-12 1 0,-5-1 0 16,8 3 1-16,-5 3-3 234,-3-6 1-234,3 5 0 0,2-12 0 0,-7 13-11 0,-5-1 0 0,2-2-1 0,0 0 2 0,0 2 9 0,-5 3 0 0,0-2 0 0,-2-1 0 0,2-7-3 0,-5 10 0 0,0-3 0 0,2 1 1 0,-2-1-4 0,-5-4 2 0,-3 4-1 0,8 1 1 0,-7-3-12 0,-6-1 0 0,-2 11 0 0,5-5 2 16,-6 3 0-16,-4 2 2 0,0-5-2 0,2 5 2 0,-3 5 2 0,-2-3 0 0,-2 3-1 0,2 6 2 0,0-1 4 0,0-3-1 0,-5 1 0 0,0 27 2 0,3 8-6 0,-6 10 0 0,-2 2-1 0,5-9 2 0,-2 9 2 0,-6 5-1 0,-2-2 0 0,7 8 0 0,1-3 11 0,2-13 2 0,-8 21-2 0,8 10 1 0,3-11-5 0,-3-7 0 0,-5 5 0 0,7 5 0 0,1-12-5 0,-3 2 0 0,5 7 1 0,2 3 0 0,-2 5-3 0,-2-10 0 0,5 11 0 0,2 4 2 0,-3 0-2 0,-1-8 0 0,1 16 0 0,6 2 0 0,-3 3-5 0,-2-10-1 0,-1 10 1 16,6 2 0-16,-3-7 4 0,-2 4 0 0,0 4 0 0,2 4 1 15,2-10-9-15,1-7 2 0,-10 5-1 0,-1 2 0 0,3-10-2 16,3 0 0-16,-3 5 0 0,-5 3 1 0,5-5-2 0,3-8 1 0,-3 5 0 15,-3 5 0-15,1-17-2 0,-1-1 1 0,4 3-2 16,-6 5 2-16,0-10-3 0,0-2 0 0,0 2 0 0,-3 8 1 16,0-13 0-16,1-5 1 0,-1 7 0 15,-2 13 1-15,3-7 0 0,2-1 0 0,0 1-1 16,-5 17 1-16,2-10 1 0,3-2 0 0,0-1 0 16,-5 9 0-16,5-6 0 0,0-10 0 0,-3 0 0 0,1 5 0 15,2-5 0-15,-3-8 0 0,-2-7 0 0,0 3 0 16,-5-3 6-16,0-13 0 0,2 3-1 0,1-3 1 0,-4 5-2 15,1-9 2-15,0-1-2 0,-3 3 2 0,1-3 3 16,-4-5 0-16,1 3 0 0,2 2 1 0,3-2-2 16,0 2 1-16,0-7-1 0,0 2 1 0,-3 3 4 15,0-5 2-15,-5-11-1 0,6 4 1 0,2-4-14 0,-1-2 0 16,-4 0 0-16,0-2 1 0,2 0 2 0,3-6 0 16,-3-4 0-16,-5-3 0 0,-2 5 1 0,2-5-1 15,3 0 1-15,-10-5-1 0,-9-5-1 0,4-3 2 16,2 6-1-16,-3-9 1 0,1 4-4 0,-1-1 1 15,-4-2 1-15,-3 0-1 0,2-5 5 0,5 0-1 16,-2 5 1-16,-2-6 0 0,4 1 1 0,1-5-1 0,-3 7 1 16,-3-7 1-16,0 2-4 0,3-2-1 0,-2 0 1 15,-6 5 0-15,5-5-2 0,3 2-1 16,-2-2 0-16,-9-5 0 0,1 2-1 0,5 3 2 0,2 0-2 16,1-3 1-16,2 3 7 0,2 4 1 0,1 1-1 15,-1 3 1-15,6-1 3 0,-1 0-1 0,6 6 0 16,0-8 2-16,2 4-2 0,2 6 0 0,4 3 1 15,2-3 0-15,-1 0 1 0,4 2 0 0,-1 1 1 16,1 4-1-16,-1-10-1 0,0 6-1 0,1-6 0 16,2-2 2-16,-1 8-5 0,1-6 0 0,3-2 0 0,-8-20 1 15,2-6 0-15,3-2 0 0,2-4 0 0,-2-9 0 16,0 1-2-16,0-8 1 0,3-8-1 0,-9-4 1 16,1-9-4-16,0 1 0 0,0-7 1 0,0-9-1 0,-1 1 4 15,1 10 0-15,-2-16 0 0,-6-1 1 0,0 6-5 16,3 4-1-16,-8-4 1 0,0-12-1 0,0 6 1 15,3 9 0-15,-1 5 0 0,4-12 1 0,-1 5-2 16,0 7 1-16,3-12-1 0,2-3 1 0,0 2-1 16,-5 21 1-16,3-15-1 0,2-13 0 0,1 3-2 15,-1 7 0-15,0-10 0 0,6-5 0 0,2 10-3 0,-1 8 1 16,1-13 0-16,5-7 0 0,0 7-2 0,-2 8 1 16,4-3-1-16,9-13 0 0,-9 11-2 15,3 15 0-15,3-8-1 0,7 10 2 0,-7 6-2 16,-1 14 1-16,1-5-1 0,5 1 1 0,2 12-1 15,-2 5 1-15,-3 10-1 0,5-13 1 0,3 11-1 0,-5 2 1 16,-3 5-1-16,8 1 1 0,2-4-1 0,0 8 1 16,1 3-1-16,-9 2 1 0,9-9 2 0,2 6-1 0,0 1 1 15,-3 2 1-15,0-2 0 16,-2 7 0-16,5 0 0 0,5 3-1 0,-3 3 1 0,1 9 0 16,-6 3 0-16,8-3 1 0,0 6-2 0,-2 2 0 0,2 5-1 15,7 0 2-15,-4 5-2 0,-1-3 0 0,8 8-1 16,6-2 1-16,1-1-2 0,-1-4 1 0,4 2-1 15,3-2 2-15,0 2-2 0,2-5 1 0,1 0-1 16,4-5 1-16,1 5 2 0,-6 0 0 0,6-3-1 16,2-2 2-16,-5 2-6 0,-5-4 1 0,-1 2-1 15,4-3 0-15,-3 1 3 0,-11 2-1 0,4-5 1 16,4 5-1-16,-5-8 3 0,-2 5 0 0,-5 1 0 0,9-1 0 16,-4 1-2-16,-3 2 1 0,5 2-1 0,6-2 1 15,-49 5-1887-15</inkml:trace>
  <inkml:trace contextRef="#ctx0" brushRef="#br0" timeOffset="167775.65">25723 4707 1482 0,'0'0'0'0,"0"0"0"0,0 0 0 16,-8-36 63-16,8 14 1 0,3-11 0 0,7-10 0 15,5 0-9-15,3 5 1 0,0 3 0 0,5 5 0 16,0-3-30-16,0 3 0 0,7-5-1 0,11 7 1 15,-5-7-21-15,-3 2-1 0,5 3 1 0,5 2-1 0,-2-2-2 16,-6-1 2-16,4-1-2 0,6 6 1 0,4-4-1 16,-6 7 0-16,5 1-1 0,3-6 1 0,0 0 1 15,-3 11 1-15,6-6-1 0,7 0 1 0,-5-2-4 16,-5 10 0-16,10-13 0 0,2 1 0 0,4 4-3 16,-4 5 2-16,3 8-1 0,3-15 1 0,2 10-4 0,-5-5 2 15,3-3 0-15,7-5-1 0,-2 8 0 16,-5 5-1-16,2-3 1 0,5-4-1 0,-7-1 5 0,-8 3 1 15,8 2-1-15,10 1 2 0,-11-1 3 0,-7 3 1 16,8 2-1-16,2-9 2 0,-4 9-5 0,-4 5 2 16,8 1-2-16,8-1 1 0,-79 8-1586 0</inkml:trace>
  <inkml:trace contextRef="#ctx0" brushRef="#br0" timeOffset="168801.37">27835 3295 1771 0,'0'0'0'0,"0"0"0"16,33-35 0-16,-5 15 39 0,7 2-1 0,14 1 0 16,9-6 0-16,-2 10-5 0,-2 11-1 0,4 2 1 15,6 0-1-15,-8 2 12 0,0 3 1 0,7 8 0 16,8 5 0-16,-4 7-66 0,-4 5 1 0,8 5 0 16,8 11 0-16,-2-3 19 0,-4 4 1 0,9 4 0 0,7-3 0 15,-8 7-8-15,-7-4 0 0,10 9 0 0,5-2 1 16,-2 10 4-16,-11-10 0 0,3 18-1 0,5 7 2 15,-5-13-2-15,-13-4-1 0,2 12 1 0,-1 5-1 16,-1-15 1-16,-8 3-1 0,-2 7 1 0,0 10-1 0,-5-5 4 16,-10-5 1-16,-3 5 0 0,0 1 0 0,-5-14 2 15,-7 6 2-15,-1-1-2 0,3 8 1 0,-5-12 6 16,-5-5 0-16,0 7 0 0,-3-23 1 0,-5 5-1 16,-2-14 0-16,-1 2 0 0,-4-3 1 0,-1-5-5 15,-2-7 0-15,0 0 0 0,5-1 1 0,-5-12-4 16,-2-2 0-16,-3 2 0 0,2 0 1 0,1-10-5 15,-3-2 1-15,0 2 0 0,-3 0 1 0,3-5-12 16,2 0 1-16,-2 0-2 0,-8-13 2 0,-9-2 2 0,-4-2 1 16,1-4-1-16,-21-26 1 0,-2 1-12 0,7 11 0 15,0-5 0-15,-2-3 1 0,7 2 7 0,8 14 2 16,3-1 0-16,-3 5 0 0,0 3-10 0,5 5 0 16,3 10 0-16,4-8-1 0,6 11 28 0,3-3 0 15,-1 5 0-15,3-5-1 0,2 5 21 0,1 0 0 0,-1 5 0 16,1 0 0-16,-1-5-2 0,3 2-1 0,0 3 1 15,0 16 1-15,0-1-9 0,3 10 1 0,2-7-1 16,10 12 0-16,0 10-8 0,1-9 0 16,4-9 0-16,3-4 2 0,0 2-6 0,-3-7 2 0,3 7-2 15,-3-10 2-15,1-7-5 0,-4 2 1 0,1-3-1 16,-5 1 1-16,-3-8-4 0,-2 0 0 0,-1 0 0 16,-2 0 1-16,3 0 0 0,0 0 1 0,-3 0 0 15,2-8 0-15,1-4 18 0,-3 4 2 0,3 3-1 0,2-7 0 16,-5-4-10-16,0 4 0 0,3 2 0 0,-1-5 0 15,-1 2 11-15,-1 5 0 0,0-7-1 0,2-5 1 16,4 0-9-16,-4 7 0 0,-2-2-1 0,3-5 2 0,2 5 2 16,-2-5 1-16,-3 7 0 15,5-2-1-15,3-5-8 0,-1 5 1 0,-1 0-1 0,1-5 1 0,4 7-3 16,-1-7 2-16,3 5-1 0,10-10 0 0,-28 25-1989 16</inkml:trace>
  <inkml:trace contextRef="#ctx0" brushRef="#br0" timeOffset="170779.05">4134 3502 1281 0,'0'0'0'0,"36"-20"0"0,7 7 0 15,5-7 27-15,13 2 1 0,16-2 0 0,7 8 0 16,-3 2-21-16,3 5 1 0,8-8 0 0,2 5-1 16,2 1 28-1,-4-1 0-15,7 8 0 0,11-12 0 0,-6 4-33 0,-10 8 1 0,15-7-1 16,6-1 2-16,2-5 1 0,-5 1 1 0,5-1 0 0,10 3 0 16,0-7 1-16,-2 6 0 0,2 4 0 0,3-11-1 15,-5 8-1-15,2 3-1 0,3-11 1 0,9 8-1 0,-11-3 9 16,-6 1 0-16,10-1 1 0,13 3-1 15,-10-5-6-15,-10 5-1 0,7 2 1 0,10-4 1 0,-2 2-2 16,-10 10-1-16,5-5 1 0,5 2 0 0,-5 3 2 0,-6 0 3 16,6 3-2-16,5-3 1 0,-5 12-2 15,-13-7-1-15,13 5 1 0,7-5 1 0,-7 8-4 0,-10-6 0 16,10 4 0-16,2-11 0 0,-7 5 0 0,-8 2 1 16,8-7-1-16,10 0 1 0,-18 0-2 0,-5 0 1 15,13-5-1-15,-1 3 1 0,-2-3-4 0,-15 2 1 16,8-5 0-16,0 1 1 0,-16 2-2 0,-2 5 0 0,2 0 0 15,3 0 0-15,-11-8-1 0,-14 8 0 0,7 0 0 16,0 3 0-16,-10-3 8 0,-8 0 1 0,-2 5 0 16,-3-5 0-16,-10-5 3 0,-8 5 2 0,-5 5-1 15,1-10 1-15,-19 2-7 0,-2 3 1 0,-10 0 0 16,-1-7 1-16,-6-1-3 0,-4 8 0 0,-4 0 0 16,-9-2 1-16,-1-8 7 0,-1 5 1 0,0 2 0 15,-55-15-1-15,-6 3-15 0,3 8 1 0,-11 2 0 16,-2 5 0-16,3 0 0 0,2 0 0 0,-13 5 0 15,-12 0 1-15,0-3 0 16,-1 11 2-16,-4-3-2 0,-8 0 1 16,0-2-2-16,-5 4 1 15,-18 3 0-15,0-2 0 0,8 5-1 0,4-6 0 0,-14 8 0 0,-6-5 0 16,9-2-1-16,-1 0 1 0,-8-3 0 0,-12 2 0 0,7 8-2 16,11-12 0-16,-11 5-1 0,-7 4 1 0,7-4 1 0,13-1 1 15,-12 9 0-15,-14-11 0 0,19 7-2 0,4-7 1 31,-7 8-2-31,-15 2 2 0,9-10-2 0,14 8 1 0,-16-3-2 16,-7-5 2-16,5 8 2 0,20-11 1 16,-8 1 0-16,-12-3 0 0,12-3 5 0,13-2 1 0,-10 5-2 0,-7-5 2 0,14 0 3 15,11-5 0-15,-8-2 0 0,1 2 1 0,9 2 2 16,10-4 0-16,-14-1 1 0,7 1 1 0,10 2-4 0,7 5 1 16,-9 0-1-16,-8 0 2 0,15-5-11 0,10 5 0 15,-2 0 0-15,2 0 2 0,1 5 14 0,14-5 1 31,3 2 0-31,-2 1 0 16,7-1-15-16,16-2 2 0,7 0-1 0,8 0 0 0,2-5 2 0,8 3 0 0,5 2-1 0,7 0 1 0,4-5-5 0,9 2 1 16,3 3-1-16,0 0 0 0,5 0-2 0,0 0 0 0,0 0 0 0,5 0 1 0,2 0-2 0,6 0 1 0,2 3 0 15,29 4 0-15,19 3-1 0,3-2 1 0,1-8 0 16,1 0 0-16,-2 0-1 0,8 0 1 0,3 7-1 16,12-4 1-16,2 2 0 0,3-5 1 15,11 7 0-15,12-2 0 0,0-5 1 0,-8 8 2 0,8-8-2 16,15-8 1-16,-9 8 10 0,-4 0 0 0,21-5 1 0,8 3-1 15,-3 2-12-15,2 0 0 0,8-5 0 16,16 0 2-16,-11-3 0 0,-7 6 1 0,4 2 0 0,22 0 0 16,-14 0 1-16,-10-8-1 0,18 8 1 0,15-10-1 15,-17 8 0-15,-6-3 0 0,13-6 1 0,0-1-1 16,-10 4 1-16,-10-4-1 0,12-3 1 0,8 2-1 16,-10 0-3-16,-15-4 1 0,17-1 1 15,9-5-1-15,-14 8-2 0,-23-5 0 16,16 0 0-16,8-3 1 0,-27 3-2 0,-4-5 1 0,8 5 0 0,9 2 0 0,-17-2-1 15,-5 0 1-15,5 7-1 0,0 1 1 0,-11-3 1 16,-4 7 1-16,2 8 0 0,10-5 1 0,-10 15 1 16,-7 8 1-16,2 7-1 0,5 15 0 0,-122-40-1919 15</inkml:trace>
  <inkml:trace contextRef="#ctx0" brushRef="#br0" timeOffset="173898.27">24166 4253 61 0,'0'0'0'0,"8"35"0"0,-3-2 0 0,-5 2 14 15,0 1 0-15,0 6 1 0,2 6-1 0,3 0 25 16,-5-5-1-16,0-3 0 0,8 13 0 0,-3-7-3 16,-2-6 0-16,2-2-1 0,5 7 1 0,-7 5 3 15,-1-2 2-15,-2-5-1 0,3 5 0 0,2 0-32 16,-3 5 1-16,-2-5 0 0,3 12 0 0,2-9 11 15,-3-4 1-15,-2-4-1 0,6-2 1 0,-6-11-14 0,-6-5-1 16,6-2 1-16,8 2 1 0,-3-15 3 0,-5 0 0 16,-2-10 0-16,4 3 0 0,1-3-9 0,-1 0 1 15,-2 0-559-15</inkml:trace>
  <inkml:trace contextRef="#ctx0" brushRef="#br0" timeOffset="175342.98">23922 4558 728 0,'2'0'0'0,"4"-5"0"15,-1-10 0-15,-3-13 16 0,8 5 0 0,3 3 0 16,15-8 1-16,0 8 2 0,0-7 0 0,3 6 0 16,14-11 0-16,-1 9-19 0,-6 0 0 0,8 3 0 0,4 0 0 15,4 0 4-15,-6-3-1 0,8 3 0 0,8-8 2 16,-1 11 16-16,-7-1 0 0,3-2 1 0,4-8-1 15,-9 13-11-15,-6-10 1 0,8 10 1 0,-2-13-1 0,-1 5 0 16,-5 3 1-16,8 0 0 0,-2-5 0 0,-1 2-8 16,-4 10 2-16,4 3-1 0,8-10 0 15,-13 5-3-15,-7 10 1 0,2-3-1 0,-2 3 1 0,-5 5 4 16,-6 5 1-16,-2 6-1 0,-2 1 0 0,-1-4-2 16,-5 9-1-16,-2-2 1 0,5 6-1 0,-3 6 4 15,-2-4 1-15,3 2-1 0,-1 0 1 0,-5 3 16 16,-2-3-1-16,5-4 1 0,7 6 1 0,-2 1-6 0,-10 0 1 15,5-1 0-15,7 9 0 0,-7-9-8 0,-5 4 2 16,2 1 0-16,3 4-1 0,-8-4 5 0,-3 4 1 16,4-1 1-16,-1 5-1 0,-8 3-9 0,-2-8 1 15,0 13 0-15,5-2 0 0,-5-1-2 0,-5-7 0 16,0-3 0-16,3 5 0 0,-1-7 5 0,-4-5 1 16,-1 7-2-16,3 5 2 0,0-9-5 0,-5-6 0 15,-1 5 1-15,4-10-1 0,-1 11-2 0,-2-6 1 0,-3-5-1 16,0-5 1-16,-2 8-4 0,0 2-1 0,0-10 1 15,-3 0 0-15,0 0-1 0,0 3 1 0,-2-6-1 16,-3 6 1-16,-2-8-2 0,2 5 1 0,0 0-1 16,-5-2 1-16,2 7-1 0,3-10 1 0,1 3-1 15,-6 2 1-15,5-2-1 0,-3-1 1 0,-4-4-1 16,-1 2 1-16,1-5-4 0,-1 0 1 0,1 2 0 16,-1 1 1-16,-2-3 3 0,2 3 1 0,-7-8 0 15,0 2 0-15,-3 3 20 0,3-2 1 0,0 2 0 0,-5-5 0 16,2-5-1-16,6 2 1 0,-1 3-1 0,-10-5 1 15,-2 5-8-15,2 0 1 0,3-2 1 0,-3 2-1 16,0 0-2-16,0-8 1 0,-2 3 0 0,-3-3 1 16,3 8-9-16,12-5 1 0,-4-2 1 0,-4 2-1 0,9 2-4 15,2-4 1-15,-6-6-1 0,4 1 1 0,4 4-4 16,3 5 0-16,3-9-1 0,4 4 2 0,-1-4 2 16,1 2 1-16,-4-3-1 0,2-5 1 0,0 8-5 15,-2-2-1-15,2 4 1 0,7-4-1 0,-7 1 1 16,6 1 0-16,1 3 0 0,1-8 0 0,0 0 0 0,2 2-1 15,3 8 1-15,0-5-1 0,0 2-5 0,5-2 1 16,-1 3-1-16,4-3 1 0,-1 2-1 0,1-5 0 16,-1 6 0-16,-2-6 1 0,3-7-1 0,2 5-1 15,0-5 1-15,-3-3 0 0,3 3 1 0,0 5 0 16,0 2 0-16,0-7 1 0,0-3-1 0,0 3 0 16,0 0 0-16,5 0 0 0,0-8 0 0,0 1 1 0,6 6 1 15,-4-9-1-15,3-3-1 16,-2 3 1-16,2-3-1 0,5-9 1 0,-4 14-1 0,-4 0 0 0,6-5 0 15,5 3 0-15,-6-5 0 0,-1 15 0 0,-4-8 0 16,9 0 0-16,-6 1 0 0,-5 9 0 0,2 0 0 16,9 1 0-16,-4-6-1 0,-6 8 0 0,1 0 0 15,1-3-1-15,-1 3-3 0,1-10-1 0,0 7 1 16,2 0-1-16,-2 1 0 0,-3-1 2 0,2 6-2 16,-4-14 2-16,2 6-5 0,0 5 0 0,-3 5 0 15,9 0 1-15,-1-3-1 0,-3 6 1 0,-4 2-1 0,5-3 1 16,2 1 9-16,0-1 2 0,-7 8-1 0,7-13 0 15,2 1 10-15,1 9 1 0,2-4-1 0,6-1 1 16,2 3-9-16,-3-2 1 0,-2 2-1 16,-3-3 0-16,5 3 2 0,1 5 1 0,-3-5-2 0,5 5 2 15,2-5-6-15,-2 5 2 0,2 0-1 0,6-5 0 0,2 5-1 16,-5 5 0-16,2-5 0 0,3 0 2 0,1 0-3 16,-4-8 0-16,1 8 0 0,7-7 0 15,-8-3-1-15,-2 7 1 0,5-12-2 0,0 5 2 0,3 7-3 16,0-2 1-16,-3 3 0 0,-3-13-1 0,1 5-1 0,-11 2-1 15,3 8 1-15,5-2 0 0,-3 2 3 0,-2-8 1 16,-2 8-1-16,4 8 1 0,-2-8 2 0,-3 2 2 16,-2-2-2-16,5 5 1 0,-3-2 6 0,-4 2 0 15,-1 0 0-15,10 2 1 0,-4 1-5 0,-8-6 1 16,2 3-2-16,5 8 2 0,-2-5-1 0,-5-8 1 16,-6 7-1-16,3 1 1 0,-2 4-5 0,-3 1 1 15,0-5 1-15,0 14-1 0,3-2 1 0,2-5 1 16,-2 8-1-16,-3 15 0 0,0-3 1 0,-2-7 0 0,2 7 0 15,-10 0 0-15,5 6 0 0,5-3 0 16,-5 2 0-16,0-5 1 0,-8 6 3 0,5-11 1 16,6 5-1-16,-3 10 1 0,0-9-5 0,3-1 1 0,2 5-1 15,-5 11 1-15,2-8-4 0,3-8 1 0,0 5 0 16,-2 8 0-16,2 0-3 0,0-5 0 0,0-3 0 16,-2 8 1-16,2-3-2 0,0-9 1 0,-3-1 0 15,-4-5-1-15,-1 5-10 0,1-4 1 0,-3-4-1 16,2 6 0-16,-4-13 10 0,1 3 1 0,-1-8-1 0,-3 3 1 15,-1-1-2-15,1-9 2 0,0 2 0 0,0 8 0 16,-3-8 0-16,0-3 0 0,3 1 0 0,3-1 1 16,-6 1-4-16,-2-3 2 0,2 2 0 0,-2-7 0 0,-6 8 3 15,1-3 0-15,0-5 0 0,-6 0 0 0,-4-5 6 16,-1-3-1-16,1 1 1 0,4 2 1 0,-4-3-3 16,-1 1 0-16,-5-1 1 0,1-4-1 0,-6 12-2 15,-2 0-1-15,-11 5-1948 0</inkml:trace>
  <inkml:trace contextRef="#ctx0" brushRef="#br0" timeOffset="177916.89">28125 5024 464 0,'0'0'0'16,"0"0"0"-16,0 0 0 0,0 0 21 0,-38-35 1 0,22 25-1 16,1-8 1-16,-3-7 7 0,0 10 0 0,-2-5-1 15,2 4 1-15,-5-4 0 0,0 5 0 0,1-5 0 16,-6 5 2-16,0-5-4 0,0 2 1 16,-3 8-1-16,1-10 1 0,-1 7-22 0,3 3 2 0,-3 0-1 15,-9 0 1-15,2-3 0 0,2 6 1 0,-2-1 0 16,0 8 0-16,-3-5-7 0,3 0 0 0,2 3 0 15,1 4 1-15,2-2 14 0,5-2-1 0,0 4 1 16,-8 8 0-16,5-2-17 0,3 2 0 0,0 3 0 16,-10-1 0-16,3 1-1 0,7 2 0 0,2-3 0 0,-4 6 0 15,-1 0-3-15,3 2 1 0,3-5-1 0,4 15 2 16,-4-5 0-16,5-2 0 0,-1 2-1 0,3-5 2 16,1 6-1-16,1-1 1 0,6-2-1 0,5 4 1 15,3-2 1-15,2-2 0 0,2 2 0 0,3 3 1 16,-2-3 12-16,2 3 2 0,2 5-1 0,6-1 1 0,0-1-3 15,0-4 1-15,2 6-1 0,3-5 0 0,-3-3 3 16,0 3 0-16,6-3-1 0,1 3 1 0,4 2-3 16,-3-5 0-16,0 3 1 0,-5 0 0 0,9-8 6 15,1 2 0-15,0 11 0 0,0-13 2 0,3-2-15 0,-1 2 1 16,1 0 0-16,0 8 0 0,-3-13 16 0,0 3 1 16,2-1-1-16,3 9 1 0,0-16-1 0,-5-8 2 15,3 8-1-15,7-2 0 0,-5 2-5 0,-3-5 0 16,4-2 1-16,1-1 0 0,-2 6-1 0,-5-3 0 15,0-5 0-15,0-5 0 0,0 2-1 0,-7-4 0 16,1 4 0-16,6-7 1 0,-5 2-7 0,-2 1 1 16,2-3-1-16,5-8 0 0,-6 5 11 0,-4 6 0 0,3-1 0 15,-1-9 0-15,-7 7-16 0,-3-3 1 16,0-2 0-16,3-3 0 0,-3 1 12 0,-5-1 1 16,0 0 1-16,3-9-1 0,-1 1-10 0,-4 4 0 0,-1 2 1 15,4-13-1-15,-9 3 4 0,-2 2 1 0,-3 0 0 16,6 0 0-16,-3 1 11 0,-3 2-1 0,-2-6 1 15,2-9 1-15,-5 2-3 0,-2 10 1 0,2-4 0 16,6-4 0-16,-3 1-6 0,-3 7 0 0,0 11 0 16,6-6 2-16,-4 8-8 0,1 0 2 0,0 2-2 0,5 6 2 15,2-3-11-15,-2 7 0 0,0 3 0 0,3 0 0 16,2 0-1863-16</inkml:trace>
  <inkml:trace contextRef="#ctx0" brushRef="#br0" timeOffset="178804.27">28532 6019 1067 0,'-3'0'0'0,"1"0"0"0,-6-12 0 15,3-3 94-15,2-6 1 0,1 9 1 0,-1 2-1 16,1-3-52-16,4 6-1 0,6-1 1 0,2-2 1 15,0 0-27-15,-2 2 1 0,2 1-2 0,10-3 2 0,6 0-18 16,-3 5 2-16,0 2-1 0,10 3 0 0,-5-5 11 16,-5 5 2-16,2-5-1 0,6 2 1 0,-6 6 2 15,-5 2 2-15,-2 0-1 0,8-5 1 0,4 8-11 16,1-1 0-16,-3-2-1 0,2 5 2 0,6-2-4 16,-3 2-1-16,-5 5 0 0,5 0 2 15,-2 5 8-15,-6-5 1 0,0 6-1 0,6-6 2 0,-1 2-13 0,-4 1 1 16,-3 0 1-16,5 4-1 0,-5-2 2 0,-8-4 0 15,5 4 1-15,6 0-1 0,-8-5 20 0,-6-2 0 16,4 2-1-16,6 5 2 0,-6-7-6 0,-6-6 1 16,0 6-1-16,-2-6 1 0,2 3-13 0,-5-5 1 15,-5-5 0-15,0 0 0 0,0 3-1 0,0 2 0 16,0 0 0-16,2-5 1 0,4 0-5 0,-1 0 2 0,-3 0-1 16,-2-5 1-16,3-3-5 0,2 3 1 0,-3 5 0 15,3-12 1-15,1-6-3 0,-4-2 0 0,1-5 0 16,-6-18 1-16,1-5-1 0,-4 10 0 0,-4 10 0 15,0 1 0-15,0-1-2 0,-3 8-1 0,-2-3 1 16,5 11 1-16,2-3-4 0,3 2 1 0,2 0-1 16,1 6 2-16,-6 2 1 0,3 2 0 0,5 3-1 15,0-7 2-15,0 7 2 0,0 0 1 0,0 0-1 0,0-5 0 16,0 2 2-16,0 3 0 0,0 0 1 0,3 0 0 16,2 0 5-16,2 3 0 0,4 2 0 0,1 7 1 15,6 3-2-15,3-2 1 0,1 5-1 0,1 7 1 16,0-3-1-16,-5-1 1 0,-5-6 0 0,-6 2 0 15,-2 6-5-15,-2-10 2 0,2 4 0 0,-5 11-1 0,-5-3 14 16,-3-5 0-16,-2-2 0 0,-5 10 0 16,0-3-4-16,-3-5 0 0,-2 10-1 15,-6 6 1-15,-2 1-2 0,0 6 1 0,-2-5-1 0,-1 15 2 16,-2 10-20-16,-5 0 1 0,-5 13-1886 0</inkml:trace>
  <inkml:trace contextRef="#ctx0" brushRef="#br0" timeOffset="181525.55">23930 5790 941 0,'0'0'0'0,"0"0"0"16,0 0 0-16,0 0 66 0,0 0 0 0,0 0 1 0,0 0-1 15,0 0-41-15,0 0-1 0,0 0 1 0,-13 28 0 16,15-8 16-16,3-13 1 0,1 9-1 0,1 24 1 16,3 10-19-16,1-2 1 0,-1-5-1 0,0 0 1 15,0 10-15-15,0-5 0 0,3 2 0 0,2-2 1 0,-5 7 3 16,-2-4 1-16,5 9-1 0,2 3 2 0,-5-2-12 16,-5-11 2-16,0-2-1 15,6-5 1-15,-1 0-1 0,-10-3 2 0,0-5 0 0,5-5-1 0,-3-4 7 16,1-6 2-16,-3 8-1 0,0-8 1 0,0 0-7 15,-3-2-1-15,-2-3 1 0,8-3 1 0,-3-4-2 16,-5 2-1-16,5-10 1 0,2 2-1 0,3 3-2 16,-2-5-1-16,-3-5 0 0,2-10 1 0,-2 15-1359 0</inkml:trace>
  <inkml:trace contextRef="#ctx0" brushRef="#br0" timeOffset="183040.5">23818 5699 1231 0,'0'0'0'0,"0"0"0"16,-6-7 0-16,6-1 37 0,0 1 1 0,0 7-1 15,0-5 1-15,0 5-16 0,3-8 1 0,0 8-1 16,7 0 1-16,8 0-22 0,2 0 0 0,-2 0 0 16,25-5 1-16,10 2-2 0,-4 3 0 0,-3-5 0 15,-3 0 0-15,-3 3 0 0,-1-3 0 0,4-5 0 16,10-3 1-16,1 6 1 0,-6-1-1 0,3-5 0 15,2 1 1-15,-4 4 5 0,-6-4 1 0,3 2-2 16,5-3 2-16,-6 5 0 0,-4 1 1 0,2-1-1 16,6 1 1-16,-3-3-1 0,-6 2 1 0,3 6 0 0,1-6 0 15,-4 8-5-15,-1 0 2 0,-4-5-1 0,1-3 1 16,-3 3-2-16,-3 3 2 0,6 2 0 0,2 0-1 0,-5-5 13 16,-5 5 1-16,3 0-1 0,2 5 1 0,-8-3-14 15,-7 3 0-15,2 3 0 0,6-3 1 0,-8 5 0 16,-6 3 1-16,-1 7 0 0,6 0 1 0,-4 3 1 15,-3-3 0-15,-2 0 0 0,2 3 1 0,0 4-6 16,-2-4 1-16,0 7-1 0,-1 8 1 0,3-3-4 16,1-2 1-16,-4 2 0 0,1 8 0 0,5-2 0 0,2-11 0 15,-2 5-1-15,-6-5 1 0,3 6 13 0,3-11-1 16,0 3 1-16,-3 2 0 0,-2 5-5 0,-1-5 0 16,3-2 0-16,-2 5 1 0,0-11 5 0,-1 6 0 15,3 5-1-15,1-5 1 0,-9 2 2 0,3 3 0 16,-5-3 0-16,3 5 0 0,-1-2-15 0,-2-13 0 0,0 3 1 15,-5-3-1-15,5 3 20 0,-5-6 0 16,0 1 1-16,0 0-1 0,0-6-13 0,0 3 2 16,0-5-1-16,-3 0 0 0,3 0 5 0,0-2 1 0,2 2-2 15,1-2 2-15,-6 2-18 0,1 2 0 0,-1-4 0 16,0 2 1-16,1 5-2 0,-3-7-1 0,-1-1 1 16,-1-2 0-16,1 3-3 0,-4-1 1 0,5-7-1 15,-5 3 2-15,-8 2-6 0,2-3 0 0,4-2 0 16,-6 0 1-16,-8 6 4 0,1-1-1 0,2-5 1 15,2-5-1-15,-2 5 3 0,0 5 0 0,-2-5 0 0,4-5 0 16,3 5 1-16,-7-6 1 0,2 6 0 0,-5 0 0 16,2 0 7-16,3 0 0 0,-2-2 0 0,-11-6 0 15,8 8 3-15,-3 3 1 0,-7 2-1 0,5-13 0 16,5 8 4-16,2 0 1 0,-9 3 0 0,-1 2-1 0,3-5-7 16,2 0 1-16,-2 2 0 0,-8-2-1 0,8 0 12 15,5 6 2-15,0-6-1 0,-13 0 0 0,8 0-18 16,5 0 2-16,0 5-2 0,-5-5 1 0,-3-5 3 15,3 5 1-15,5 0-2 0,-3 0 2 0,1 5 2 16,1-3 0-16,4 3 0 0,-1-10 1 0,1 5-3 16,4 5 1-16,1 3-1 0,2-8 1 0,0 0-3 15,3 0 0-15,0 2 1 0,-3-2 0 0,0 0-6 0,5 3 1 16,5 4-1-16,-2-7 1 0,5 0-1 0,2 0 1 16,-2 0-1-16,0-7 1 0,0 4-1 0,4 3 0 15,1 0 0-15,3 0 1 0,-1 0-1 0,1 0 0 16,-1 0 0-16,1 0 1 0,-1 0-1 0,1 0 0 15,-1 0 0-15,3-2 2 0,0 2 0 0,0 0 1 16,0-8 0-16,0 1 1 0,0-4 4 0,0 1 0 0,0 3-1 16,0-28 2-16,0-6-4 0,0-7-1 0,0 6 1 15,-5 6 0-15,5 1 4 0,0 0 0 0,0-6 0 16,-8-1 2-16,6 9-7 0,-1-2 0 0,3-8 1 16,-7 2-1-16,2 6 1 0,2 0 1 0,3 0-2 15,-3-6 2-15,-2 6 2 0,3 0 0 0,2-1 0 16,-3 4 1-16,3-4-4 0,0 1-1 0,0 0 1 15,-2 2-1-15,2 3 1 0,2 2 0 0,3 8 0 16,-5-13 0-16,0 10 0 0,3 11-1 0,2-1 1 16,0-2-1-16,-2 3 4 0,-1 4 1 0,3 5-1 0,-2-4 1 15,-1-1-8-15,1 8 1 0,2-5 1 0,-5 0-1 16,3 3-1-16,-3 2 0 0,0-5 0 0,2 5 2 0,3-3-3 16,-2 3 1-16,-3-7 0 0,2 7 0 0,3 0-1 15,0 0 1-15,0-3-1 0,-2 3 1 16,5 3-1-16,2 4 1 0,0-7-1 0,5-7 1 0,3 7-1 15,0 0 0-15,-5-3 0 0,4 1 2 0,1 2-2 16,-2 0 0-16,-1-8 0 0,5 0 0 0,3 3-3 0,-3-2 2 16,-2 2 0-16,10-5 0 0,-5 2 0 15,0 3 0-15,5-2 0 0,2-1-1 0,1-5 1 0,-11 6 0 16,8-1 0-16,5 3 0 0,6-2 1 16,-4-1 0-16,3 8 0 0,1-7 0 0,-1 2 0 15,-3 2 0-15,3 3 0 0,-2-10 0 0,2 0 0 0,0 10 0 16,1-8 0-16,-1 8 0 0,-5-7 0 0,-3 7 0 15,3 0 0-15,8-5 0 0,-5 0 0 0,-6 5 0 16,1 0 0-16,-3 0 0 0,0-3-1 0,-3 3 1 16,3 0 0-16,-2 0 0 0,-3 0-1 0,-1 0 1 0,1 0 0 15,3-5 0-15,-1 5-1 0,-4-2 1 0,-4 2-2 16,6 0 2-16,-2 0-1 0,-6-8 1 0,0 8 0 16,5 8 0-16,1-8-1 0,-6 0 1 0,0 0 0 15,3 0 0-15,0 0-1 0,-5 2 1 0,-6 3 0 16,9-2 0-16,-4-3 0 0,-2 5 0 0,-2 2 0 15,5 8 0-15,2 3 0 0,-2-3 0 0,-6 0 0 16,9-7 0-16,-4 4 0 0,-1 4 0 0,-9-4 0 0,6 1 0 16,2 2 0-16,0-8 0 0,-7 1 0 0,4 7 0 15,1 3 0-15,-3-6 0 0,0 6 0 0,5 15 0 16,3 2 0-16,0-2 0 0,-3-3 0 0,-5 18 0 16,3-8-1-16,-1 3 0 0,3-3 0 0,-4 3 0 15,-1 8-1-15,-3-9 1 0,3-6 0 0,-5 4 1 0,-2-5-3 16,-1 6 1-16,1 1-2 0,-3 1 2 15,-1 3-2-15,-6-9 0 0,-1 4 1 0,-7-6-1 0,2 5 2 16,0-2 1-16,-5 2-1 0,-5 1 1 0,-5 2-6 16,-8-3 0-16,-4 3 1 0,-4 5-1 0,-7 2-2 15,-2-2 1-15,-11 7-2034 0</inkml:trace>
  <inkml:trace contextRef="#ctx0" brushRef="#br0" timeOffset="193473.3">27774 6284 967 0,'0'0'0'0,"0"0"0"0,0 0 0 0,0 0 55 15,0 0 0-15,0 0 0 0,0 0 0 16,-26-15-46-16,26 15 1 0,-5 0-1 0,3 0 1 0,-4-8 9 0,4 6 1 15,2 2 0-15,-3-3 1 0,-2 1-21 0,0 2 1 16,0-5 0-16,-3-8 0 0,-2 0-1 0,0 3 1 16,2-2-1-16,1-3 1 0,-1 2 1 0,1 5 2 15,2 1-2-15,-1-1 1 0,1-4 10 0,3 4-1 16,2 1 0-16,-5-3 1 0,-3-1-6 0,0 4-1 16,6-6 1-16,-6 6 1 0,-2-8 2 0,0 2 0 15,0-2 0-15,0 2 0 0,-3 1-2 0,-2-1 1 16,-1 11-1-16,4-6 1 0,-4-5 10 0,1 6 0 15,2 2 0-15,-2-5 1 0,-3 2-14 0,3-2 0 16,2 8-1-16,-2-6 2 0,-3-2 13 0,0 0 0 0,1 5 1 16,-1-3 0-16,-5-4-5 0,3 9 0 0,2-9 0 15,-3 4 1-15,-4 0-5 0,2 3 1 0,0 3-1 16,-5-6 1-16,3 8-2 0,4 0-1 0,1-7 0 16,-5 2 0-16,4 0 9 0,3 2 1 0,-2 3-1 15,0 0 1-15,-3-5-14 0,8 3 1 0,-1-6-2 16,1 16 2-16,2-6-4 0,1 3 1 0,1-5-1 15,-6 0 1-15,-1 3-2 0,0 2 0 0,0 0 0 0,0-5 1 16,-2 7-2-16,2-7 0 0,3 0 0 0,2 0 0 16,-5 8-1-16,1-1 1 0,1-7 0 0,1 8 0 15,0 0-1-15,2-3 2 0,3 2-2 0,0-4 1 0,0 2 0 16,-1 7 1-16,4-4-1 0,-9 7 1 16,1 5-2-16,2-5 0 0,3 0 0 0,-2 3 0 15,1-5 0-15,-1 2 1 0,4-3 1 0,0-4-1 0,6 2 8 16,-3-2 0-16,2 2 0 0,1 7 1 0,2-7-9 15,0 5 1-15,0-7 0 0,0 5 1 0,0 2 3 16,0 0 2-16,2 0 0 0,6 3 0 16,2 2 13-16,-2 0 2 0,-3-5-1 0,2 3 1 0,-4 2-21 0,2 5 1 15,3-10-1-15,2 18 2 0,0-10-1 0,-2-1 1 16,2 6-1-16,0 5 0 0,0-5 10 0,0-6 0 16,3 11 1-16,-3-5-1 0,3-6-3 0,2 4 1 15,1-4 1-15,-4 1-1 0,3 2-7 0,1-2 2 16,-1 2-2-16,3-5 2 0,-3 0 4 0,0 3 0 15,3 0 0-15,3-3 0 0,-4 0-10 0,-1-7 1 0,1 2-1 16,6 0 2-16,0-3-2 0,-2 1 0 0,-1-3 0 16,0 3 0-16,6 7-4 0,-1-10 1 0,-2 3 0 15,0-1 0-15,2-7 1 0,1 5 0 0,-1-2 0 16,3 4-1-16,0 4 1 0,-5-4 1 0,3 1-1 16,2-13 1-16,0 0-3 0,-6 7 2 0,1-7-1 15,3 0 0-15,-6-7-5 0,-2 7 2 0,2-8-1 16,13-2 0-16,-5 3 2 0,-7 4 0 0,-1-12 1 15,5-3-1-15,1 8 0 0,-3 5 0 0,0-15-1 0,0 5 2 16,-3-5 3-16,-2 7 1 0,0-2-1 16,-1 0 1-16,-1 0-1 0,-4 2 1 0,6 1 0 0,-3-11 0 15,1 5 0-15,-4 8 0 0,-1-10 0 0,-1 5 0 16,0 2 12-16,-2-2 0 0,2 5 1 0,5-8-1 0,-5 1-11 16,-5-1 1-16,0 6-1 0,3-9 2 0,0-4 15 15,-6 8 1-15,1-4-1 0,2-1 1 0,-5-3-10 16,-3 9 0-16,1-9 0 0,-3 3 1 0,0-4 6 15,2 4 0-15,-5 7 0 0,1-11 1 0,-3 4-6 16,-1 1 0-16,-1-1 1 0,-1-3-1 0,0 7-1 0,1 5 0 16,1-2 0-16,1-5 0 0,-3 2 5 15,3 3-1-15,5 3 1 0,-5 2 0 0,0-3-12 16,2 5 1-16,3 3 0 0,0-2 0 0,-3-3 5 0,1 5 1 16,2 5-1-16,5-8 1 0,-3 8-8 0,-2-5 0 15,2 3 0-15,3 2 0 0,0 0-2 0,0 0 0 16,0 0-1976-16</inkml:trace>
  <inkml:trace contextRef="#ctx0" brushRef="#br0" timeOffset="194174.53">28005 6659 954 0,'-2'0'0'0,"-1"0"0"0,-5-7 0 16,-2 7 63-16,3 7 1 0,2-7 0 0,-1 0 0 15,1 0-37-15,3 0 0 0,-1 0 0 0,1 3 1 0,-1-3-22 16,3 2 0-16,0 1 0 0,0 2 1 0,0-3 11 15,3-2 1-15,2 6-1 0,10 1 1 0,3 6-12 16,2 2-1-16,3-3 1 0,13 6 1 0,-3-5 3 16,-5-1 0-16,5 1 1 0,8-11-1 0,-1 11 3 0,-2 0 1 15,-2-3 0-15,0 2-1 16,-1 1 3-16,1 4 1 0,2 1-1 0,8-5 1 0,-3 2-7 0,-5 0 0 16,3 0 0-16,0 3 1 0,-6-3-2 0,-2 0 0 15,6-2 0-15,6 7 1 0,-4-10-5 0,-3 7-1 16,3-6 1-16,0-4 0 0,-6 3 3 0,-2 5 1 15,5-12-1-15,6 7 1 0,-4-8 2 0,-7 3 0 16,3-5 1-16,2 3 0 0,-7-3-8 0,-8 0-1 0,0 0 1 16,5-3-1-16,0 6 2 0,-8 2-1 0,-2-5 1 15,5-8 0-15,-3 3-5 0,-7 5 1 0,-3 0 0 16,3-2 0-16,-1-3 10 0,-4 5-1 0,-3-3 0 16,-2 1 0-16,-1-1-7 0,1-4 0 0,-1 7 0 15,-2-5 0-15,0 2-2 0,-2-2 1 0,-1-2-1 16,-7-9 1-16,-3-1 1 0,0-3 0 0,-2 2-1 15,-5-2 2-15,-11-5-5 0,3 15 0 0,5-11 0 16,3 9 1-16,0-1 0 0,4 3 0 0,-1-2 0 16,1 4 0-16,6 0 2 0,3 8 0 0,-1 0-1 0,3 0 2 15,5 0 8-15,0 0 0 0,-3 0 1 0,3 0-1 16,0 0 8-16,0 0 2 0,0 0-2 0,0 0 1 0,0 8-18 16,0-6 1-16,0-2-1 0,21 0 2 15,12 13-2-15,0 0 0 0,5-1 1 0,5-9 0 16,-5-3 14-16,-10 5 1 0,0-5-1 0,-7 0 1 0,-6 0-18 15,0 2 2-15,1 3-1 0,-6 0 0 0,0-2 3 16,-2 2 0-16,-3-5 1 0,-5 8 0 0,0-8-2 16,0 2 2-16,0-2-2 0,-3 5 2 0,-2-2-5 15,0 2 1-15,0 2 0 0,-36 41 1 16,-17 10-5-16,-6 8 1 0,-10-1-1692 0</inkml:trace>
  <inkml:trace contextRef="#ctx0" brushRef="#br0" timeOffset="196464.52">31679 6352 564 0,'0'0'0'0,"0"0"0"16,-56-45 83-16,28 22 1 0,0 0 0 15,-3 11 0-15,1-1-46 0,2-2 0 0,-3-5 0 16,3 5 0-16,-2 0 18 0,-3 4 1 0,2-6-1 16,6 4 2-16,-3 1-30 0,-3-4 1 0,-2-1-1 15,-3 7 1-15,6-10-11 0,2 4 1 0,-3-4-1 0,-9-2 1 16,4 9-9-16,6-7 0 0,-3 5 1 0,-6-3-1 16,-1 3 0-16,2 5 0 0,2-3 0 15,3-2 0-15,-3 3-6 0,1 4 1 0,-6 8-1 0,0 0 2 16,0 0 3-16,1 8 0 0,-1-1 0 0,-10-7 1 15,5 3-5-15,6 2-1 0,-1 2 1 0,-5 6-1 16,0-3 1-16,8-5 0 0,3 8 0 0,2-1 0 0,2-4 3 16,3-1 1-16,-3 1-1 0,1 12 1 0,-3-10-5 15,2 0 1-15,3 0-1 0,0 10 1 0,-2-4-1 16,2 1 2-16,0-2-2 0,-5 5 2 0,2-4 2 16,3 4 1-16,3-5-1 0,-6 10 1 0,6-10-5 15,2-2 1-15,0 2-1 0,3 5 1 0,-1 0-4 0,1-2 1 16,0 0 0-16,7-1 1 0,0 1 3 0,1 2 2 15,-1-5-1-15,0 8 1 0,3-6-7 0,2-1 1 16,1-1 0-16,2 10 1 0,-1 3 7 0,1 2 1 16,0-5 0-16,5 10 0 0,-2 3 7 0,-1 2 0 15,1-7 0-15,4 2 1 0,-2 1-9 0,-2-9 1 16,2 1-1-16,7 0 0 0,1 7 0 0,0-7 1 0,-1 2 0 16,6 3 0-16,2-5-2 0,-2-1 2 0,2 4-2 15,6 1 1-15,-4-4-6 0,1 2 2 16,5 3-2-16,-3 7 2 0,-2-12-6 0,0 0 1 0,5 7-1 15,0 0 1-15,-3 1-1 0,0-9 0 0,6 1 0 16,-1 7 0-16,-2-2-3 0,0-3 0 0,3-5 0 16,4 3 1-16,-2-5 2 0,-5 5 0 0,0 4 0 15,10-1 0-15,0-4 2 0,-5 1 0 0,0-8 1 16,8 8-1-16,-8-8-1 0,0 0 1 0,7 3 0 16,1 5 1-16,-1-1 15 0,1-7 0 0,2-4 0 15,5 4-1-15,1 0 1 0,-6-2 2 0,0-1-1 0,8-7 0 16,0 8-8-16,-6-8 1 0,1 8-1 15,5-3 2-15,-3-3-2 0,-2-2 0 0,7 8 0 0,3 0 1 16,2-1-3-16,-7 4 1 0,3-14-1 0,4-4 1 0,3 7-2 16,-5-5 1-16,-3-3 0 0,11-4 0 15,-6 2-5-15,-2 2 2 0,5-2-1 0,3-12 1 0,-1 4 7 16,-5 1 2-16,3-6 0 0,3-2-1 0,-6-3-7 16,-7 1 0-16,5 4-1 0,5-7 1 0,-8 5 8 15,-7 2 0-15,5-2 0 0,5-5 1 0,2-8-13 0,-5 13 0 16,1-5 1-16,2-8 0 0,0 8-1 0,-8 5 0 15,0-10-1-15,0-6 2 0,-7 11-4 16,-8-5 0-16,2 2 0 0,6 3 0 0,-3-8-2 0,-7 6 2 16,-4-3 0-16,4 2 0 0,-3 0-2 0,-8-10 0 15,-2 3 0-15,-3-3 1 0,0-2-4 0,-2 0 2 16,-1 0-1-16,-1-13 1 0,-4 0 2 0,-2 5 1 16,0-5 0-16,0-2 0 0,-2 2 0 0,-4 5 0 15,1 3 0-15,-2-13 0 0,2 10 0 0,2 0 0 0,-5 3 0 16,1-1 1-16,-1 4-1 0,1 1 0 0,-4 1 0 15,-1-10 1-15,-6 9 0 0,0 6 1 0,-5-10 0 16,0-8 0-16,-5 5-2 0,0 8 1 0,0 0 0 16,0-13 0-16,-2 13 14 0,-6-1-1 0,-2-12 1 15,-5 6 0-15,2-6-5 0,3 12 1 0,-3-1 0 16,-10-1 0-16,0 2-5 0,1 4 0 0,-1 2-1 0,0-6 1 16,-3 6 4-16,-2 7 0 0,0 1 0 15,-2-6 1-15,2 3-3 0,2 7 0 0,-4 5 0 0,-6 1 1 16,3-3-7-16,10 0 0 0,-2 5 1 0,0-1-1 15,-1-1 1-15,3 4 2 0,-2 1-1 16,-8-1 1-16,0-4-4 0,2 12 1 0,1-8-1 0,-1 0 1 16,-7 8-1-16,5 3 1 0,2 2-1 15,-2 3 0-15,0-6-1 0,3 8 1 0,-1-2 0 0,-7-1 0 16,5 6-1-16,8-3 0 0,-3 3 0 0,0-1 0 16,5 6 0-16,5-1 0 0,0 4 0 0,-2-1 0 0,0-3-1 15,4 9 0-15,-4 1 0 0,-10 9 0 0,2 6-6 0,-3 6 1 16,-10 15-2088-16</inkml:trace>
  <inkml:trace contextRef="#ctx0" brushRef="#br0" timeOffset="201463.76">24087 8786 954 0,'0'0'0'0,"0"0"0"0,0 0 0 16,-5 38 35-16,0-13 1 0,5-2-1 0,5 10 1 15,-2-6 3-15,-3 4 2 0,2 9-1 0,8 0 0 0,-7 3-7 16,-3-3-1-16,0 3 1 0,8 5 0 0,-3-3-33 16,-3 1 0-16,1-1 0 0,7 3 0 0,-5-3 0 15,-2-9 1-15,-1-1-1 0,8 3 1 0,-2-6 3 16,-3-9 1-16,0 7-1 0,5-7 2 0,0-3 1 16,-2-5 0-16,2-2 1 0,6 2 0 0,-6-2-10 0,-8-6 0 15,1 1-1-15,4-8 2 0,-7 0-1073 0</inkml:trace>
  <inkml:trace contextRef="#ctx0" brushRef="#br0" timeOffset="202571.31">23863 8731 1168 0,'-2'0'0'0,"-1"0"0"16,-4-5 0-16,2 2 24 0,5-2 1 0,2 0 0 15,1-3 1-15,-3 6-14 0,2-6 0 0,3 8 1 16,11-5-1-16,-1 0 29 0,3 3 2 0,-3-3-1 16,31-5 0-16,-3-3-23 0,-2 6 2 0,-3 1-2 15,10 6 1-15,-7-7-1 0,-3 2 0 0,8 5 0 16,0 0 1-16,-3 0-14 0,0 0-1 0,5 2 1 0,3 8 1 16,-2-4 0-16,-6-6 0 0,3 0 0 15,7 0 1-15,-5-6-4 0,-7 4 1 0,0-6-1 0,5 6 2 16,-1-6-5-16,-4 6 1 0,0-6 1 0,-3 1-1 15,-2 4-1-15,-6 3 0 0,8 0 0 0,-7 0 0 16,2 0-1-16,-3 3 2 0,4 4-1 0,1 3 0 16,-4 0-1-16,-6 0 1 0,1-4-1 0,7 1 1 15,-5 6 0-15,-5-6 1 0,4 1 0 0,4 12 0 0,-6-10-1 16,-2 3 0-16,5 2 0 0,0 2 0 0,-2 4-1 16,-6-4 1-16,0 1 1 0,-2-3-1 0,0 0-1 0,2 3 0 15,-4-1 0-15,2 1 0 0,-3 0 0 0,-2-1 0 16,2 6 0-16,3 0 0 0,-1 2-1 0,-4-2-1 15,-3 2 1-15,3 10 1 0,-3-7 0 0,-5 2 0 16,0-5 0-16,6 10 1 0,-1-2 4 0,-5 2-1 16,-3-4 1-16,6 4-1 0,-3-2 4 0,-2-6 1 15,-1 11 0-15,3 0 0 0,0-8 6 0,-2 3-1 16,-3-5 1-16,2 7-1 0,-2-5 3 0,0-2 0 0,3 5 0 16,-3-13 0-16,-3-5-6 0,1 5 1 0,-3-5 0 15,2 5 0-15,1 1 4 0,-3-9-1 0,2 3 1 16,-7 3 0-16,-3-5-13 0,0-6 2 15,3 3-2-15,-2 0 2 0,-1 3-3 0,0-1 1 0,-2-4-1 16,-3 0 2-16,-2-3-4 0,2 2 0 0,3 1 0 16,-8-1 1-16,-5-2-1 0,2 3 0 0,1-1 0 15,-1 1 1-15,-7-3-1 0,0 3 0 0,0-1 0 16,0-4 0-16,-3 4 0 0,1-2 0 0,-3-2 0 16,-3 2 0-16,3 2 6 0,5 1-1 0,-3 0 1 15,-5-8-1-15,1 2 14 0,2 1 1 0,2 2-1 0,-5-5 0 16,1 2-9-16,1-2 0 0,1-2 0 0,-2 2 0 15,4 0 10-15,3 0 1 0,-3-10-1 0,-2 2 1 16,-3 5-10-16,3-2 0 0,3 3 1 0,-6-3-1 0,5 0-1 16,1 2 0-16,-1-2 0 0,-10-2 1 0,11 4 0 15,-4-4-1-15,4 2 0 0,-3-3 0 0,5 0-9 16,2 1 1-16,1-1 0 0,-1 8 1 0,3-10 3 16,5 0 2-16,-2 3 0 0,-1 4 0 0,3-4 0 15,0-1 1-15,3 0-1 0,0 1 1 0,-1 2-1 0,4-5 0 16,1 2 0-16,-4 3 1 0,5-2 0 15,7-6 0-15,-5 5 0 0,6-4 1 0,2 4-2 0,0 1 1 16,-3-1 0-16,0-7 0 0,1 2-4 0,2-2 0 16,5-2 1-16,-3-14-1 0,-2-9-2 0,2 2-1 15,1 6 0-15,2 4 0 0,2-7 0 0,6-1 0 16,-8 1-1-16,0-5 1 0,0 7-2 0,0 3 1 16,0-6 0-16,0 1 1 0,0 7-2 0,0-4 1 0,3-4-1 15,2 1 1-15,0 7-1 0,-3 1 0 0,1-1 0 16,2 0 0-16,-3 1 0 0,4-1 0 0,-4 5 0 15,1-2 0-15,2 2-1 0,0 11 1 0,0-3 0 16,5-6 0-16,-2 6-1 0,2 3 1 0,-5-3 0 16,5 4 0-16,0 1 0 0,-2-7 0 0,2 9 0 15,8-2 0-15,0-2-2 0,-3 4 1 0,0 0 0 16,8 1 0-16,-2-3 0 0,-4 7 0 0,4 3 0 16,9 0 1-16,-7-5 0 0,0 3 0 0,5 2 0 0,3 0 0 15,12-8 0-15,-5 3 1 0,3-2-1 0,-1 1 1 16,1 4 1-16,0-6 0 0,5-2 1 0,7 8-1 15,-7-3 6-15,2-5 0 0,3-3-1 0,5 13 2 16,-5-7-9-16,-3 1 2 0,6-4-2 0,2 5 1 0,0-10 0 16,-6 5 1-16,-1 3 0 0,9 4 1 0,-2-4-2 15,-5-1 0-15,3-2 0 0,14 2 0 0,-12 1-1 16,0 4 1-16,10-4 0 0,0 7 0 0,1 0-10 16,-6-5 0-16,7 10-1988 0</inkml:trace>
  <inkml:trace contextRef="#ctx0" brushRef="#br0" timeOffset="-212898.02">24212 8995 1093 0,'0'0'0'15,"0"0"0"-15,0 0 0 0,0 0 61 0,0 0 1 16,0 0 0-16,0 0-1 0,0 0-18 0,0 0 0 15,-13 28-1-15,31 7 2 0,-8 13-11 0,3 3 0 16,2 9 0-16,8 3 1 0,-3 8-32 0,3-3 0 16,-5 12 0-16,-3 13 0 0,1-7-2 0,1-5 2 0,1 9-1 15,-5 9 0-15,0-14-1 0,-1-11 1 0,4-1 0 16,-6 2 0-16,3-4-4 0,-1-18 1 0,-2-10-1 16,3-16 1-16,-3 1-27 0,1-8 1 0,-4-7-1 15,-2-6 1-15,-2-7-7 0,-3-7 1 0,0 2-1 16,0-8 2-16,0 13-1016 0</inkml:trace>
  <inkml:trace contextRef="#ctx0" brushRef="#br0" timeOffset="-212366.92">24192 9169 614 0,'-6'-7'0'0,"-9"-14"0"0,0-11 0 0,-5 1 17 16,-1-1 0-16,1 1 0 0,7 6 0 15,3 3-8-15,-3 1 0 0,1 1 0 0,1 5 1 0,6 8 10 16,5-1 0-16,3-5 0 0,4 6 2 15,4-1 34-15,-1-2 0 0,0 0 0 0,21-8 1 0,4 1-13 16,3-3 1-16,8 0 0 0,0 4 0 0,-3-4-8 16,0 0 0-16,8 5 0 0,8-5 1 0,2 5-9 0,-3 2 0 15,3-2 1-15,6-5-1 0,-14 5-8 0,-7 5 0 16,7-8 1-16,-4 5-1 0,-4 6-2 0,-4-1 0 16,0 8 0-16,-3 0 0 0,-2 0-12 0,-8 8 1 15,2 2 0-15,6 8 0 0,-1-3 3 0,-4 0 1 16,-1 10-1-16,6 3 2 0,-6-8-5 0,1 10-1 15,-3 3 1-15,5 10 1 0,-5-6-6 0,-3 1-1 16,6-2 0-16,-3 6 1 0,-3 1 21 0,-2-7 1 16,3 9-1-16,-3-2 1 0,2 5-5 0,-2-6 0 0,2 1 1 15,-2 3-1-15,3-4-8 0,-6-14 2 0,6 15-1 16,2-3 1-16,-6 3 6 0,-4-8 0 0,-2-2 0 16,4 5 1-16,-7-3-9 0,-6-7 0 0,-2 5-1 15,3-6 2-15,-5 1-8 0,-6-8 1 0,-2 1-1 16,2 4 2-16,-4-8-1 0,-1-2 0 0,-2-2 0 15,2 2 1-15,1-2-3 0,-4-3 1 0,-1 0-1 16,-9-3 2-16,1 4-5 0,0-1 1 0,-1 0 1 16,-4 2-1-16,-1 1 1 0,-2-6 1 0,-2 1-1 0,-8 12 0 15,7-17 4-15,-2 4 1 0,-13 1-1 0,-5 4 0 16,1 4 1-16,-1-6 1 0,-5-3-1 0,0 6 1 16,0-6-1-16,5 1 1 0,0 5 0 0,0 2 0 0,3-8 0 15,7-4 0-15,-2 2 0 0,2-5 1 16,6 0 3-16,1 0 2 15,1 0 0-15,0 0-1 0,0-5-3 0,8-3 1 0,-1 6-1 0,6-11 0 16,0 5-9-16,-1 3 2 0,-2-2-2 0,8 4 1 0,15 3-1841 16</inkml:trace>
  <inkml:trace contextRef="#ctx0" brushRef="#br0" timeOffset="-210729.34">28191 8557 590 0,'5'0'0'0,"8"0"0"0,2-8 0 16,5-4 97-16,-2-1 1 0,-5 0 0 0,-3 3-1 15,0 3-118-15,-2-6 0 0,-3 8-1 0,-3-5 1 16,4 3-22-16,1 2 1 0,-2-1-1 0,-5-1 2 0,3-1-12 15,2 3 1-15,0 3 1 0,-3 2-1 0,1-15 4 16,2 10 1-16,0-3-2 0,-2 3 2 16,-1 3 16-16,1-6 0 0,-1 3 1 0,-2-3 0 0,-5 1 30 15,3 2 0-15,2-5 0 0,-3 2 1 0,-2 3 30 16,0-2 2-16,0-1-2 0,-3-5 2 0,-4-2-1 0,-1-2 1 16,0-1 0-16,-5 0-1 0,1-4 4 15,-4-4 0-15,-2 9 0 0,0 4 0 0,-2-7 15 0,0 5 1 16,-3 0 0-16,2 2 0 0,-2 6-7 0,-2 2 1 15,-6 0 0-15,0-6 0 0,1 11-10 0,-1-7 0 16,-5 7 0-16,1-5 1 0,7 10 12 0,0-5 2 16,-6 0-2-16,-6 7 2 0,4 4-13 0,3-1 1 15,-6-3-1-15,4 3 2 0,2 0-12 0,2 0 0 16,0 3 0-16,1 7 0 0,-1 0-7 0,3 1 2 16,3-11-1-16,-1 5 0 0,0 10-2 0,6-2-1 15,0 2 0-15,-8 3 1 0,7 7-2 0,6-2 0 0,-1 12 0 16,-2 8 0-16,3 2-6 0,5-9 0 0,0 9 1 15,-3 6-1-15,10-4 7 0,3-4 1 16,0 3 1-16,0-6-1 0,2-2-17 0,6-13 1 0,2 13-1 16,-2-7 1-16,7-6-1 0,2 0 0 0,4 5 0 15,-1 3 1-15,5-12-3 0,3 1 1 0,3-1 0 16,2 4 1-16,0 3-3 0,0-3 1 0,7-7 0 16,6 2 0-16,-5-2 7 0,-1-8 1 0,6 2 0 0,10 4 0 15,-5-4 3-15,-6-4 2 0,9 5-1 0,1-11 0 16,1 3-6-16,-10-12 1 0,5 2 0 0,2-5 0 15,-7-8 7-15,-3 3 2 0,3-5-1 0,7-2 1 16,-7-4-12-16,-8-4 2 0,2 0-1 0,9-3 1 0,-9 3 3 16,-4-12 1-16,2 9 0 0,0-12 0 0,-2 7-3 15,-6-7 0-15,-2-11 0 0,-3 1 1 16,-2-3 5-16,0 0 1 0,0 0 0 0,-3-2-1 0,3-3-7 0,-3 10 0 16,-2 3-1-16,-3-11 2 0,0 11 11 0,-2 5 2 15,-1-8-1-15,-2 0 0 0,-2 8-10 0,-3 2 0 16,-3 5 0-16,-2-2 1 0,-2 0 0 0,-3 0-1 15,-1 7 0-15,-1-5 1 0,-6 3-5 0,0-5-1 16,-2 2 1-16,-3 3-1 0,0-3 1 0,3 8 0 16,-3-8-1-16,-10-2 1 0,-3 2-2 0,3 13 1 15,2-5-1-15,1 0 1 0,-6 5-4 0,-2-5 1 16,-5 5 0-16,5-6 1 0,-3 9 0 0,0 4 0 0,-2 1 1 16,0-6-1-16,2 8-3 0,3 5 0 0,-5 0 0 15,-1-3 1-15,-4 9-1 0,5 1 0 0,2 3 0 16,5 3 0-16,-2-6-1 0,5 6 1 0,0 2 0 15,5-2 0-15,3-3-1 0,2 7 1 0,5-2-1 16,-2 1 1-16,2 1 0 0,0 3 0 0,-2 8 0 16,-3 2 0-16,10 1 0 0,-2-4 0 0,2 11 0 15,-5 5 0-15,6-3 0 0,4 6 0 0,3 1 0 16,0 1 1-16,0 0 0 0,5-7 0 0,2 11 0 16,6 1 2-16,2-5-3 0,3-5 0 0,7-3 0 0,-2 6 0 15,5 2-8-15,5-8 0 0,0 0 0 0,7-2 1 16,-7-3-8-16,5-9 0 0,3 1-1 0,10-4 2 15,-5-3 6-15,-3-5 1 0,5 3-1 0,3 0 2 0,2-1-6 16,-2-9 1-16,-3-3 0 0,3-5 0 0,0-3 11 16,-8 1 0-16,5-11 0 0,11 1 0 15,-9-6 0-15,-4-2 0 0,2 0 0 0,8-3 0 0,-2-5 0 16,-9 0 1-16,1-7 0 0,-3-5 0 0,-2 5-1 16,-6-1 1-16,1-4 0 0,-6 0 0 0,1 2 2 0,-3-2 0 15,-3-3-1-15,-2-3 2 0,-8 4-1 0,-2 1 0 16,2-2 1-16,-3-5 0 0,-7 3 4 0,-5 5 0 15,0-1 0-15,-8-1 1 0,3-1-1 0,0 8-1 16,-5 2 1-16,-8-15 1 0,0 13-1 0,0 4 1 16,0 6 0-16,-2-15 0 0,-3 5 0 0,-3 4 0 15,-4 4 0-15,-1-1 1 0,-5 8-2 0,-2 0 1 16,0 4 0-16,-3 1 0 0,-2 5-5 16,-3 8 2-16,-8-3 0 0,3 2-1 0,5 3 0 0,-2 8 0 15,-5-1 1-15,-1 6 0 0,0-3-2 0,4 8 1 0,1 9-1 16,6-9 1-16,-1 7-5 0,1-5 1 0,2 8-1 15,0 0 1-15,8 0-1 0,5-1 0 0,0 1 0 16,-5 7 1-16,7 1-1 0,6-9 0 0,5 14 0 16,-11 9 0-16,6-10-1 0,7 3 1 0,5-5 0 15,0 10 0-15,3-3-2 0,5-7 0 0,5 5 0 16,5 2 1-16,0-5-2 0,0 3-1 0,13 0 1 16,3-10 0-16,4 2 0 0,3-5 2 0,3-2-1 15,4 5 1 1,3 2-3-16,3-7 1 0,5-5 0 0,5 2-1 15,-5-5-14 1,-1-5 0-16,9 3 1 0,4-6-1 0,-2 1 12 0,-7-8 1 16,4-5 1-16,6 7-1 0,-4-14-2 0,-4 2 0 0,-2-3 0 15,9-4 0-15,-7 2 2 0,-5-3-1 0,5-5 1 0,7-4 0 0,-7 2 4 16,-5-1 1-16,2-1-1 0,-2-6 1 16,-3 5 0-16,-7-4 0 0,2 1 0 0,-2-4 0 0,-6 2 1 0,-4 3 0 15,-1-5 0-15,1-5 0 0,-6-1-1 0,-5 4 0 0,-2-4 0 0,2-6 1 0,-7 1 6 16,-6-2 0-16,3-4 0 0,-2-9 1 0,-6 6-4 0,-4 2 0 15,-6-5 1-15,0 3-1 0,1-11 4 0,-4 11 1 16,-6-6 0-16,-4 6 0 0,-2 4-4 0,0 11 0 16,-2 5 0-16,-14 5 0 0,44 25-2002 15</inkml:trace>
  <inkml:trace contextRef="#ctx0" brushRef="#br0" timeOffset="-210108.95">25682 9824 12 0,'0'-2'0'0,"0"2"-10"0</inkml:trace>
  <inkml:trace contextRef="#ctx0" brushRef="#br0" timeOffset="-209935.91">25672 9729 1218 0,'-2'0'0'0,"-1"0"0"16,-2 0 0-16,5 0 116 0,0 2-1 0,5 8 1 0,3-2 0 0,2 2-72 0,0-8 1 0,-10-2-1373 0</inkml:trace>
  <inkml:trace contextRef="#ctx0" brushRef="#br0" timeOffset="-208787.61">31572 6186 1042 0,'0'0'0'0,"0"0"0"16,-8 0 0-16,-4-18 71 0,-4 3 1 0,1 0-1 0,-10-5 1 0,-1-3-28 16,1-2 0-16,2 7-1 0,0 0 1 0,-5 3-19 15,-5-5 0-15,-3-2-1 0,1 4 1 0,-6 0-25 16,-2 6 0-16,-6-11 0 0,-9 5 1 0,-1 6-1 15,1 2 1-15,-3-3-1 0,-3 0 1 0,1 11-1 16,-1 2 0 0,-5 0 0-16,-2 0 0 0,0 2 0 0,5 6 0 0,2 2 0 0,-7 5 0 0,5 0-4 15,7 3 1-15,1 5-1 0,2 4 1 16,2 1-16-16,3-5 1 0,0 9-1 0,-5 6 1 0,6-2 18 0,4 4 0 16,-5 8 0-16,-8 5 1 0,1 5 0 0,7-8 0 15,3 13 0-15,10 5 0 0,2 0 2 0,5-2 0 16,3 7-1-16,3-3 2 0,5 1 8 0,4-8 1 0,4 5 1 15,4 2-1-15,3-2-6 0,5-5 0 16,5 0-1-16,10-2 2 0,3 2 2 0,2-5 1 0,6 2-1 16,12-2 0-16,0-5-6 0,5-10 1 0,13 5-1 15,5-3 2-15,1-7 3 0,-4-3 0 0,6 8 0 16,7-2 1-16,-8-4-6 0,-4-4 1 0,-1 2-1 16,9-4 1-16,-1 1-1 0,-3-9 2 0,6-3-2 15,7-2 2-15,-7-3-2 0,-3-8 1 0,8-1-1 16,7 1 1-16,-2-7-4 0,-2 0 1 0,7-5 1 0,2-3-1 15,-2-4 1-15,-8-3 1 0,1-5-1 0,2 4 0 16,-1-9 15-16,-4-2 0 0,-3-4 0 0,-2-9 0 16,-3 10-10-16,-7-3 1 0,-1 3 0 0,3-11 0 15,-7 1 8-15,-8 5 0 0,-1 0-1 0,1-8 1 0,-5-5-10 16,-6 8 0-16,4-11-1 0,-1-4 1 16,-5 2 13-16,-5 7 1 0,-3-9-1 0,-4 0 0 0,-6-1-4 15,-2 8-1-15,-3-7 1 0,-5-8 0 0,-3 5 8 16,-4 5 1-16,-6-2 0 0,1-11 1 0,-6 8-4 15,-2 0 1-15,-3 3-1 0,-8-8 0 0,1 15-2 16,-1 5-1-16,-1 3 0 0,-9-3 1 0,-2 2-12 16,2 6 1-16,3 5 0 0,-8-5 0 0,-4 4-3 0,-4 9 2 15,-4 7-1-15,-8-3 1 0,0 3-6 0,-3 5 0 16,-10 5 1-16,1 5-1 0,4 5-6 0,-2 5 2 16,-6 2-1-16,-2 9 1 0,11-1-13 0,7 8 0 15,0 7 1-15,-3 3-1 0,64-38-1788 0</inkml:trace>
  <inkml:trace contextRef="#ctx0" brushRef="#br0" timeOffset="-207870.65">28427 8282 1130 0,'-2'-2'0'0,"-1"2"0"16,-7-15 0-16,0 2 72 0,0 0 1 0,-3 3 0 15,-5-7 1-15,0-1-40 0,1 5 0 0,-1-4-1 16,-5-1 1-16,-10 0-32 0,0 8 2 0,-3-10-1 15,6 8 0-15,-1 4-7 0,-4 0 1 0,-1 1-1 0,-2 2 1 16,0 2 1-16,-1-2-1 0,1 5 1 0,0 0 1 16,2 0-11-16,6 5-1 0,-3-2 1 0,-5-3 0 15,2 5 0-15,3 2 1 0,-3 4 0 0,3 1 0 16,-2 1 2-16,2-1 1 0,0-4-1 0,0 7 1 16,-3 8 8-16,3-6 0 0,0 4 0 0,0-6 1 0,2 5-1 15,3-5 0-15,10 5 0 0,-12-5 1 0,4 5-6 16,6 1-1-16,0 6 0 0,-1 1 2 15,4-5-15-15,1 2 0 0,6 5 0 0,-3 3 0 0,1 2 18 16,4 0-1-16,5 1 1 0,-2 4 0 0,8-5 1 16,2 3 0-16,0 2 0 0,0 8 0 0,5-7 2 0,6-6 2 15,1 0-2-15,-1 8 1 0,7-3 19 0,2-9 0 16,3 4 1-16,0 5-1 0,0 0-5 0,-3-12 0 16,6 0 0-16,2 0-1 0,-2-6-3 0,-3-2-1 15,5 1 0-15,7-9 2 0,-4 3-4 0,-3-2 0 16,5-6 0-16,3 1 1 0,-3 0-5 15,-2-6 0-15,2-2-1 0,10-2 1 0,-10-3 20 0,-2 5-1 16,2-11 1-16,5-1 0 0,-2-8-6 0,-8 0 1 0,0-1-1 16,5-6 1-16,-5 1-3 0,-7-4 1 0,4 0 0 15,1-3 0-15,-1-5-5 0,-4 3-1 16,-1-5 1-16,-4-3 0 0,-3 3 1 0,-1-8 1 16,-1-3-2-16,-6-4 2 0,2 2-9 0,1 0 0 0,-5-5 1 15,-6-2 0-15,1-6 2 0,-1 8 1 0,-14-68 12 16,4 63-19-16,-2 15 1 0,-5-5-1 15,-8 6 1-15,0 1-3 0,-3 11 0 0,-12 10 1 16,-5 2-1-16,43 23-1561 0</inkml:trace>
  <inkml:trace contextRef="#ctx0" brushRef="#br0" timeOffset="-206475.94">26535 3943 1306 0,'0'0'0'16,"0"0"-980"-16</inkml:trace>
  <inkml:trace contextRef="#ctx0" brushRef="#br0" timeOffset="-202036.09">28544 8620 690 0,'0'0'0'0,"0"0"0"15,0 0 0-15,0 0-519 0</inkml:trace>
  <inkml:trace contextRef="#ctx0" brushRef="#br0" timeOffset="-201670.59">27382 6992 1180 0,'0'0'0'0,"0"0"0"15,0 0 0-15,0 0 72 0,-5 30 1 0,5-22 0 0,2 2 0 16,1-3-69-16,2 4 2 0,3-6-1 0,2 2 1 16,-10-7-1126-16</inkml:trace>
  <inkml:trace contextRef="#ctx0" brushRef="#br0" timeOffset="-201457.58">27886 4996 878 0,'0'0'0'16,"0"0"0"-16,10 8 0 0,-10-8-660 0</inkml:trace>
  <inkml:trace contextRef="#ctx0" brushRef="#br0" timeOffset="-199478.09">31982 6604 1490 0,'0'0'83'0,"-54"-78"-78"0,24 30 1 0,4 20 0 15,6 1-1-15,-3-1-4 0,3 5 1 16,2 3-1-16,-8-8 1 0,-2 8 5 0,5 0 0 0,3-5 1 16,-8 2 0-16,0 0 10 0,3 6 0 0,-3-1 0 15,-11 0 1-15,1 1-3 0,5-1 1 0,-5-2-2 0,5 5 2 16,-5 0-8-16,0-5 1 0,0 4-1 0,-1 9 1 16,-1-13 11-16,4 2-1 0,0 1 0 0,-2 4 1 15,3-2-18-15,2 2 0 0,-3 6 0 0,-5-1 1 16,8-2 1-16,0 0 2 0,-5 2-1 0,-3 3 0 0,1 5-6 15,1 0 0-15,-1 0 0 0,2 0 0 16,-3 0 0-16,0 5 0 0,-2 3 0 0,-3 2 0 0,8-5 4 16,7 3 0-16,-7-8 0 0,-5 5 0 0,5-3 4 15,5 3 1-15,-3 8-1 0,3-11 1 0,2 6-5 16,1-3 2-16,-1 2-2 0,3 6 2 0,-2-3-4 0,-1 3 0 16,3-8 1-16,-2 7 0 0,-3 6 0 0,2-8 2 15,-4 5-2-15,-6 3 2 0,5-1-5 0,6-6 0 16,-3 6 0-16,-5 6 0 0,5-8-5 0,5 3 2 15,2-3-1-15,-2 5 1 0,3 3-3 0,4 2 2 16,3-10-2-16,3 8 2 0,-5-6 2 0,0 1-1 16,4 0 1-16,6 2 0 0,-3-3 8 0,-2 1-1 15,2-3 1-15,3 5 0 0,3-5 15 0,-4 0-1 16,4 3 0-16,2-3 0 0,0 5-19 0,-3-4 1 16,-2-1-1-16,5 12 1 0,0 9 2 0,0-4 2 0,2 1-2 15,3 10 2-15,0 5-1 0,0-5-1 0,5 5 1 16,3-1 0-16,-1 4-4 0,-2 4 2 0,3 1-2 15,10 2 1-15,-5-5 1 0,-6 2 1 0,6-10-1 16,5 11 0-16,-3-3 1 0,0-5 0 0,3-3 0 16,5 3 0-16,-5-8 20 0,-3-10 0 0,8 1 1 15,2 4 0-15,6 0-8 0,-1-5-1 0,1 6 1 16,-1-1 0-16,4-5-3 0,1 3-1 0,3-3 0 16,3 5 2-16,-3-4-13 0,-2 1 2 0,-1 4-2 0,9 2 1 15,-4-1 0-15,-1-1-1 0,4-1 0 0,8 3 0 16,0 0 9-16,-3-8 1 0,5-3-1 0,6 6 0 15,-3-5-4-15,-5-5 1 0,7-1-2 0,3 4 2 0,-2-6 11 16,-1-5 0-16,8 5 1 0,6 3 0 0,-4-3-15 16,-9-5 2-16,4-3-1 0,6 4 0 0,-8-11 6 15,-5 0-1-15,3-3 0 0,9-2 0 0,-1-2-6 16,-9-1-1-16,1 1 1 0,4-3 0 0,-2 2 0 16,-10-4 0-16,3-1 1 0,7-5 0 0,-11-2-2 15,-4-5 1-15,8 2-1 0,2-4 1 0,-3-1-4 0,-10 3 1 16,1 0 0-16,1-13 1 0,-1 10 0 0,-6 1 0 15,3-4 1-15,2-4-1 0,-5 3-2 0,-8 1 1 16,4-9-1-16,6 0 2 0,-12-1-1 0,-2 1 1 16,-1 0 0-16,6 0 0 0,-6-1-2 0,-5 4 1 15,1-1-1-15,4-5 2 0,-7 5-1 0,-5 3 1 16,-1-5 0-16,-4 2 0 0,-5 0 0 0,-1 3 2 0,3-5-2 16,-2-1 2-16,-1 4-4 0,-2 1 1 0,0 1-1 15,0-8 1-15,-5-2 2 0,3 5-1 0,2 0 0 16,0-6 1-16,-5 6-3 0,-3-3 1 0,0 5-1 15,3-7 2-15,-7 2-1 0,-4 3 1 0,4 2-1 16,1-17 2-16,-6 10-1 0,-1 4 2 0,0-4-2 16,0 5 1-16,-5-1 9 0,0 1-1 0,0 2 1 15,6-7 0-15,-6 5-12 0,0 5 0 16,0-3 0-16,-2-5 2 0,-3 3-2 0,0 4 1 0,0 1-1 0,0-10 1 16,2 5-1-16,3 4 1 0,-5 4-1 0,-5-1 0 15,3-10 1-15,2 8 0 0,-5-5 1 0,2-1-1 16,1 9-1-16,-4-6 0 0,1 3 0 0,-2-6 0 15,-1 4-1-15,3 1 1 0,0-1 1 0,-3-1-1 0,-2 5-1 16,0 3 1-16,0-5 0 0,-3-1 0 16,3 9 0-16,2 2 1 0,-2-6 1 0,-8 6-1 0,1 3-1 15,-1-1 0-15,0 0 0 0,5 1 0 0,-2 2 2 16,0 2 0-16,0 0-1 0,2-4 2 0,5-1-3 16,1 8 0-16,-6-10 0 0,0 2 1 15,3 8-2-15,8-5 0 0,-6 5 0 0,-2-8 0 0,-3 11 0 0,3 2 0 16,-3-3 0-16,-5 1 0 0,3-6 0 0,3 5 0 15,-1 1 0-15,-5 2 0 0,0-8-1 0,6 11 1 16,1-6-1-16,-9 16 1 0,5-8-1 16,2-8 1-16,-2 8-1 0,-3-7 1 0,3 7-3 0,5 7 1 15,-1 1 0-15,1-8 0 0,3 2-3 0,4 6 2 16,-2-3-1-16,0 2 1 0,2 6 1 0,1 0 1 16,-1-11-1-16,-4 6 0 0,2 2 1 0,2 5 0 0,-2 0 0 15,-5 5 0-15,2 3-2 0,8-6 0 0,-2-1 0 16,-3 4 1-16,-3 2 1 0,6-1-1 15,2-6 1-15,2 2 0 0,1 9 0 0,-1 1 0 0,-2-2 0 16,0 16 1-16,0-6-4 0,0 13 2 0,-2 17 0 16,-3 6 0-16,33-71-2143 0</inkml:trace>
  <inkml:trace contextRef="#ctx0" brushRef="#br0" timeOffset="-183590.08">5839 15149 1004 0,'0'0'0'0,"0"0"0"0,0 0 0 0,0 0 26 16,0 0-1-16,0 0 1 0,0 0 0 0,0 0 31 0,0 0 2 16,0 0-1-16,0 0 0 0,0 0-58 0,0 0 2 15,0 0-1-15,0 0 0 0,25 15-5 0,-20-15 2 16,0 0-1-16,8 0 1 0,12 0-4 0,6-5 0 15,-1 2 1-15,1 3 0 0,0 0 2 0,-6-5-1 0,3 3 1 16,2 2 0-16,4-10-2 0,-4 2 1 16,6 6-1-16,-3-6 2 0,2 3 3 15,-4 2 1-15,5-7 0 0,7 3 0 0,5-1 6 0,-10 1 0 0,6 2-1 16,-4-3 1-16,-2 6 8 0,-7 2-1 0,5-5 1 16,2-3 0-16,-3 3 1 0,-9 2 2 0,4 3-1 15,1-7 1-15,-1 2-11 0,1 0 0 0,-6 2-1 16,1-4 2-16,4 2 19 0,1 2 0 0,-1-2 0 15,6-2 0-15,-3-1-6 0,-5 0 1 0,-3 3-1 16,6 3 0-16,0-6 2 0,-6 3-1 0,0 5 1 16,3 0-1-16,-2 0-3 0,-3-7 0 0,-3 2 0 15,3 5 1-15,2 0-7 0,-7 0 0 16,0 0 1-16,10 5-1 0,0 2 6 0,-8-7 1 0,3 0 1 0,3 0-1 16,-1 0-3-16,-2 5 0 0,-5-2-1 0,0-3 1 15,2 0-4-15,3 0-1 0,-3 5 0 0,6-5 2 16,2 2-14-16,-3 3 0 0,-2-2 0 0,2 2 0 0,-7-5 0 15,0 5 0-15,2-5 0 0,6 3 0 0,-3-1-1 16,-11 1 1-16,6-1 0 0,0-2 0 0,8 0-3 16,-6 5 1-16,3-2 0 0,0 2 1 0,2 2 2 15,-5-7 0-15,3 3 0 0,3-1 0 16,-3-2 10-16,-3 0 2 0,6 3-2 0,1 2 1 0,4-3-13 16,0 3 0-16,-6-5 0 0,0 8 1 0,1-6 9 0,2 1 0 15,-3 0 0-15,6 2 1 0,-11-3-8 0,3 3 0 16,3-5 1-16,2 0-1 0,-3 0-1 0,0 0 1 15,-2 3-1-15,3 2 2 0,-1-5 14 0,-7 0 0 16,5 2 0-16,2 1 1 0,1-1-10 0,-6-2 1 16,3 0-1-16,0 0 1 0,2 0-6 0,-4 0 1 15,7 5-1-15,-3-2 0 0,1-3 2 0,-4-3 1 0,4 3-1 16,4 3 1-16,-7 2-2 0,3-5 1 0,-1 0-1 16,6 0 1-16,-6 0-4 0,-2 0 1 0,-3 0-1 15,8 0 1-15,-7 7 2 0,2-7-1 0,-6 0 1 16,4 0-1-16,-3 0 9 0,-6 0 1 15,-1 0-1-15,9-5 0 0,-2 3-8 0,-6 2-1 16,1 0 0-16,5 2 2 0,-5 3-1 0,-6-10 2 0,3 5 0 16,8 0-1-16,0 0 0 0,-5-2-1 0,0 2 1 15,4-5 0-15,-9 2-5 0,0 3 1 0,2 0-1 16,2 0 1-16,-4 0-1 0,-3 0 0 0,0 0 0 16,3-5 2-16,2 3-1 0,-2 2 0 0,-3 0 0 0,0 0 1 15,-3 0 0-15,4 0 2 0,-1 0-2 0,-3 0 1 16,3-3 10-16,0 1-1 0,-2 2 0 0,2 0 1 0,0-5-6 15,-5 2 0-15,0 3 0 0,0 0 1 0,5 0 2 16,-2 0 0-16,-3 0 0 16,0 0 0-16,0 0-5 0,0 0-1 0,0 0 1 0,0 0 0 15,0 0 0-15,0 0 1 0,0 0-1970 0</inkml:trace>
  <inkml:trace contextRef="#ctx0" brushRef="#br0" timeOffset="-181987.08">10510 15403 1332 0,'0'0'0'0,"0"0"0"16,0 0 0-16,0 0 121 0,0 0 0 0,0 0 0 16,0 0 1-16,0 0-86 0,0 0 1 0,0 0-1 15,0 0 1-15,0 0-34 0,0 0 0 0,0 0-1 16,30-7 2-16,-12 12-4 0,0-3 0 0,-6 1 0 16,6-1 0-16,8 3 0 0,-9 3 0 0,-1-8 0 0,7 0 0 15,-6 0 0-15,-4 0 0 0,5 0 0 0,0 0 0 16,7 0 0-16,-2 0 0 0,-3 0 0 0,6 0 0 15,10 0 1-15,-6 7 1 0,1-7 0 0,-1 0 0 16,-4 0 20-16,-1 0-1 0,3-7 0 0,10 7 1 16,-2 0 4-16,-11-5-1 0,6 2 1 0,4-2 1 15,4 10-8-15,-9-5 1 0,1 0 1 0,2 0-1 0,2 0-10 16,6-5 0-16,-3 3 0 0,-2 2 0 16,2 0 7-16,0 0 0 0,3 0 0 0,-6 0-1 0,9-5-10 15,-6 5 1-15,0 0-2 0,8 0 2 0,-6 0-1 0,-4 0 1 16,0-5-2-16,-1 2 2 0,3 3-5 0,-2 0 0 15,2 0 1-15,0 0 0 0,3-5 8 0,-8 3 2 16,3 2-2-16,2 0 1 0,3 0-1 0,-8 0 2 16,2-5-2-16,6 2 1 0,-8 1-4 0,3 2 1 15,-1 0-1-15,9 0 1 0,-9 0-4 0,-2 0 1 16,3 0 0-16,2 2 0 0,-2-2-3 0,-3-2-1 0,2 2 0 16,1 0 2-16,-5 2-4 0,-1 6 0 15,6-8 0-15,2 7 1 0,-5-7-1 16,0 3 0-16,5-3 0 0,-5 0 0 0,0 5 0 0,-2-3 0 15,-1 1 0-15,9-3 0 0,-4 0 0 0,-4-3 0 0,-1 1 0 16,1 2 0-16,-1 0 0 0,3 2 0 0,-2-4 0 16,4 2 0-16,-1 0 2 0,-4 0 1 0,1-5 0 15,4 5 0-15,-4-3 4 0,-6 3 0 0,11 0 1 16,-1 0 0-16,-2 0 0 0,-5 0 1 0,6 0 0 16,6 0 0-16,-2 0-5 0,-7 0 2 0,2 0 0 0,0 3-1 15,0 2 0-15,-2-5 0 0,4 0 1 0,-2 0 0 16,0 0-5-16,-2 0 1 0,2 0 0 0,3 0 0 15,-3 0-2-15,-3 0 0 0,3 0 0 0,6 0 2 0,-6 0-2 16,-5 0 0-16,2 0 0 0,3 0 0 16,-2 0 0-16,-3 0 1 0,0 0 0 0,0 0 0 0,-3 0-1 15,6 0 1-15,-8 0-1 0,5 0 1 0,2 5 4 16,-2 2-1-16,-3-7 1 0,6 0 0 0,-8 0 3 16,2 0 1-16,-7-5-1 0,8 10 1 0,-4-5-1 15,-1-5 1-15,-3 3-1 0,7 2 1 0,-7 0 0 16,-5 0 0-16,-1 0 0 0,11-5 1 0,-10 5-6 0,0-5 2 15,-8 2-2-15,7 3 2 0,4 0-4 0,-6 0 0 16,-2 0 1-16,2 0-1 0,-8 0-1 0,1 0 1 16,-3 0-2156-16</inkml:trace>
  <inkml:trace contextRef="#ctx0" brushRef="#br0" timeOffset="-180802.73">3557 16895 1143 0,'0'0'0'0,"0"0"0"0,0 8 0 0,7-3 165 15,3 2 0-15,3-7 0 0,5 8 0 0,-3-6-165 16,8 3 1-16,-5-5-1 0,12 3 1 0,1-1-30 15,0-2 1-15,-1-2 0 0,13-1 0 0,1-2-19 0,-6 3 0 16,2-6-1-16,4 8 1 0,-6-10 25 0,0 2-1 16,3 6 1-16,7-6-1 0,-5 3 18 0,1 3 0 15,-1 2 1-15,13 0-1 0,-3 0 12 0,-2 0 0 16,2 2 0-16,16 6 0 0,-13-3 5 0,-8-5-1 16,6 0 0-16,2-5 0 0,0 5-5 0,-8 0 0 15,3 0-1-15,2-3 2 0,3 3 12 0,-2-5 1 16,2 5 0-16,5-2 1 0,0-1-7 0,-10 1 1 0,2-6-1 15,-2 8 1-15,3-5-7 0,-4 3 1 0,-1-3 0 16,7 5 0-16,-3-3 11 0,3 1 0 0,5 2 0 16,0 2 2-16,0-4-16 0,-5-1 1 0,-5 3 0 15,3 3 0-15,2-1 3 0,-3 1 1 0,-2 2 0 16,10-3 0-16,-8 3-3 0,3-5 1 0,5-5-1 16,3 5 1-16,-6-2 10 0,-12-3 0 0,3 0 0 15,-1-3 1-15,5 0-14 0,-7 1 0 16,3-1-1-16,-1 1 2 0,-5-1 0 0,-5-2-1 0,8 0 1 0,5 3 1 15,-8-9 6-15,-2 4 0 0,2-1 1 0,0 6-1 16,1 2-4-16,-9 2 2 0,3-9-1 0,6 4 0 16,-1 0-2-16,-7 1 0 0,7 2 0 0,0 2 1 15,0 3 9-15,-7 0 1 0,7-2-1 0,0-1 2 0,-4-2-11 16,-4 3 0-16,1 2 0 0,2 0 1 0,0 0-1 16,-2 0 0-16,-6 0 0 0,1 0 2 0,4 0-2 15,-4 0 0-15,-1 0 0 0,1 7 0 0,-6-7-2 16,1 3 1-16,4-1-1 0,6 1 1 0,-11 2 5 15,-2 2 1-15,3-4 0 0,4-3-1 0,1 5-3 0,-11 3 1 16,3-3-1-16,3-5 0 0,-4 2 4 0,4 3-1 16,-8 3 1-16,7-8-1 0,-7 2-6 15,0 1 0-15,-6-3 0 0,6 0 1 0,-5 0 1 16,-5 0 0-16,2 0 0 0,3 0 1 0,17 0-7 16,-30 0-1949-16</inkml:trace>
  <inkml:trace contextRef="#ctx0" brushRef="#br0" timeOffset="-179911.11">5734 15267 1419 0,'0'0'0'0,"0"0"0"0,38 0 0 16,-2 0 57-16,5 3 1 0,-3 2-1 0,0-5 0 15,-2 0-8-15,-1 0 2 0,-2 0-2 0,8 0 2 0,-3-5-36 16,6 2 2-16,-4 3-1 0,6 0 1 0,2-5-18 16,1 3 0-16,2-3-1 0,10 0 1 0,-3 2 0 15,-2 3 0-15,-5-8 0 16,15 3 0-16,-12 3 0 0,2 2 0 0,5 0-1 0,0-3 1 0,2 3 1 15,-2 3 0-15,0 4 0 0,0-7 1 0,1 8 4 16,-7-5 1-16,7 2-1 0,-1-3 1 0,0 3 13 0,0 0 0 16,5 3 0-16,3-6 1 0,-8 6-10 0,-5-3 0 15,10 7 1-15,8-4-1 0,-13-3 10 16,-5 3 0-16,0-1 0 0,-1 1 0 0,4-3-3 16,-13 2 0-16,7 1 0 0,-2-8 0 0,-3 7 4 0,1-4 0 15,-6 2 1-15,5-5 0 0,-9 5-4 0,-4 3 1 16,1-6-1-16,2 3 1 0,-2-2-6 0,-6 2-1 15,1 0 0-15,7-3 2 0,-3 3 6 0,-4 3 0 0,-1-1 0 16,9 6 1-16,-4-10-10 0,-4 4 0 0,2 3 0 16,8-2 0-16,-8-1 5 0,-3 1 1 0,6 4-1 15,-1-1 1-15,-2 1-6 0,-2 1 0 0,5-6 0 16,-1-4 0-16,-2 4 0 0,3 3-1 0,-1 1 0 16,4-6 0-16,-1 2-11 0,3 6 1 0,-3 7 0 15,2-5 0-15,-40-15-2007 0</inkml:trace>
  <inkml:trace contextRef="#ctx0" brushRef="#br0" timeOffset="-179081">4104 16905 1155 0,'0'0'0'0,"0"0"0"0,0 0 0 0,0 0 81 16,0 0 0-16,0 0 0 0,35 0 0 0,-9-2-46 15,-3 2 1-15,2 0 0 0,6-6 0 16,-1 4-29-16,3 2 1 0,3 0 0 0,2 0-1 0,3 0-7 16,-3 8 0-16,5-1 0 0,10 1 0 0,-4-3 2 15,-6-3 0-15,5-2 0 0,3 5 0 0,3-2 2 0,-9-1-1 16,4 1 0-16,-1 2 1 0,0-5 4 16,-4-5 1-16,12 2 0 0,5 1 0 0,-5-1-5 0,-3 3 2 15,-5-5-2-15,8 3 2 0,0-3 2 0,-2 2 1 16,-3-2 0-16,2 3 0 0,3 2 9 0,-5 2 1 15,8 3 0-15,14 3 0 0,-9-1 0 0,-3-7 0 16,-5 0 0-16,10 5 1 0,-10-2 4 0,5 2 0 0,0 2 1 16,8 1 0-16,-3-3-15 0,-10 0 0 0,10 0 0 15,0 0 0-15,-5-5 3 0,-5 3-1 0,5-3 0 16,0-3 1-16,-2 3-12 0,-6 0 1 0,3 0 0 16,5-5 0-16,-12 0 11 0,-1 0-1 0,3 0 0 15,5 5 1-15,-3 0 10 0,-9-5 1 0,4 2 0 16,0 3 0-16,-5 0-6 0,1-5 0 0,-1-2 0 15,5 12 0-15,-4-5 3 0,-9-5 2 0,8 2-2 16,1 3 2-16,-1 0-4 0,-7 0 0 0,2 0 0 16,5 0 0-16,0 0-7 0,-12 0 1 0,4 0-1 15,4-5 1-15,-1 5-7 0,2 3 1 0,-4-3-2 0,2-3 2 16,-38 3-1933-16</inkml:trace>
  <inkml:trace contextRef="#ctx0" brushRef="#br0" timeOffset="-178351.32">10334 15373 1847 0,'3'0'0'0,"4"0"0"0,14-8 0 0,9 8 48 16,1 8 0-16,2-5 0 0,5 2 2 15,-8 0-23-15,1-3 0 0,2 3 0 0,8 3-1 0,-6-8-26 16,3 0 0-16,1 0 0 0,9-5 0 0,-5 10-3 16,-5-5 0-16,3 0-1 0,7 2 2 0,-4 3 0 15,-1 0 1-15,0-5-1 0,5 0 0 0,-4 0-1 16,-6 0 1-16,5 0-2 0,5 3 2 0,6 2 2 16,-11-3 0-16,3 3 0 0,2-5 1 0,6 0 4 15,-6 0-1-15,-2 0 1 0,7 5 0 0,-2 3 3 16,-5-8 1-16,5 0 0 0,2 3 0 0,-2 2 10 0,-3 2 0 15,1 6 0-15,7-6 2 0,-5 1-2 0,-6-1 1 16,6 6-1-16,5-3 1 0,-7 8-7 0,-6-8-1 16,0-3 0-16,11 3 2 0,-6-2 1 0,-10 0 2 0,10-1-1 15,1 6 1-15,-6-11 6 0,-5 3 2 0,5-2-1 16,6 2 0 0,-6-5-2-16,-5 0 0 15,3 0-1 16,7 0 2-31,-5-5-10 0,-4 5 2 0,4 0-1 0,10-3 1 16,-7-2-5-16,0 3 0 0,0-3 0 0,7 2 2 16,-53 3-2059-1</inkml:trace>
  <inkml:trace contextRef="#ctx0" brushRef="#br0" timeOffset="-177551.91">10756 16011 1344 0,'0'0'0'0,"0"0"0"16,0 0 0-16,0 0 84 0,0 37 0 0,5-22 0 15,1 23 2-15,1 5-45 0,6-8 1 0,2 6-1 16,-2 4 1-16,0 3-22 0,-6-8 0 0,3 8 0 15,6 8 2-15,-4-6 1 0,-1-2 2 0,1 2-2 16,-4 3 2-16,2-2-9 0,-2-9 0 0,2 1-1 16,-5 3 1-16,3-9-14 0,-1-4 2 0,3 2-2 15,-7-7 1-15,-1-3-3 0,1-2 0 0,2-3 0 16,-2-5 1-16,-3 0-3 0,0-7 1 0,0-6-1 16,0 6 1-16,0-5-18 0,0-3 1 0,-3-3-1 0,3 3 1 15,0 0-1499-15</inkml:trace>
  <inkml:trace contextRef="#ctx0" brushRef="#br0" timeOffset="-177330.49">10741 16227 1507 0,'0'0'0'0,"0"0"0"0,-5 0 0 0,5 0 1 0,3 0 1 15,-1 0-1-15,6 0 1 0,-3 0 21 0,-5 0-1 16,2 0 1-16,9 0 0 0,6 0-18 0,-1 0-1 15,1 0 1-15,14 8-1 0,5-6 3 0,-1 3 1 16,-9 0-1-16,-1 3 0 0,-2-1 15 0,-8 1-1 16,8 0 0-16,0-3 1 0,-5-3-22 0,-3 3 0 15,-2-5 0-15,-1 8 1 0,-12-8-1305 0</inkml:trace>
  <inkml:trace contextRef="#ctx0" brushRef="#br0" timeOffset="-177066.5">10901 16666 1532 0,'0'0'0'0,"0"0"0"0,0 0 0 16,5-5 48-16,3 2-1 0,5 3 0 0,5 0 1 15,2-5-13-15,3 3 0 0,-5-1-1 0,7 1 1 16,-2-6 3-16,2 3 2 0,-4 2-2 0,7-7 1 0,-10 0-27 16,-3 3 2-16,3-1-1 0,7 3 1 15,-2 5 2-15,-10-2-1 0,5-3 1 0,-1-1 0 0,1 4-16 16,-5 2 1-16,-13 0-1601 0</inkml:trace>
  <inkml:trace contextRef="#ctx0" brushRef="#br0" timeOffset="-176862.2">11054 17084 1834 0,'3'0'0'0,"7"0"0"15,8 0 0-15,7-5 54 0,-5 2 0 0,8-2 0 16,21-2 1-16,2-6-6 0,-8-2 2 0,5 2-2 15,-10 3 2-15,6-5-44 0,-4 3 2 0,3-3 0 16,-4 2 0-16,1 0-18 0,-2 1 2 0,1-3-1696 16</inkml:trace>
  <inkml:trace contextRef="#ctx0" brushRef="#br0" timeOffset="-176566.99">11967 16157 1494 0,'0'0'0'0,"0"0"0"0,-5 7 0 0,0-4 87 16,3 2-1-16,2-3 0 0,-6 6 1 0,6 2-49 0,0 0 1 15,0 0 1-15,6 13-1 0,1 4-18 16,-2 9 1-16,8-3-1 0,7 12 0 0,-2-2-25 0,0 5-1 15,-5 5 1-15,5-6 0 0,-1 6-2 0,-4-7 0 16,0 4-1-16,5 3 2 0,-6-8 2 0,-4-4 1 16,5-1 0-16,-3 0 1 0,-3-7-1 0,4-5 0 15,-6-3 0-15,5 3 1 0,-5-16-14 0,0-2 1 16,-5-2-1-16,0 2 1 0,0-10-3 0,0 0 1 16,0 0-1435-16</inkml:trace>
  <inkml:trace contextRef="#ctx0" brushRef="#br0" timeOffset="-176365.45">11965 16298 1269 0,'-3'0'0'0,"3"0"0"15,-7-15 0-15,1-3 51 0,1 8 2 0,0-3-1 16,3 8 0-16,2 3-13 0,0 2 0 0,2-8-1 0,3 8 1 16,-5 0-20-16,5 0 2 0,-5 0-1 0,3-7 0 15,7 7-19-15,-2 0 0 0,2 0 0 0,5-5 0 16,8 5 6-16,0 5 0 0,3 2 0 0,4-4-1 15,-7 4-6-15,-3 3 0 0,1-2 0 0,2-6 0 16,-23-2-1308-16</inkml:trace>
  <inkml:trace contextRef="#ctx0" brushRef="#br0" timeOffset="-176152.95">12049 16562 1269 0,'0'0'0'0,"0"0"0"0,0-5 0 0,0 3 36 0,0 2 1 15,5 0-1-15,13-8 1 0,7-7 10 0,0 3 1 16,-2 4 0-16,21-5 0 16,-1 1-3-16,-10-1 1 0,8-2-1 0,-6 5 1 0,3 5-26 0,-7-3 1 15,0 3-1-15,2-5 0 0,-3 5-4 0,-2 0 1 0,-2 3-2 16,4 2 2-16,-30 0-1468 0</inkml:trace>
  <inkml:trace contextRef="#ctx0" brushRef="#br0" timeOffset="-175554.62">13084 16096 1859 0,'0'0'0'0,"0"0"0"0,-7 5 0 16,-4 10 30-16,4 0 1 0,-6 1-1 0,-5 11 1 0,0 6-5 16,1-5 1-16,4 2-1 0,3 5 1 0,2 3-6 15,-2-8 0-15,0 6 1 0,-6 4-1 0,4 3-24 16,-1-3-1-16,0 0 1 0,1 3 0 15,-1-2 0-15,3-6 1 0,5 0 0 0,2 3 1 0,-5-5 0 16,3-6-1-16,0 1 1 0,-2 2 1 0,1-4-1 0,6-6 1 16,0-8-1-16,-5 3 1 0,0-7-2 0,3-6 1 15,2 1-1-15,0 0 0 0,0-1-1 0,0 1 0 16,0-3-1-16,0 0 2 0,0 0-7 0,0 0 1 16,0 0 0-16,-5-21 1 0,-3-21-7 0,3-6 2 0,-3-8-1 15,8 1 1-15,0 7-1 0,0 5 0 16,0-5 1-16,0-7 0 0,0 4 3 0,0 6 0 0,3 0 0 15,7-3 1-15,-2 2 4 0,2 9 2 0,3-4-1 16,-6 1 1-16,3 2-7 0,-2 11 1 0,5-1-1 16,-3 0 1-16,10 10 8 0,-7 3 0 0,-3 3 0 15,3 2 0-15,-5 5 10 0,2 2 0 0,0 3 0 16,0-7 0-16,3 7 4 0,-3 2 0 0,3 6 1 16,4 9-1-16,9 6-1 0,-1-3 0 0,-4 8 1 15,7 7-1-15,-11 0-5 0,-1 6 1 0,2-4 0 0,4 4 0 16,-1-1 13-16,-3-2 2 0,-3 2-2 15,5 16 2-15,-7-14-4 0,0-1 2 0,-1-3-2 0,1 7 1 16,-3-10-16-16,-2-7-1 0,2 0 1 0,-7-1 0 16,2-6 2-16,0-4 1 0,0 3-2 0,-5 6 2 15,2-14-5-15,4-2-1 0,-6 3 0 0,0-8 0 0,0-3-2 16,0 3 0-16,0-5 0 0,0 3 1 0,0 2-1 16,0-5 0-16,0 2 0 0,-6-2 0 0,6 0-1749 15</inkml:trace>
  <inkml:trace contextRef="#ctx0" brushRef="#br0" timeOffset="-175378.1">12814 16575 1444 0,'0'0'0'16,"0"0"0"-16,0 0 0 0,0 0 65 0,0 0 0 16,0 0 0-16,0 0 0 0,0 0-26 0,0 0 1 15,0 0-1-15,0 0 0 0,8 0 14 0,2 0 1 0,-7 0 0 16,30 0 0-16,13-5-32 0,2 5 2 15,-5 0-1-15,1 0 1 0,-6 0-7 0,-5 0-1 0,0 0-1669 16</inkml:trace>
  <inkml:trace contextRef="#ctx0" brushRef="#br0" timeOffset="-174632.83">14315 16842 1859 0,'0'0'0'0,"0"0"0"0,0 0 0 0,0 0 77 0,0 0 1 16,0 0-1-16,0 0 2 0,0 0-17 0,0 0-1 16,0 0 1-16,0 0 0 0,0 0-26 15,0 0 1-15,0 0-1 0,0 0 1 0,0 0-37 16,0 0 0-16,0 0 0 0,0 0 0 0,0 0 0 16,0 0 1-16,0 0 0 0,-17 53 0 0,17-5-1 0,-5 2 1 15,-3 1 0-15,-10-6 0 0,0-2-2 0,1 0 1 16,-6 5-1-16,-5 7 1 0,-3 0-9 0,-4 1 0 15,-4 2-1903-15</inkml:trace>
  <inkml:trace contextRef="#ctx0" brushRef="#br0" timeOffset="-174033.87">15481 16220 1746 0,'0'0'0'15,"2"-8"0"-15,-2-5 0 0,-2 6 74 0,2-6 1 16,0 1 0-16,0-3 0 0,-5 0-30 0,-1 2 1 16,1-2 0-16,-7-13 0 0,-4 3-31 0,-1 2-1 15,-1 1 1-15,-8 4 0 0,3 5-21 0,1 3 1 16,-1 3 0-16,-5-3 0 0,-3 7 4 0,1 3 1 15,-1 0 0-15,-5-5 0 0,3 13 0 0,3 2 0 0,4 5 0 16,-4-3 0-16,-1 3 1 0,8-2 2 0,1 7-2 16,-4 3 1-16,6 0 5 0,2 4 1 0,5 6-1 15,-5 2 1-15,-2 6-3 0,5-6-1 0,7 8 1 16,-2 0 0-16,7-1 0 0,-2-6 0 0,3 9 0 16,-1 3 1-16,1-5-5 0,2-5 1 0,7-1 0 15,1 6 0-15,2-2 2 0,3-6-1 0,5-7 0 16,-6 7 1-16,-4-7-1 0,5-6 2 0,7 3-2 15,1-4 2-15,1 1 2 0,4-7 1 0,-1 3 0 16,6-3 1-16,-6-7 3 0,1-1 1 0,2-4-1 0,2 7 2 16,1-8 4-16,-3-2-1 0,5-2 1 0,5 2 2 15,-8 0-14-15,1-8 1 0,0 3 0 0,2-2-1 16,0-6 15-16,-5 3-1 0,0 0 0 0,5 0 1 16,-3-3-11-16,-4-2 2 0,2-5-1 0,2-8 0 0,1 1-1 15,-8-1 0-15,-3-5 0 0,0 3 1 16,-20 30-2058-16</inkml:trace>
  <inkml:trace contextRef="#ctx0" brushRef="#br0" timeOffset="-173765.59">15959 15973 1683 0,'0'0'0'15,"0"0"0"-15,-5 5 0 0,2 0 55 16,3 5 1-16,0 2 0 0,0 29 0 0,8 9-19 0,-3 1 0 0,5 1 0 16,0-4 0-16,1-5-39 0,-4-5 0 0,6 7 0 15,-3 1-1-15,3 7-21 0,0-3-1 0,-8 3 0 16,2 2 2-16,-2-12 19 0,3-2 2 0,-3-4-1 16,3 6 0-16,-1-5 3 0,-4-8 0 0,5-2 0 15,-3-3 2-15,2-10 2 0,-7 0 1 0,0-2-1 16,5-3 0-16,-2-5 2 0,-1 0 0 0,-2-5-1 15,0 0 1-15,0 0-1491 0</inkml:trace>
  <inkml:trace contextRef="#ctx0" brushRef="#br0" timeOffset="-173535.2">15832 15970 1332 0,'0'0'0'0,"0"0"0"0,5 0 0 15,-3 0 51-15,1 0 2 0,5 0 0 0,-3 8-1 16,0-3-30-16,2-5-1 0,-2 0 0 0,11-3 2 0,-1 3-1 16,0 0 1-16,1 0-1 0,9 0 2 0,0 3-12 0,6 4 2 15,-8-4-1-15,2 2 0 0,-2-3 5 0,0 3 0 16,0 1 0-16,0-4 1 0,-3 3-11 0,-7-2 0 16,0 4 0-16,-1 1 1 0,4-6 3 0,-11-2 1 15,2 0-1-15,-7 3 0 0,0-3-1457 0</inkml:trace>
  <inkml:trace contextRef="#ctx0" brushRef="#br0" timeOffset="-173317.26">15870 16585 1771 0,'2'0'0'0,"6"0"0"16,5-8 0-16,5 6 15 0,-8-6 0 0,5-2-1 15,38-15 1-15,-2-3 4 0,3 3 1 0,-11 3 0 16,0-4 0-16,1 6-13 0,-4 3 0 0,6-1 0 0,7-5 1 16,-9 1-11-16,-9 4 1 0,3 3 0 0,1 0 1 15,-4 2-3-15,-4-2 2 0,-1-3-1442 0</inkml:trace>
  <inkml:trace contextRef="#ctx0" brushRef="#br0" timeOffset="-172798.72">17058 15806 1507 0,'0'0'0'16,"0"0"0"-16,-5 5 0 0,-5 8 61 15,0-5 1-15,-1-1 0 0,1 13 1 0,0 8-21 0,-3-8 2 16,1 8 0-16,6 0 0 0,-1 7-25 0,2 0 1 15,-5 6 0-15,7 9 0 0,3-7-20 0,-5 0 0 16,5 9 0-16,0-1 0 0,0 2 1 0,-5-8 2 0,2 1-1 16,-2-9 0-16,5-1 3 0,-7-6-1 15,4-2 1 1,3 2-1-16,0-8 1 0,-2-1 0 0,-4-4 0 0,12-2 0 0,-6-2 0 0,0-3-1 0,0-2 1 16,0-3-1-16,0-5-6 0,0 2 0 0,0-2-1 15,0 0 1-15,0 0-17 0,0 0 0 0,0 0 0 16,0-10 1-16,-6-10 7 0,6-8 1 0,0-7 0 15,-7-36 0-15,-3-2-40 0,2 8 1 0,-5-3-1 16,3-3 2-16,2 3-17 0,-2 10 1 0,8 3 0 0,-3-1 0 16,10 8 5-16,-3 8 0 0,3 10 0 0,6 5 0 15,1 2 8-15,-7 3 0 0,6 5 1 0,-6 2-1 16,0 6 69-16,2-1 0 0,4 0 0 0,1 3 1 16,-4 3 9-16,2 2 0 0,-2 2 0 15,9 3 2-15,4 3 0 0,-3-8 0 0,-1 10 1 0,11 15 0 16,3 3 2-16,-6 0 0 0,1 7 1 0,4-2 0 0,-7 5 6 15,-2 2 1-15,2 8 1 0,2-3-1 0,-2 3-5 16,2-5 1-16,1 10-1 0,-8 5 1 0,-3-5-3 16,0-11 0-16,-2 6-1 0,0 0 1 0,-6-5-8 15,3-8 0-15,-2-2-1 0,0 2 2 0,-6-12-27 16,-2-3 0-16,-5 0 0 0,5-7 2 0,-5-5-2 0,0-6 0 16,2 3 0-16,-9-2 0 0,12-3-1537 0</inkml:trace>
  <inkml:trace contextRef="#ctx0" brushRef="#br0" timeOffset="-172640.13">16715 16451 1632 0,'0'0'0'0,"0"0"0"16,0 6 0-16,5 1 56 0,0-4 1 0,7-3-1 16,39 5 0-16,15 2-17 0,-4 1 0 0,-7-3 1 15,7-5-1-15,-6-5-21 0,2-3 1 0,3 1 0 16,8 2 0-16,-6-5-20 0,-2-3 0 0,6 0 0 15,-1-2 0-15,-66 15-1564 0</inkml:trace>
  <inkml:trace contextRef="#ctx0" brushRef="#br0" timeOffset="-154455.34">15944 15260 979 0,'0'0'0'0,"0"0"0"0,-26-13 0 0,8 5 68 0,3-4 0 16,-3-1 0-16,-5-2 1 0,3 3-3 0,-5-1 1 16,2-2 0-16,-3 5 0 0,-4-8-32 0,-1 3 0 15,1 2-1-15,-8 11 2 0,5 2-26 0,-6-8 0 0,-4 8 1 16,-13-7-1-16,8 7 1 0,5 2 1 0,-13 3-1 16,-3 3 2-16,3-1-12 0,5-2 1 15,-5 6-1-15,3 1 1 0,-3 3 0 0,13 3 0 0,-6 0-1 16,1 2 1-16,5 2-2 0,5 4 1 0,-3 4 0 15,-5 8 1-15,0-3 2 0,8 3 2 0,-3 15-2 16,3-3 2-16,0 3-6 0,2 0 0 0,3 5 0 16,3 5 1-16,-1 0-1 0,3-8 0 0,8 1 0 15,-5 2 1-15,4-5-1 0,8-8 0 0,1-5 0 16,-1 11 1-16,5-6-1 0,-2-7 0 0,8 2 0 0,2 3 1 16,0-3-1-16,0-5 0 0,0 6 0 0,12 7 1 15,1-3 1-15,0-5-1 0,5 8 0 0,5-5 0 16,2 0 1-16,-5-5 1 0,6 5 0 0,7-1 0 0,5-1 9 15,-7-6 1-15,7 3-1 0,5 2 0 0,-2 0-8 16,2-9 0-16,0 4 0 0,8 5 0 0,-3 1 5 16,1-6 0-16,12 5 0 0,2 3 1 0,3 5-10 15,1-10 1-15,-4 2-1 0,11 3 1 0,0 2-1 16,-3 1 2-16,8 1-2 0,7-1 1 0,-4-1-1 16,-8-5 0-16,4 1 0 0,9-3 1 0,-3-6 0 15,-5-4 0-15,0 0 0 0,5-8 1 0,0-2-2 0,-6-1 2 16,4-4-1-16,7-6 0 0,-3 1 4 0,-9-6 1 15,2-2 0-15,10-2-1 0,-3-6 3 0,-5-4 1 16,11-3-1-16,0-6 1 0,-16-6 4 16,0-6 1-16,3 5-1 0,8-2 2 0,-8-13 2 15,-8 3 1-15,5-8-1 0,0-2 0 0,-4-6 7 0,-9 3 0 16,-2 3-1-16,0-13 2 0,0 0-4 0,-5 7 2 0,0-7-1 16,3-10 1-16,-3 10-4 0,-13 0 0 0,5-2 0 15,-4-11 1-15,-6 6-7 0,-8 7 1 0,-4-5-1 16,-6-8 2-16,1 8-6 0,-4 5 1 0,-12 0-1 15,-5-5 1-15,-2 2-8 0,-1 3 2 0,-9 1-2 16,-4 1 1-16,-4 11-2 0,-3-3 2 0,-10-3-1 16,-3 1 0-16,-7 4-1 0,-5 9 0 0,-6-6 1 15,-9-8-1-15,-1 8 1 0,1 8 0 0,-1-5 0 0,-7-1 2 16,-6 4 13-16,-1 4-1 0,-6 5 1 0,-3-2 0 16,-2-6-2-16,8 11-1 0,-3-5 1 0,-10 5-1 15,-1 7 0-15,4 3-1 0,-8 0 1 0,-16 2 0 16,11 0-5-16,5 8 0 0,-6 3 0 0,-17 7 1 0,5-5 6 15,5 0 0-15,-2 2 0 0,-3 11-1 0,-5-3-11 16,7 5-1-16,-2 2 0 0,-8 4 1 16,3 1-2-16,8 6 1 0,-11 5 0 0,-17 7 0 0,2 5 0 15,5 3 2-15,-23 15-2109 0</inkml:trace>
  <inkml:trace contextRef="#ctx0" brushRef="#br0" timeOffset="-147682.4">31666 7340 614 0,'0'0'0'0,"0"0"0"15,0 0 0-15,-38 27-49 0,25-19 1 0,0 0 0 16,-7-6-1-16,7 1 16 0,6-3-1 0,2 0 0 16,2-5 2-16,3 5-184 0</inkml:trace>
  <inkml:trace contextRef="#ctx0" brushRef="#br0" timeOffset="-145896.25">31966 13070 12 0,'0'0'0'0,"0"0"-10"0</inkml:trace>
  <inkml:trace contextRef="#ctx0" brushRef="#br0" timeOffset="-137379.25">17941 15663 690 0,'0'0'0'16,"0"0"0"-16,-26 2 0 0,6 11 100 0,2-6-1 15,-5 1 1-15,0-8 0 0,6 5-56 0,4-5 1 16,3 0 0-16,5-5 0 0,-8 2-14 0,8 3 2 0,-3 3-2 16,3-3 2-16,-8-3-1 0,1 1 1 15,7-1-1-15,-11-4 1 0,-4-8-33 0,-3 2 0 0,3 1 0 16,-6-4 0-16,-4-4 19 0,4 0 1 0,3 5-1 16,-2 0 1-16,-1 2-10 0,4-7 0 0,-6 0 1 15,0 5 0-15,-3 0-1 0,6-3 0 0,2 0 0 16,-13 1 0-16,11 2 0 0,-6 2 0 0,-4 1 0 15,1-4 1-15,-6 4-10 0,4-3 1 0,3 5 0 16,3-11 0-16,-11 6 0 0,3 3 0 0,0-1-1 16,-3-2 1-16,3 0 0 0,5 2 2 0,-3 6-1 0,-5-1 0 15,6 3 4-15,2-2 0 0,-11-6 0 0,1 10 1 16,0 1-7-16,-3-1 1 0,3 3 0 0,0 3 0 16,-3-1 2-16,2-2 0 0,-1 3 0 0,1 5 0 0,6-3-1 15,-2 2 2-15,1-2-1 0,-4 5 1 0,0-2-5 16,2-3 0-16,-2 2 0 0,0 6 1 15,-1-5 0-15,6 4 1 0,-5-2 0 0,0 0 0 0,2-2 8 16,3 2 0-16,-5 8 0 0,-8-11 0 0,5 6-2 16,8 2 0-16,-3-8 0 0,-2 6 1 0,5 2 0 15,0-5 1-15,-8 3-1 0,0-1 1 0,3 1-6 16,7-10 2-16,-5 9-2 0,3 1 2 0,0 2 8 0,8 0 0 16,-6-2 1-16,3 2-1 0,0-3-7 0,5-4 0 15,5 4 0-15,-8-1-1 0,6 1 0 16,0 1-1-16,2 2 1 0,-3-3 0 0,-2 4 8 0,8-1 1 15,-6 2-1-15,1 3 1 0,2-2 5 0,0-5 0 16,3 2 1-16,-3 0-1 0,3-2-3 0,2-1 1 0,0 1-2 16,5 2 2-16,-5-3 0 0,6 4 1 0,-1-4-1 15,5-4 1-15,3 2-17 0,-5 0 0 0,2 5-1 16,3 0 1-16,3 0-2 0,-3 3 1 0,0-3-1 16,10 8 1-16,-3 4-1 0,1 1 0 0,-1-3 0 15,3 3 0-15,-5 7-11 0,6-7 1 0,1 0 0 16,11-1 0-16,-10 1-5 0,2-8 1 0,-5 3-1 15,8 5 1-15,-3-1 9 0,-5-4 1 0,0 2-1 16,5 3 2-16,3-5-8 0,0 2 0 0,-1-7 1 16,6 7 0-16,-10-5 1 0,-1-2 1 0,4 7 1 0,6 3-1 15,4-1 7-15,-3 1 1 0,-1 2-2 0,4 11 2 16,7-1-1-16,-8-5 1 0,3 5-1 0,-5 11 1 16,7-8 0-16,-4-3 0 0,-4 0 0 15,6 6 0-15,8-1 2 0,-8-10 2 0,2 1-2 0,-7-1 1 16,2 0 2-16,1-2 1 0,1-5-2 0,6-3 2 15,-2 0-5-15,-1-10 1 0,-4 5 0 0,12 8 0 0,-3-5 0 16,-4-6 0-16,-1-2-1 0,8 1 1 0,3-1 7 16,-1 2 1-16,-1-4-1 0,1 5 1 0,1-1-2 15,-1 1 0-15,9-1 0 0,1 4 1 0,1-6 10 0,-2 5 0 16,-1-2 0-16,8 7 0 0,-3-3-13 0,-5 4 1 16,6-11-2-16,-1 7 2 0,-2-1 13 0,-6-4 0 15,4-2 1-15,4 0 0 0,-5-2-11 0,-2-3 1 16,5 0 0-16,7-2 1 0,-7-1-2 0,-5-7 0 15,7 0 0-15,0 0 0 0,-4-5-4 0,-1 3-1 16,3-6 1-16,2-2-1 0,-7 0 1 0,-6-5 0 16,9 2-1-16,-1 6 1 0,-3-6-2 0,6 6 1 15,0-9-1-15,5-1 1 0,0 2-4 0,-8 2 1 16,5 3 0-16,3-10 1 0,-5 0-2 0,-3 5 0 16,3-1 0-16,0-1 0 0,-3-3 1 0,-2 2 2 0,5 5-2 15,2-7 1-15,-2-2-3 0,-5 1 0 0,2 1 0 16,5-5 0-16,-10 7-1 0,0-2 1 0,3-5 0 15,2 2 0-15,-4-4-1 0,-1 4 1 0,2-2-1 16,-7-3 1-16,1-2-1 0,-4 2 1 0,1-10 0 16,-1 1 0-16,1 1-2 0,-3 1 1 0,2-5-2 0,1-8 2 15,-6 10 0-15,-5 5 0 0,3-10 0 0,5 3 0 16,-10-3 0-16,-3 8-1 0,3 0 1 0,5-6 1 16,-5 1 0-16,-5 7 1 0,-3-4-1 0,3-6 2 15,4 5-2-15,-1 3 1 0,-6-1 0 0,-5-1 0 16,3-4-1-16,-6 1 1 0,1 5 0 0,-6-8 0 0,3 0 2 15,3 10-1-15,-3-2 0 0,-11 0 1 16,4 2-1-16,2 3-1 0,-8-3 0 0,-2 3 0 16,-1-6 1-16,-1 6 2 0,-1 5-2 0,5-3 1 0,-10 0-2 15,3 8 1-15,-8-7 0 0,2 6 0 0,1 1-2 16,0 5 1-16,2-10 0 0,-5 2 0 0,0 3 1 16,-3-3 1-16,-2 3-1 0,0 0 1 0,0-3-2 15,2-4 1-15,1 7-1 0,-8-6 0 0,2 4-1 0,-5 2 1 16,-2-1 0-16,0-1 0 0,0 2 1 0,-1-1 1 15,-4 4-1-15,-3-3 1 0,3-1 1 0,-3 4-1 16,0-1 0-16,-2 6 1 0,2-1-4 0,5 3 0 16,-10-3 0-16,-2 6 1 0,7-6 0 0,-3 6 1 0,-2-1-1 15,0-2 2-15,0 2-1 0,3-2 1 16,-1 5-1-16,1 3 2 0,7-3-1 0,8-3 2 0,-5 3-2 16,-13 5 2-16,0-2-1 0,2-3 1 0,4 2-1 15,-1 3 0-15,0 0 1 0,0-8-1 0,-5 8 1 16,3 0-1-16,4 0-2 0,1 0 0 0,0 0 0 15,-3 0 0-15,-3 0-2 0,8 8 0 0,-2-5 0 16,-10 4 1-16,7 1-1 0,7-3 0 0,-9 2 0 16,2 6 0-16,-2-6-1 0,9 1 1 15,1 5-1-15,-8-1 1 0,6 3-1 0,1-7 1 0,-1 4-1 16,-4 4 1-16,6-4-1 0,0 6 1 0,5-6-1 16,-8 4 1-16,8-4 0 0,-1 1 0 0,4 2 0 15,-8-3 0-15,7-1 0 0,5 1 0 0,1 1 0 0,-6 2 0 16,6 2 0-16,-1-1 0 0,-2-1 0 0,3 5 1 0,-1 0 0 15,1 0 0-15,-1-2 0 0,6 7 0 0,-1-2-1 16,3-3 1-16,-2 3 1 0,-3 2-1 0,2-5-1 16,1 3 1-16,-1-1 0 0,4 3 0 0,1 3-1 15,3 0 1-15,1-8-1 0,-6 0 1 0,5 3-1 16,3 2 0-16,2 5 0 0,-2-2 0 0,-1-8 0 16,6 0 0-16,3-2 0 0,2 2 0 0,-3 5-1 0,5-7 1 15,1 7 0-15,-8 3 0 0,2 0 0 0,8-1 0 16,0 1 0-16,0 7 0 0,0 1-1 0,5-1 0 15,-2-2 0-15,-1 7 0 0,6-5 0 0,-6 1-1 16,3-1 1-16,6 0 1 0,-4-2-3 0,3 0 1 16,3-1-2-16,0 4 2 0,5-4 0 0,-6-4 1 15,4 2 0-15,4 3-1 0,0 2 1 0,-2-4 0 16,0 6 0-16,7 6 1 0,1-2-1 0,-1-6 1 16,3 0-1-16,-2 3 1 0,-1 0 0 0,1-3 0 0,2 0 0 15,5-4 0-15,-3 1 0 0,1-1 0 0,-1-4 0 16,-2 1 0-16,3-3 0 0,2-2 0 0,2 2 0 15,4-5 0-15,-4 3 1 0,1-3 0 0,7-2 0 16,5 7 0-16,3-5-1 0,-10-5 1 0,2 5 1 16,13-5-1-16,-5 6-1 0,-3-1 1 0,3 0 0 15,8-2 0-15,-11-1-1 0,1-7 1 0,6 3-1 0,9-1 1 16,-5 1-1-16,-1-3 1 0,3 0-1 16,10 5 2-16,-10-7-2 0,-5-3 0 0,5 2 0 0,1-4 0 15,1 2-2-15,-4-5 2 0,4 0 0 0,11 0 0 16,-8 0-1-16,-5 0 1 0,8-5 0 0,0 2 0 0,-6-2 0 15,-2 0 0-15,8-2 0 16,0-3 0-16,-1 0 0 0,-7 0 0 0,6-3 0 0,6-2 1 0,-7-3-1 16,-15 1 0-16,5-4 0 0,3-6 2 0,-1 4-1 15,-4 3 1-15,2-8-1 0,10-7 1 0,-10 2-2 16,-5 3 1-16,-3-8 1 0,6 0-1 0,-4 3-1 16,-4 0 0-16,-3-6 0 0,1-4 0 0,-6 0-1 15,-3-1 1-15,1 1-2 0,2-8 2 0,0 3-1 0,-7-1 1 16,5-2-1-16,-6 3 1 0,-4-5-1 0,-1 9 0 15,-2 1 0-15,2-11 1 0,-7 1 0 0,-5 0 0 16,0-1 0-16,-1 1 0 0,-2-1 0 0,-7 1 0 16,-3-3 0-16,3-3 0 0,-3 6 0 0,-6 2 0 15,-6 3 0-15,4-6 0 0,-7 1 1 0,-6 4 0 0,-1-2 0 16,-4 0 0-16,-2 6-1 0,0-6 1 16,-5 5 1-16,-5-3-1 0,0 9 4 0,-5 6 1 0,-1-7-1 15,-4 6 1-15,-8 6-1 0,0 6-1 0,-10-2 1 16,-13 1 0-16,0 6-4 0,-2 0 2 0,-8 12-1 15,-5-2 0-15,-16 8-1 0,-7 2 0 0,-30 5-2128 16</inkml:trace>
  <inkml:trace contextRef="#ctx0" brushRef="#br0" timeOffset="-101768.02">6604 15222 1243 0,'0'0'0'0,"0"0"0"0,0 0 0 16,0 0 5-16,0 0 1 0,0 0 0 0,0 0-1 15,23 10-6-15,-15-10 0 0,0 0 0 0,9-3 1 16,1 1 3-16,0 2 2 0,0-5-1 0,12 2 1 16,8-4 6-16,-7 2 1 0,5 0 0 0,-6 5 0 15,3 2-12-15,3 1 0 0,-1-3 0 0,9 0 0 0,-6 0 4 16,-2 5 2-16,-1-3 0 0,8 6-1 0,1 2 1 16,-1-3-1-16,-5-4 1 0,3 2 0 0,2-2 2 15,-5 2 1-15,0-5-2 0,6 0 2 0,1-5 13 16,-6 2 0-16,-1-5 1 0,2 3-1 0,4-2-12 0,-9-1 0 15,8-4 0-15,1 4 2 0,-1-4 8 0,-10 1 1 16,3 1-1-16,-1 0 2 0,1 5-11 0,-3 3 1 16,-2-8-1-16,4 2 2 0,-2-2 2 0,-2 10 1 15,-3 0 0-15,10 0 0 0,-8-5-10 0,1 2 2 16,-1 3-1-16,1 8 1 0,0-8 2 0,-1-5 1 16,1 2 0-16,-1-2 0 0,1 5-9 0,-1-5 0 15,-4 3 0-15,4-3 0 0,1 5-1 0,-6-3 2 0,6-2-2 16,-1 5 1-16,1 5-2 0,-6-5 1 0,3-5 0 15,-2 5 0-15,4 5 13 0,1-5-1 0,-6 0 1 16,6 3 0-16,-1 2 3 0,-7-3 0 0,2 3 0 16,6-5 0-16,0 0 0 0,-1 0-1 0,-5 0 1 15,11 5 0-15,-8 3-5 0,0-8 2 0,3 3-1 16,2 4 1-16,-3-7 5 0,-2 5 1 0,3-5-1 16,-1 0 1-16,-4 5-18 0,-1-2-1 0,6-3 0 0,-1 7 0 15,1 1 3-15,-1-1 1 0,-7-4-1 0,8-1 2 16,-1 3 2-16,-4 3 1 0,-1-8-1 0,6 3 1 15,-1 2-5-15,-4 2 1 0,4-4-1 0,6-1 1 16,-3 6-4-16,-3-6 1 0,1 3 0 0,4-2 0 16,-4 2 5-16,-6-3 1 0,6 3-1 0,-3 0 1 15,0 3-4-15,0-8 1 0,-3 3-1 0,11-3 1 0,-3 0 13 16,-5 0 1-16,0 0-1 0,8 5 1 0,-1-5-10 16,-9-5 1-16,4 5-1 0,6 0 1 0,-3 0 6 15,-5 0 0-15,5 0 0 0,8 0 1 0,-11 0-10 16,1 0-1-16,-6 5 1 0,6 0 1 0,4 2-6 0,-4-4 2 15,-3-3-1-15,0 5 0 0,2-3-2 0,1 3 2 16,-1-2-1-16,1-1 0 0,-1 6 1 0,1-6 1 16,-3 3-1-16,8-10 1 0,-6 5 2 0,-2 5 1 15,0-5 0-15,5 0 1 0,0-7-4 0,-7 7 1 16,4 0-1-16,6 0 2 0,-1-5 2 0,-4 5 1 16,-3 5 0-16,0-3 0 0,2 3-5 0,-4-5 0 15,4 0 1-15,6 0 1 0,2 0-2 0,-7 0 2 0,-1 0-2 16,1 0 2-16,4 0-5 0,-2 0 1 0,-2 0 0 15,10 0 1-15,-11 0 0 0,-4 0 0 0,4 0 1 16,6-7-1-16,-3 7-2 0,-5-5 1 0,0 0 0 16,2 2 0-16,-2-4-4 0,-2 7 0 0,4 0 0 15,1 0 1-15,-1 2-7 0,1 3 0 0,-1-2 1 16,9-1 0-16,-4 1 3 0,-9 2 2 0,4-5 0 16,11 2 0-16,-3 3-1 0,-7-5 1 0,2 3 0 15,2 2 1-15,1-2 1 0,-6-1 0 0,4-2 0 16,-1-2 0-16,-5-1 0 0,0 3 0 0,5-5 0 15,2 2 1-15,1 3 1 0,-6-5 0 0,-4 3 1 0,4 2-1 16,-4-8 1-16,-1 6 2 0,-2-6-1 0,3 6 1 16,2 2-1-16,0 0 1 0,0 0-1 0,0-8 1 0,5 8-4 15,-3-5 1-15,1 0 0 0,-3 5 1 0,0-2 3 16,-3 2 1-16,1-5 0 0,4 5 0 0,-2 5-3 16,-8-5 1-16,6 0-1 0,2-5 0 0,-3 2 1 15,1 3-1-15,-3 3 1 0,5 2 1 0,0-5-2 16,-8 0 1-16,3 0-1 0,7 5 1 0,-9-3-1 15,2 3 1-15,-6-5-1 0,9 3 0 0,-3 2 4 0,-3-5 1 16,-2 2-1-16,7 6 1 0,-2-3-4 0,-2 7-1 16,1-4 1-16,4-3-1 0,4 3 4 0,-4-6 1 15,-1 6 0-15,3 2 0 0,3 0-1 0,-1-5 1 16,-4 5-1-16,-1 0 1 0,6 0-7 0,-3 3 0 16,-3-1 0-16,6 3 1 0,-1-2 3 0,-4-13 2 15,-3 8 0-15,2-6 0 0,-7 3-8 0,0-2 1 0,2 2-1 16,5 0 1-16,-25-5-2189 0</inkml:trace>
  <inkml:trace contextRef="#ctx0" brushRef="#br0" timeOffset="-99643.77">3600 17089 728 0,'0'0'0'15,"0"0"0"-15,0 0 0 0,0 0 83 0,0 0 0 16,0 0 0-16,0 0 0 0,0 0-17 0,0 0 2 16,0 0-2-16,5-28 1 0,-5 23-22 0,0 5 0 15,2 0 0-15,4-5 0 0,6 3-33 0,-7 2 0 16,3 0 1-16,2 2-1 0,11 8-1 0,1-2 2 15,-4-1-2-15,10 9 1 0,3 4-4 0,-3-5 0 0,-3-3 0 16,6 1 1-16,-11-3-7 0,3-2 0 0,0 2 0 16,2-8 1-16,1 3 9 0,-3-5 0 0,2-7 1 15,6 7-1-15,-1-5-1 0,-4 0 2 0,-4 2-2 16,9-4 1-16,-6-1-11 0,6 8 2 0,0-8-1 16,7 8 0-16,-8-2 16 0,1-3 1 0,4 2 0 15,4 8 0-15,1-5-5 0,-2-2 0 0,-2-1 1 16,15 3-1-16,-3 3-9 0,-10-1-1 0,11 1 1 0,-1-6 0 15,-5 3 19-15,1 3 0 0,4-3-1 0,-5-8 1 16,0 6-1-16,-4-3 1 0,9 2-1 16,5-4 1-16,-4-1-22 0,-11 3 1 0,5-2-1 0,5 7 0 15,-4-5 9-15,-9 2 0 0,3-5 1 0,6 6-1 16,-9-1 1-16,3-2 1 0,3 3-1 0,2 2 1 16,1-8 0-16,-6 8-1 0,3 0 0 0,2 0 1 0,0-7-13 15,-5 2 1-15,0 5-1 0,3-5 1 0,2 2 1 16,-7-2 2-16,2 3-2 0,5 2 1 0,1 0-3 15,-4-8 0-15,4 3 0 0,-1 0 1 0,0 5 0 16,-5 0 1-16,5 0-1 0,11 0 0 0,-11-3-1 16,-7-2 1-16,2 10 0 0,5-5 0 0,0 0 4 0,-7-5 0 15,-3 10 0-15,8-5 0 0,-6 0-3 0,4 0 0 16,-4-5 0-16,3 10 0 0,-2-5 9 0,-6-5 1 16,1 10-1-16,7-5 0 0,-2 3-3 0,-3-3 0 15,2 0 0-15,9 0 1 0,-9 0 0 0,1 0 0 16,2 0 0-16,5 0 1 0,-7 0-6 0,2-3 2 15,-2 3-2-15,-3 3 2 0,2 2-4 0,1-10 0 0,-3 2 1 16,8-2-1-16,-8 5 1 0,3-2 2 16,-1-6-2-16,1 6 2 0,2 2-5 0,-8-3 0 0,6-4 0 15,2 2 1-15,-2 5 2 0,-11-3 0 0,8-4 1 16,8-1 0-16,-5 3 3 0,-8 5 1 0,5-8 0 16,0 3 0-16,-10 3-4 0,2-6 1 0,6 3-1 15,4 5 2-15,-9 0-4 0,-1 0 0 0,6-5 0 16,-1 10 1-16,1-5-3 0,-6-5 0 0,6 3 0 15,-3 2 1-15,0 0 0 0,0 0 0 0,-3 0 0 16,-2-5 0-16,2 10-1 0,-7-5 1 0,3 0 1 0,-9 0-1 16,1 2 7-16,-3-2 0 0,-2-2 0 0,2 2 1 15,3 0-8-15,-11 0 2 0,1 0-1 0,4 0 0 16,-1 0-2-16,-6-5 0 0,2 2 0 0,3 3 1 16,-5 0 0-16,0 0 2 0,0 0-2 0,0 0 1 0,0 0-2 15,0 0 1-15,0 0 0 0,0 0 0 0,0 0 2 16,0 0-1-16,0 0 0 0,-5 0 0 0,5 0-1 15,0 0 1-15,0 0-1 0,-8-5 1 0,-9 0-2 16,-9 3 1-16,-4-6 0 0,-24 3 0 0,-2 2 8 16,5 3 0-16,3-5 0 0,-5 10 1 0,2 3-10 15,2-8 0-15,6 8 0 0,-13-3 2 0,8 2-2 0,-6-4 0 16,4-3 0-16,1 5 0 0,-7-3 0 0,0 3 0 16,-2-2 0-16,-3-1 1 0,-3 1-1 0,8-3 0 15,3 0 0-15,-8 5 0 0,-3-5 0 0,6 0 0 16,2 2 0-16,-5 3 1 0,-1 5 0 0,12-2 0 15,-9-3 0-15,-2 8 1 0,3-6 1 0,4-2 0 0,-2 10 0 16,3-5 1-16,2 3-3 0,2 0 1 16,-1 2 0-16,-4 0 1 0,1-2 0 0,7-1 0 0,-7 1 1 15,-3 2-1-15,2 0 0 0,8-2 2 0,-2-3-2 16,0 7 2-16,-3-4-4 0,10-3 1 0,-7-2-1 16,2-1 1-16,5 3 2 0,3 0-1 0,-3-5 1 15,-4-2-1-15,4 2 0 0,3 2 2 0,-6 1-2 16,1-3 2-16,0-5-4 0,7 0 1 0,1 0-1 15,-14 0 1-15,6 0 2 0,5 0-1 0,-5 0 0 16,0 0 1-16,-1 0-3 0,4 0 1 0,1 3-1 16,-1 2 2-16,2 0-1 0,-6-5 1 0,6 2-1 15,-10-2 2-15,12 0-1 0,1 0 2 0,1 0-2 0,-1-2 2 16,-3 2-4-16,7 0 1 0,1 0-1 0,-6 0 1 16,5 0 2-16,1 0-1 0,-1 0 0 0,-7 0 1 15,3 0 2-15,4 0 2 0,-2 0-1 0,-3 0 1 0,6-8-4 16,4 6 1-16,-2 2-1 0,-2 0 2 0,5-3-2 15,-1 3 2-15,1 0-1 0,-3-5 0 0,2 2-4 16,6 3 2-16,-3 3-1 0,-2-3 0 0,2 0-1 16,2 0 0-16,9 0 0 0,-6-3 1 0,0 3-2 0,0 0 1 15,0 0 0-15,-2 0 0 0,2-7-1 0,0 7 1 16,1 0-1-16,4-5 1 0,-5 5-1 0,-2 0 0 16,2-3 0-16,0 1 1 0,0 2-1 0,-2 0 0 15,-3 0 0-15,5-3 1 0,-2-2-1 0,-3 3 0 16,3 2 0-16,2-8 1 0,-5 8 1 0,3 0-1 15,2 0 0-15,0-7 0 0,0 2-1 0,-2 0 1 16,4 2 0-16,1-5 0 0,-3 1 2 0,1 2 0 16,-1 0-1-16,-3 2 2 0,4 3-3 0,4-5 0 0,-2 3 0 15,-1-6 1-15,-1 3-2 0,4 0 1 0,0 3 0 16,-5-3 1-16,6 2 0 0,-6-5 0 0,0 3 0 16,0-2 2-16,0-1-4 0,1 1 0 0,4 7 0 15,0-8 1-15,0 6-1 0,1-1 0 0,-1-2 0 16,-5 5 0-16,5-2 0 0,1-3 0 0,2 2 0 15,-3-5 0-15,-5 3 0 0,5-2 0 0,6-1 0 16,-4 1 0-16,-1 2 0 0,-6 0 0 0,5 2 0 16,0-4 0-16,1 2 0 0,4-1 0 0,-2 4 0 0,2-6 0 15,-2 1 0 1,-3-1 1-16,6 6 0 0,7 2 0 0,-5-3-1 0,-3-2 1 0,8 3 0 0,-5 2 0 16,0 0-1-16,5-5 2 0,-5 2-2 0,2 3 1 0,3 0-1 15,-5 0 0-15,0 0 0 0,3-5 0 16,2 5-1-16,0 0-1 0,0 0 1 0,-6 0 1 0,6 0-2210 15</inkml:trace>
  <inkml:trace contextRef="#ctx0" brushRef="#br0" timeOffset="-76125.33">11039 17820 401 0,'0'0'0'15,"0"0"0"-15,0 0 0 0,0 0 13 0,0 0-1 0,0 0 0 16,0 0 2-16,0 0 19 0,15 22 2 0,-12-17 0 16,7-2 0-16,-3 2 3 0,1-2 0 0,-3 2 0 15,8-5 2-15,5 0-10 0,-1 0 0 0,1 0 0 16,13-5 1-16,7 2-26 0,3 3 1 0,-3-8 0 15,0 8-1-15,5 0 23 0,3 0 1 0,0 0-1 16,7 0 2-16,-4 8 3 0,-1 5 1 0,8 2 0 16,0 5 0-16,0-2 0 0,-3-1 0 0,-4-2-1 0,1 0 2 15,6 3 3-15,-2-3 2 0,-8-2-1 0,7-11 0 16,-2 6-5-16,-5-1 0 0,2-2-1 0,8-10 1 16,-10 3-12-16,-5-3 2 0,-3-3-2 15,2-2 2-15,-1-2-4 0,-9-1 0 0,1 5 0 0,-1-4 2 16,1 4-10-16,-6 1 2 0,1-1-1 0,-4-4 1 0,-4 4 5 15,0 0 1-15,-5 3-1 0,-8 5 1 0,2 0 9 16,-1-2 2-16,-4 2-1 0,3 0 0 16,-5 0-6-16,0 0-1 0,0 0 1 0,0 0-1 0,0 0-12 15,0 0 0-15,0 0 0 0,-30 0 0 0,-26 7 9 16,-16-4 2-16,4-3-1 0,-1-3 0 0,8-2-17 0,0 3-1 16,-5-8 0-16,-8 0 1 0,5 2-2 0,1 3 1 15,-4-2 1-15,-6-6-1 0,1 5-2 0,11 1 2 16,-3-1-1-16,-9 1 0 0,-1 2 0 0,13 5 2 15,2-3-2-15,3 3 1 0,0-5-3 0,7 5 0 16,4 5 0-16,1-5 1 0,11 0-1 0,2 8 0 16,6-6 0-16,4-4 0 0,1 4 1 0,7 3 1 15,0-5-1-15,8 0 0 0,8 0-1 0,-3 3 1 0,5-1 0 16,-6-2 0-16,6 0-1 0,0 0 0 16,0 0 0-16,13 8 0 0,15 7 0 0,-2-5 0 15,4 0 0-15,31 5 0 0,-5 0 0 0,0-2 0 0,10-8 0 16,-5 5 1-16,8 3-1 0,-3-11 0 0,3 1 0 15,5-1 1-15,-1-2 7 0,-1 0 0 0,1 5 0 16,4-5 1-16,-1 8 4 0,-2-6 1 0,0 3-1 16,5-2 2-16,-11 0 3 0,-7-1 0 0,-5 3 0 15,10-2 0-15,-10 2-8 0,-12-5 1 0,4 0 0 16,-10 2 1-16,3 3 8 0,-3-5 0 0,-13-5 0 0,-2 3 0 16,-7 2-8-16,-6 0-1 0,-5 0 0 0,-3 0 0 15,-2 2-1-15,0-2 0 0,0 0 1 0,0 0 0 16,0 0-1-16,0 0 0 0,3 0 0 0,-26-7 0 15,-33-14-2-15,-5 1 1 0,0 3-1 0,2-1 1 0,9 3-7 16,6 7 0-16,-7 1 1 0,6-8 0 0,-1 5 4 16,5 7 1-16,3-2-1 0,2 2 1 0,6 3 0 15,4 0 1-15,3 3-1 0,3 2 1 0,2-5-5 16,8 0 1-16,2 3-1 0,1 2 2 0,2-5 13 16,5 0 0-16,0 0 0 0,0 0 0 0,0 0-14 15,0 0 0-15,0 0 1 0,0 5 0 0,0-3-3 16,5-2 0-16,-3 0 1 0,52 5-1 0,25 3-3 0,7-1 1 15,-4-4-1-15,2 7 1 0,-6-3-4 0,4 4 1 16,9-1-2183-16</inkml:trace>
  <inkml:trace contextRef="#ctx0" brushRef="#br0" timeOffset="-74910.52">15173 17676 1771 0,'2'-2'0'0,"3"2"0"0,8-13 0 0,5 10 79 16,7 3 1-16,6-2-2 0,20-1 2 0,7-2-80 0,3 3 1 15,13 4-1-15,0 3 1 0,0-5-3 0,-6 0 1 16,6 0 0-16,5 8 0 0,0 5-19 15,0-6 3-15,10 1-1 0,2 4 0 0,-7-2 18 16,-10 0 0-16,8-2 0 0,2 0 1 0,-8-1 16 0,-10-7-1 16,8 3 1-16,5-1 0 0,-11-4-5 0,-7-1 1 15,0-2-1-15,6 3 0 0,-11-3 4 0,-8 5 0 16,-5 0 0-16,6-3-1 0,-14 3-11 0,-4 3 0 0,-6 2 1 16,-10 2-1-16,1-2 6 0,-9-5 0 0,-2 0 0 15,-5 8 0-15,0-8-8 0,0 2 0 0,-5 3 0 16,-2 3 0-16,-11 4 5 0,-3-1 0 0,-9 1 0 15,-36 11 0-15,-11 2 1 0,4-10 1 0,-11 0-1 16,-8-5 1-16,3-2 5 0,3-6-1 0,-11 3 0 16,3-2 2-16,-5-3-8 0,7-3 1 0,-12 3-2 15,-1-7 2-15,14 2-6 0,7 5 2 0,2-3-2 16,-4-2 1-16,10-2 5 0,4 7 1 0,-1-5-1 0,-1 2 1 16,8-2-9-16,5 5 0 0,5 0 0 0,12-5 1 15,9 8-2-15,4-1 0 0,6-2 0 0,10 5 1 16,7-5-1-16,3 3 0 0,5-3 0 0,0-3 1 15,-3-2-7-15,3 5 1 0,3 0-1 0,25 0 2 0,20 0-14 16,6 0 0-16,7 0 0 0,23-2 1 0,2-1 8 16,-2 1 1-16,-3-3-2 0,8 2 2 0,6-10-7 15,-4 1-1-15,1 9 0 0,7-2 0 0,-2-5 14 16,-8-2-1-16,2 4 1 0,3 8 0 0,-7-8-1 16,-13-2 2-16,2 0-1 0,-2 3 0 0,-11 2 18 15,-9 0 1-15,-6-3-2 0,-2 1 2 0,-8 4 9 0,-7-2-1 16,-11 5 1-16,-2 0 0 0,-11-3-11 0,1 1 2 15,-5-1-1-15,-3-2 0 0,0 5-8 0,0 0 0 16,0 0 0-16,-13 0-1 0,0 0 0 0,-12 0 1 16,2 0-2-16,-64-2 2 0,-14 2-2 0,1-5-1 15,1 2 0-15,0-2 2 0,2-2-7 0,-2-1 1 16,-5 1-1-16,-6-1 1 0,9 0-7 0,14 3 2 0,-5-2-1 16,6-6 0-16,17 11 3 0,13 4 1 0,0 3-2 15,8-5 2-15,12 8 0 0,6-1 0 0,4 1-1 16,4-3 2-16,4-2 1 0,10 2 0 0,0-3 0 15,6 3 0-15,2-5 0 0,0 0 0 0,-3 0 0 16,3 0 0-16,0 0 0 0,0 0 1 0,0 0-1 16,56 3 1-16,28 9-1 0,3 1 2 0,-1-3-2 15,6-5 1-15,-1 0-1 0,-1 3 1 0,16-6-1 16,6 6 1-16,-2-3 0 0,-14 0 1 0,9 2 1 16,7 1-1-16,-6-8 1 0,-11 0 1 0,4 2-1 15,-8-2 0-15,-4-2 5 0,-8 2 0 0,-11-8 0 0,6 11 1 16,-8-3 3-16,-17-3 1 0,-3-4-1 0,-3 9 1 15,-8 3-5-15,-9-10 0 0,-8 3 0 0,-1-3 1 16,-9 5-4-16,-5 0 1 0,-3-3 0 0,-3 3-1 0,3 0 1 16,0 0 0-16,-2 0-1 0,-24 8 1 0,-32-1-5 15,-11 3 1-15,-15 0 0 0,-3-2 1 0,-4 0-5 16,-3-3 2-16,-16 2 0 0,-7 1 0 16,3-8-2-16,7 2 1 0,3-2-1 0,-11 0 1 0,8 0-12 15,11-2 1-15,4 2 0 0,6 0-1 0,19 0 11 16,17 2 1-16,14 6-1 0,5 4 1 0,6 1-21 0,10-3 1 15,7 0 0-15,3-2 0 0,8-1 18 0,-1-2 1 16,-2-2-2-16,10 9 2 0,11 4-4 0,4-4 0 16,3-4 0-16,41 12 1 0,2 0-1 0,3-12 0 15,2 2 1-15,8-5 0 0,2 0 5 0,-7-5 1 16,8-5-1-16,7-3 2 0,-2 1 8 0,-3-1 0 16,12 3 0-16,6 0 1 0,-8 2-3 0,-4 6 1 15,1 7 0-15,3-2 0 0,-15 4-3 0,-17 6-1 16,-9 7-1910-16</inkml:trace>
  <inkml:trace contextRef="#ctx0" brushRef="#br0" timeOffset="-63205.58">21078 16353 1281 0,'0'0'0'0,"0"0"0"16,0 0 0-16,0 0 74 0,0 0 1 0,0 0 0 16,-23 33 1-16,20-23-33 0,3-5 1 0,0-5 0 15,0 8 1-15,0-6-26 0,0 1 1 0,0-1 0 16,3 11 1-16,4 7-4 0,4 5 1 0,1 0 0 16,6 23 1-16,0 8-19 0,-3-11 0 0,0 3 0 15,-2 5 0-15,-8-10 4 0,3 5-1 0,2-1 1 16,-2 4 0-16,-6-1 2 0,1-4-1 0,-3-4 1 0,0 1 0 15,0-2 6-15,0-6 0 0,0-2 1 16,-5 2 0-16,5-12-6 0,0-3 1 0,0 2-1 0,-8-6 1 16,5-6 2-16,3-10 1 0,3 0-1 0,-6 0 0 15,3 0-9-15,0 0 1 0,0 0-1556 0</inkml:trace>
  <inkml:trace contextRef="#ctx0" brushRef="#br0" timeOffset="-62987.66">21134 16131 1695 0,'0'0'0'16,"0"0"0"-16,0 0 0 0,0 0 79 0,0 0-1 16,0 0 1-16,0 6-1 0,0-6-14 0,0 7 0 15,0-7 0-15,0 0 0 0,7 3-47 0,3 2 0 0,-7-3 0 16,22 8 0-16,16 0-22 0,0-2 2 0,-3 2-2 15,-8-3 2-15,-4-7 2 0,-3 0 0 0,2 0-1 16,-4 0 2-16,-1 0-26 0,0 8 0 0,-2-8-1671 16</inkml:trace>
  <inkml:trace contextRef="#ctx0" brushRef="#br0" timeOffset="-62687.95">21017 16724 1269 0,'0'0'0'0,"0"0"0"0,2 0 0 0,8 0 77 15,3 0 1-15,5 0-1 0,7-3 0 0,3-2-33 16,0 3 0-16,-2-3 0 0,4-3 1 0,3 0-22 0,-2 1 1 15,-1 7-1-15,1-5 1 0,-1 0-25 0,-2 2 1 16,-2-4-1-16,7 7 1 0,-3 0 4 0,-4-8 1 16,4 3-1-16,1 3 2 0,-1 2 3 0,-4-3 0 15,-1 1 0-15,6-6 1 0,-3 8 9 16,18 0 19-16,-29-8-19 0,1 3-17 0,-10 3 2 16,-8 2-1493-16</inkml:trace>
  <inkml:trace contextRef="#ctx0" brushRef="#br0" timeOffset="-62396.5">21378 17326 1255 0,'2'0'0'0,"3"-5"0"0,13-5 0 15,3 7 80-15,-4 1 0 0,6-6-1 0,13-7 2 16,-3 2-21-16,-5 6 0 0,3-6 1 0,7 1-1 0,-5-3-43 16,-5 2 0-16,2 3 0 0,3-3 0 0,3-2-29 15,-3 5 1-15,-2 3 0 0,2-1 0 0,2-2-5 16,-2 0 1-16,-2 2-1341 0</inkml:trace>
  <inkml:trace contextRef="#ctx0" brushRef="#br0" timeOffset="-62070.38">22228 16487 1771 0,'0'0'0'0,"0"0"0"16,0 5 0-16,2 5 39 0,3 2-1 0,3 6 0 16,-3 17 0-16,3 1-36 0,-3-1 2 0,-3 0-2 15,11 1 1-15,-3 4 10 0,-5-5 0 0,-2 5 1 0,7 11-1 16,-3-3-15-16,-1-8 1 0,-4 5-2 15,3 8 2-15,-2-10 1 0,-1-10 0 0,3 10 0 0,3-8 0 16,-3 0 3-16,-5-7 0 0,0 0-1 0,3-1 2 16,4-6 1-16,-2-6 1 0,-5-3-1 0,-2-2 1 15,2-2-6-15,0-6 1 0,0 1-1 0,0-3 1 0,0-3-3 16,0 1 0-16,0 2-1509 0</inkml:trace>
  <inkml:trace contextRef="#ctx0" brushRef="#br0" timeOffset="-61837">22243 16514 1394 0,'0'-2'0'15,"0"2"0"-15,0-8 0 0,-8 3 37 0,3-2 0 16,0-1 0-16,8 8 1 0,-1-5-16 0,-2 0 0 16,0 5 1-16,0 0 0 0,0 0 11 0,0 0 1 15,0 0 0-15,3-2-1 0,7 2-30 0,-5-5-1 16,3 5 1-16,4-3-1 0,14-2 33 0,4 3 0 0,3 2 0 15,0 2 1-15,-2 6-10 0,-1-3 1 0,-4-3 0 16,-3 3 0-16,5-5-10 0,0-2 0 0,-8 2 0 16,6 7 0-16,2-4-18 0,-11 2 1 0,1-5 0 15,-3 2 0-15,-2 3-35 0,-3-5 2 0,-10 0-1507 16</inkml:trace>
  <inkml:trace contextRef="#ctx0" brushRef="#br0" timeOffset="-61595.65">22222 16784 1670 0,'0'0'0'0,"0"8"0"0,6-8 0 0,1-5 2 15,1 2-1-15,-3 3 0 0,20 0 0 0,8-5 1 16,3 3 2-16,0 2-2 0,2 0 1 0,3-8 14 15,-11 0 0-15,3 3 0 0,3-7-1 0,-6 9 2 16,-4 3 0-16,2 0 0 0,0-5 1 0,2 3 1 0,1 2-1 16,-3 0 0-16,0-3 1 0,-28 3-1449 0</inkml:trace>
  <inkml:trace contextRef="#ctx0" brushRef="#br0" timeOffset="-61319.84">23151 16424 1369 0,'-3'5'0'0,"1"-3"0"16,-6 16 0-16,-2-3 69 0,8-2 2 0,-3 9 0 15,-8 1-1-15,0 10-35 0,5 0 1 16,6-1 0-16,-6 1 0 0,1 7-33 0,2-4 2 0,-6-1-1 15,1 8 1-15,0 2-5 0,-3-2 0 0,6 5 0 16,-1 2 0-16,-2-2 0 0,0-8 1 0,0 3-1 0,2-5 1 16,0 0 7-16,3-3 1 0,5-7 0 0,0 0 0 15,-5-8-7-15,0-5 1 0,0 0-1 0,0-12 2 16,5-3-1398-16</inkml:trace>
  <inkml:trace contextRef="#ctx0" brushRef="#br0" timeOffset="-61105.8">23131 16401 1532 0,'0'0'0'15,"0"0"0"-15,12-7 0 0,9 7 35 0,-1 2 0 16,0 3 0-16,6 5 1 0,-6-2-14 0,3 4 1 16,-5 8-1-16,7 13 0 0,-2-3-2 0,-5 3-1 15,2 5 0-15,3 7 1 0,-5-7-22 0,-5 0-1 16,2 7 1-16,3 1 1 0,-3-3 0 0,-2-6 1 15,0 9 0-15,-3-3 0 0,-5 4 7 0,0-11 1 0,0-9-1 16,-2 4 1-16,-1-4-8 0,-2-1 0 0,-2-6 0 16,4-10 0-16,-2-10-1397 0</inkml:trace>
  <inkml:trace contextRef="#ctx0" brushRef="#br0" timeOffset="-60928.68">23090 16784 1583 0,'0'0'0'0,"0"0"0"0,0 3 0 16,0 2 53-16,0-5 1 0,5-8-2 0,0 8 2 15,5-5-17-15,1 3 0 0,-4 2 0 0,39-16 1 16,10-4-36-16,-8 3 0 0,-2 7-1 0,-3 5 1 16,-2-1-12-16,-8 4 1 0,5-3-1442 0</inkml:trace>
  <inkml:trace contextRef="#ctx0" brushRef="#br0" timeOffset="-60701.68">24278 17023 1632 0,'3'3'0'0,"7"5"0"0,5 19 0 0,0-4 62 0,1 2 1 15,1 3 0-15,-1 7 0 0,-4 0-46 0,-4-7 1 16,-5 7 0-16,-3-4 1 0,0-4-17 0,-3-1 0 0,-5 1 0 16,-2 9 0-16,-5-6-15 0,-3-2 1 0,-5 4-1 15,5 6 1-15,-2-5 4 0,-10-8 0 0,-6-2 0 16,3-3 2-16,33-20-1407 0</inkml:trace>
  <inkml:trace contextRef="#ctx0" brushRef="#br0" timeOffset="-59688.38">25273 16630 1859 0,'0'0'0'0,"0"-5"0"0,0 0 0 16,0 5 20-16,0-2 1 0,0-6 1 0,0-14-1 0,0-11 9 16,-3 5 2-16,1 0-2 0,-1-4 2 0,-10-4-31 15,1 16 1-15,-6 5-1 0,-5 0 1 0,3 7-3 0,-1 1 0 16,-4 9 0-16,-8 6 1 0,2 10 9 0,6-3 0 16,-3 7 0-16,2 4 1 0,1 1-4 0,0 1-1 15,4 2 1-15,3 3 1 0,3-3-4 0,2-2 0 16,1 0 1-16,1 4 0 0,4-9 4 0,4 2 1 15,6-5 0-15,7 3 0 0,0-8 3 0,0 0 1 16,3 3-1-16,15 0 0 0,0 7-5 0,-2-5 1 16,1 0 0-16,4-5 0 0,2 0-3 0,-5-2 1 0,-2-3-1 15,-4 8 2-15,1 2-5 0,-2-10 1 0,-1 3-1 16,-2-1 1-16,0-2 4 0,-11 0 1 0,1 0-1 16,2-2 0-16,-5 2-10 0,-2-7 1 0,-1 2 0 15,-2-3-1-15,0-2-2 0,-2 5 0 0,-1-5 1 16,-2 5-1-16,0 3 4 0,0-1 1 0,0-7-1 15,-5 3 1-15,-13-3 1 0,0-3 1 0,2 3 1 16,4 0-1-16,-1 0 11 0,5-5 1 0,6 3-1 16,1-6 2-16,4 3-14 0,2 0 1 0,0-2-1 0,0-4 2 15,0 1-2-15,2 3 1 0,6-1 0 0,18-19 0 16,12-9-2-16,0-4 0 0,-3 10 0 0,1-3 0 16,-3 10-2-16,-5-4 1 0,3-1-1 0,2-5 1 15,-3 10-7-15,-9-4 0 0,1 1 0 0,4-1 1 0,-3 2 2 16,-8 4-1-16,0 1 1 0,3-2 0 0,-3 1-5 15,-4 1 1-15,-6 5 0 0,-3 10 0 0,-2-2 0 16,0 7 1-16,0-6 0 0,0 4 1 0,0 2 7 16,0 0 0-16,0 0 0 0,3 8 0 0,2 2 7 15,0 0 2-15,-5-3-1 0,3 29 1 0,-1 14 1 0,-4 3 0 16,2 2 0-16,0-9 1 0,-6-1-2 0,4-2 1 16,2 5-1-16,2 0 1 0,-2 2 4 15,-5-10 1-15,3-2 0 0,2 0-1 0,-3 0-7 0,1-6 0 16,2 4-1-16,7-9 2 0,-4-6 2 0,-6-4 0 15,1 1 0-15,2-3 2 0,0-7-11 0,0-3 1 16,0-3 0-16,0 3 1 0,0-5-2 0,0 0 1 16,0 0-1-16,0 0 1 0,0 0 0 0,0 0 2 15,0 0-1-15,2-7 1 0,3-1-1 0,1-2 0 0,-6 0 1 16,7-23 0-16,-4-10-3 0,-1 0 2 0,1 3-2 16,-1-3 1-16,1 8-2 0,-1 0 0 0,3 2 0 15,-2-7 1-15,2 9-1 0,0 4 1 0,-2-1 0 16,-1-7 0-16,3 2-1 0,0 3 0 0,1 2 0 15,-4 8 0-15,6-8 0 0,4 0 0 0,1 1 0 16,2-1 0-16,-4 3 0 0,1 5 0 0,4 2 0 16,1-2 0-16,-1 5 2 0,-4-3 0 0,9 8-1 0,2 5 1 15,0 2 2-15,-3 3 0 0,0 3-1 0,11 10 2 16,-1 7-4-16,-4-3 1 0,-3 9 0 0,2-6 1 16,-7 0-2-16,-13 3 0 0,0-3 0 15,3 7 1-15,-6-6-4 0,-4-6 1 0,-3-3-1 0,2 6 1 16,1 0-4-16,-6-11 1 0,-2 1-1 0,-3 4 1 0,-2-2-2 15,-1 0 0-15,1-2 1 0,-5 0 0 16,-6 2 4-16,1-5 1 0,0 0-1 0,-1-10 1 0,3 2 0 16,3 1 0-16,-1-6 0 0,-4-2 0 0,2 0 1 15,5 2 0-15,-2 1 0 0,0-6 1 0,2 3-1 16,5-5 0-16,5 5 0 0,-2 2 0 0,10 8-1900 0</inkml:trace>
  <inkml:trace contextRef="#ctx0" brushRef="#br0" timeOffset="-59244.05">26268 16666 1419 0,'7'0'0'15,"11"0"0"-15,2-8 0 0,1 1 54 0,2 4 0 16,-6 1 0-16,1-6 1 0,-3-5-44 0,-2 6 1 0,0-6-1 16,0-2 2-16,-3 0-13 0,-3 2 0 0,1 1 0 15,-5 2 0-15,-1 0-4 0,1 7 1 0,-1-4 0 16,-2-1 0-16,-2-2 1 0,2 2 1 0,0 6-1 15,-5-3 1-15,0 2 1 0,-1-2 0 0,4 0 0 16,-11 3 1-16,-2-3 4 0,0-3 1 0,-1 6 0 16,1 4-1-16,-5 3 23 0,4-2 2 0,1 2-1 15,2 2 0-15,3 8-11 0,3 3 1 0,2-3 0 0,-3 8 0 16,0 10-1-16,3-3 1 0,5-3 0 0,5 1 0 16,-2-3-11-16,2 3 1 0,8-5-1 0,-3 2 1 15,3-7 8-15,2-1 0 0,0-2-1 0,5 8 1 16,6 2-15-16,-1-5 2 0,1 1-1 0,-3 4 1 15,2 0 5-15,1-10 1 0,-1 5-1 0,0 8 1 0,-2 0-9 16,-5-8 1-16,0 8 0 0,-3-8 1 0,-2-5-3 16,-3 5 0-16,-2-2 0 0,-8-1 0 0,-3-7-3 15,3 0 2-15,0-2 0 0,0 0 0 0,0-8-1 16,0 2 1-16,-2 3-1 0,-3 0 1 0,-1-2 18 16,1 2 0-16,0-5 0 0,-10 0 0 0,-8 0 6 0,-2-5 1 15,-3 2-1-15,-13-7 2 0,5 0-2 0,8 2-1 16,3-4 0-16,-6-3 2 0,3-5-4 0,6-1 0 15,-12 6 1-15,12-5-1 0,-1 0-12 0,2 5 1 16,6 0 0-16,7 2 0 0,8 13-1863 0</inkml:trace>
  <inkml:trace contextRef="#ctx0" brushRef="#br0" timeOffset="-58900.47">27005 16598 1771 0,'0'0'0'0,"0"0"0"16,-5-5 0-16,-2-5 79 0,2 2 1 0,-8-5-2 15,-5 1 2-15,-7-6-43 0,-1 6 1 0,3 4 0 16,-2 0 0-16,-3 11-48 0,5 2 1 0,3 3 0 0,4 4 0 16,1 3-1-16,-3 5 1 0,0 1 0 15,8 11 0-15,0-1 9 0,2-4 0 0,1 4 0 0,2 1 0 16,7-4 1-16,1-3 2 0,-1 5-2 0,3 6 1 0,3-1 7 15,5-7 1-15,5-1-1 0,2 1 1 16,3 0-2-16,0-8 1 0,2 3 0 0,6 4 0 0,2-4-5 16,-3-5 2-16,1-3 0 0,-6 8-1 0,3 2-2 15,-2-10-1-15,-3-3 0 0,-6-1 0 0,4 1 2 16,-3 1 0-16,-6-6 0 0,-4-2 0 0,-6 3-1 16,-2-8 2-16,0 0-2 0,0 0 2 0,0 0 7 15,0 0 0-15,0 0 1 0,-10 2 0 0,-2 6-9 0,-11 0 0 16,-5-3-1-16,-56 7 2 0,84-12-1786 15</inkml:trace>
  <inkml:trace contextRef="#ctx0" brushRef="#br0" timeOffset="-58079.13">21843 17807 1281 0,'0'0'0'0,"0"0"0"0,0 0 0 0,0 0 90 15,-25-7 1-15,22 7 0 0,1 0 0 0,-1 0-39 16,1 0 2-16,2 0 0 0,0 0 0 0,0 0-37 16,0 0 0-16,0 0-1 0,0 5 1 0,2 10-19 15,3-5 1-15,0 7-1 0,8 31 0 0,10 18-3 16,3-3 0-16,-9-3 0 0,4-2 0 0,2-5 2 0,-8-7 1 15,0-1-1-15,3 3 1 0,-3-5 1 0,-2-8 1 16,-5-2 0-16,4 2 0 0,1-7-1 16,-8-6 0-16,-5-1 0 0,0-9 0 0,0-2-5 0,-2-5 0 15,2-5-1398-15</inkml:trace>
  <inkml:trace contextRef="#ctx0" brushRef="#br0" timeOffset="-57904.22">21785 17875 1394 0,'0'0'0'0,"0"0"0"15,2 0 0-15,6-5 59 0,0 3 0 0,-3-1 0 16,20-12 0-16,13 0-20 0,3 2 2 0,-8 3-1 16,-2 0 1-16,-3 3-29 0,-3-1 0 0,3 5 1 0,3 3 0 15,-3 0-14-15,-5 0 0 0,-3-5 0 0,5 10 1 16,-25-5-1380-16</inkml:trace>
  <inkml:trace contextRef="#ctx0" brushRef="#br0" timeOffset="-57682.62">21958 18188 1431 0,'0'0'0'15,"5"0"0"-15,5-8 0 0,3 8 52 0,-3 0 0 16,-2 0-1-16,37-13 1 0,6-12-16 0,-5 3 1 16,-5-4-1-16,5-1 1 0,-6 2-38 0,-9 7 1 15,-3 8 0-15,5-10 0 0,-3 7-26 0,-4 5 1 16,4 1-1-16,-9-1 2 0,-3 3 8 0,-1 0 1 16,1 3-1224-16</inkml:trace>
  <inkml:trace contextRef="#ctx0" brushRef="#br0" timeOffset="-57473.18">22077 18528 1168 0,'0'2'0'0,"0"3"0"16,0-2 0-16,0 2 46 0,0-5 1 0,3 2 0 15,10 4 0-15,2-6-12 0,-2-6 1 0,-3 4-1 0,20-6 1 16,9-2-6-16,-4 0 0 0,3 3 0 0,6-6 2 15,-4 6-16-15,-7-6-1 0,3 0 1 0,2-4 0 16,-5 4-4-16,0-2 1 0,3 2 1 0,0-4-1 0,-36 17-1314 16</inkml:trace>
  <inkml:trace contextRef="#ctx0" brushRef="#br0" timeOffset="-57228.32">22912 17931 1557 0,'0'0'0'16,"0"10"0"-16,0 15 0 0,0 10 43 0,0 0-1 16,2 6 1-16,6-6 0 0,0 3-6 15,-6-5 1-15,3 2-1 0,3 5 1 0,2-5-32 0,-2-2 0 0,-3 3 0 16,0-9 1-16,-5 9-8 0,0-6 1 0,3-3 0 15,4-1 0-15,-4-9-2 0,-3 1 1 16,5 0 0-16,0-1 1 0,-3-9-3 0,-4-8 1 0,-1 0-1 16,3 0 1-16,0 0-1415 0</inkml:trace>
  <inkml:trace contextRef="#ctx0" brushRef="#br0" timeOffset="-57020.87">22886 17865 1281 0,'0'0'0'0,"0"0"0"0,0 0 0 16,0 3 65-16,0 4 0 0,0-7 0 0,0 3 2 16,6-3-26-16,1 0 2 0,-4 0-2 0,12-3 2 15,8 3-6-15,0 3 1 0,-5 2-1 0,4-5 1 0,1 0-25 16,-2 0-1-16,-3 0 0 0,-1 0 2 0,4 0-4 16,-3 0 0-16,-6 0 0 0,6 7 0 0,0 1-11 15,-3-3 0-15,0-5 0 0,-2 0 0 0,-13 0-1460 16</inkml:trace>
  <inkml:trace contextRef="#ctx0" brushRef="#br0" timeOffset="-56819.41">22978 18203 1419 0,'0'0'0'0,"0"0"0"16,5 0 0-16,-2 0-2 0,2 0 1 0,-5 0-2 15,5 0 2-15,8 0-3 0,-6 0 0 0,1 0 0 16,27-5 1-16,11-5 18 0,-3 0 1 0,-2-1 0 16,-8 4-1-16,-2-1-13 0,-1 3 0 0,3-2 0 15,0-1 0-15,-2 3 6 0,0 5 1 0,-1-2-1 16,1-3 1-16,-31 5-1136 0</inkml:trace>
  <inkml:trace contextRef="#ctx0" brushRef="#br0" timeOffset="-56362.64">23731 17820 1192 0,'0'0'0'0,"0"0"0"0,0 0 0 0,0 0 39 15,0 0 0-15,0 0 0 0,-5 7 0 16,2-7-14-16,3 0 0 0,0 3-1 0,-5 7 1 0,0 5 9 16,3-2-1-16,2 2 1 0,-3 20 1 0,-7 5-26 15,2 3 0-15,1 0 0 0,2 0 1 0,5-3 22 16,-8-5 2-16,3-2 0 0,2 10-1 0,1-8-2 15,-3-2-1-15,2-3 0 0,8 3 1 0,-7-5-7 0,-3-8 1 16,2-2 0-16,8-1 1 0,-5-2-10 0,-5-7 2 16,5-3-1-16,0-5 1 0,0 2-10 0,3-2 1 15,-3 0 0-15,0 0 0 0,0 0-9 0,0 0 0 16,0 0 0-16,0-20 0 0,0-17-30 0,0-11 0 16,0-5 0-16,7-5 1 0,3 5-4 0,1 15 1 15,-6-5-1-15,7 3 2 0,4 5-5 0,-6 7 0 16,-2-5 0-16,-3 5 1 0,5 6 5 0,3-1 0 0,-1 5 0 15,-7 3 0-15,3 3 11 0,-5 2 0 0,2 5 0 16,0-3 1-16,-3 8 23 0,1 0-1 0,-1 0 1 16,1 0 0-16,4 0 19 0,-4 0-1 0,0 0 1 15,4 0 1-15,11 8 2 0,-5 4 1 0,5-2-1 16,12 23 1-16,8 7 2 0,-7-4 0 0,-6 1 0 16,3 4 2-16,-10-1-7 0,-5-5-1 0,2-2 1 15,0 5 1-15,-2-3-15 0,-5-2 0 0,-3-5 0 16,2 2 1-16,-4-2-6 0,-3-8 2 0,-3 0-1 15,3-7 1-15,0-3-9 0,-2-5 1 0,-1 0 0 0,1-3 0 16,-3 3-10-16,2-5 1 0,3 0-1487 0</inkml:trace>
  <inkml:trace contextRef="#ctx0" brushRef="#br0" timeOffset="-56171.19">23561 18167 1520 0,'0'0'0'0,"0"0"0"0,0 0 0 16,2 0 49-16,8 3 2 0,-2 2-2 0,17 0 2 0,9-5-1 0,-4 0 1 16,-2 0-1-16,13 0 2 0,5 0-46 0,-3 0 0 15,3 0 0-15,-8-2 1 0,0 2-3 0,-3 0 2 16,4 0-2-16,6 0 2 0,-6-3 1 0,-4 3-1 16,1-8 1-16,5 3 1 0,-41 5-1506 0</inkml:trace>
  <inkml:trace contextRef="#ctx0" brushRef="#br0" timeOffset="-55421.61">25258 17527 1381 0,'0'0'0'0,"0"0"0"0,7 3 0 0,-7 2 80 16,5 3 0-16,3-3 1 0,7 17 0 15,3-2-18-15,0 3 0 0,-3-3 0 16,10 16 0-16,-9 4-19 0,-1-2 0 0,-2 7 0 0,-1 3 1 0,1 2-27 15,-3-9 0-15,1 7 0 0,-1 9 1 0,0-1-15 16,-5-8 1-16,-3 0-1 0,4 2 1 0,-1-10-4 16,-5-4 0-16,-3-6 0 0,3 3 1 0,0-13-3 15,-2-5 1-15,-1-2 0 0,0 2 0 0,1-10-6 0,-1-3 2 16,1 3-2-16,-1-5 2 0,3-5-2 0,0 3 1 16,0 2-1-16,-2-5 0 0,-8-3 6 0,-1-7 2 15,4 2-2-15,-16-22 1 0,-8-13 3 0,3 5 2 16,8 3-2-16,5-3 2 0,0 8-6 0,-1 0 0 15,4 2 0-15,-1-7 0 0,5 2-1 0,1-3 1 0,1 9 0 16,-1-4 0-16,4 1 2 0,6 5 0 0,2-5 0 16,-3 2 1-16,6 5 3 0,2 5 2 0,0 3-1 15,8-5 1-15,0 2 1 0,-3 3 1 0,1 5-1 16,6-2 1-16,-1 6-2 0,-1 4 1 0,-5 2 0 16,8 5 0-16,3 0-5 0,-8-3 2 0,4 6 0 15,9 9-1-15,2 4-3 0,-13 4 1 0,3 0-1 16,-2 8 0-16,-1-1-2 0,-5-4 0 0,1 2 0 15,-9 5 0-15,1 3-12 0,-3-5 1 0,-5-5-2 16,-5-1 2-16,-3-2-11 0,-2-2-1 0,-3 0 1 16,1-1 0-16,-1 4 3 0,-5-4 1 0,-5-4 0 0,-5-1 0 15,0-4 14-15,3-6-1 0,-1-2 1 0,1-2-1 16,2 2 1-16,3 0 1 0,2-8-1 0,3 8 1 0,4 0 5 16,4-5 0-16,-1 3 1 0,3-3 0 0,2 5 19 15,-4 0 1-15,4-3-1 0,3 3 1 0,0-2 0 16,0-1 1-16,0 3-1 0,0-5 2 0,0 3-9 15,0 2 0-15,0 0-1 0,13 0 1 0,15 2-1 16,8 6-1-16,2 2 1 0,18 12-1 0,5 1 0 16,-5-5-1-16,-5-3 1 0,0 5 0 0,-3 0-1 0,-2-2 0 15,2-1 1-15,13 4-1 0,-18-6 6 0,-5 0 0 16,3 0 0-16,5 3 0 0,-5-1-12 0,-11-4 0 16,-4-6 0-16,4 1-1 0,-9 2 6 0,-4-10-1 15,1 0-2004-15</inkml:trace>
  <inkml:trace contextRef="#ctx0" brushRef="#br0" timeOffset="-39984.43">2091 866 1709 0,'0'0'0'0,"-18"-35"0"0,8 2 0 16,8-2 122-16,-3 7 1 0,0-2 0 0,2-10 0 0,-2 14-47 16,5 16 2-16,0-2-1 0,0 7 1 0,-5 2-41 15,5 3 0-15,0-7 0 0,10 34 0 0,-2 21-37 16,4 10 0-16,-7 10 0 0,-5 31 0 0,6 11 0 15,-4 9 0-15,-2 12 0 0,0 15 0 0,-2-5-1 0,-4-5 1 16,1 18-1-16,-2 2 1 0,2-5-6 0,-8-27 2 16,3-3-2-16,2 2 1 0,8-12-4 0,-5-20 0 15,2-8 0-15,-7 10 2 0,10-12-2 0,5-8 0 16,0-8 0-16,3 6 1 0,-3-5 4 0,3-9 2 16,5 1 0-16,4-2 0 0,1-8 2 0,0-8 1 15,0 3 0-15,-3-8 0 0,0 0 6 0,-2-7 0 0,5 2-1 16,-5-4 1-16,-6-11 2 0,-2-10 1 0,3-5-1 15,-8 0 1-15,5-5-10 0,-5-5 1 0,0 7-1 16,13-70 1-16,10-35-29 0,-3-1 0 16,10-12-1900-16</inkml:trace>
  <inkml:trace contextRef="#ctx0" brushRef="#br0" timeOffset="-37557.44">2320 713 1293 0,'-7'0'0'16,"-4"-8"0"-16,4-2 0 0,7 7 56 0,0-2 2 0,0 3-2 0,0-6 1 16,5 1-20-16,-5 7 0 0,7 0 0 0,29 7 1 0,12 1-38 15,13-6 0-15,-2 3 0 0,7-5 0 0,0 13-1 16,3 2 0-16,5 0 0 0,10 5 0 0,2-4 41 16,6 1 1-16,7-7-1 15,10 8 0-15,-4 5-6 0,-11-8 0 0,20 2-1 0,11 1 2 16,2-13-8-16,-10 0 1 0,18 3 0 0,13-1 0 0,-8-4-5 15,-6-3 0-15,14 0 0 0,17 0 0 16,-4 0-9-16,-14 0 0 0,16 5 1 0,-3-5 0 0,-5 2-1 16,-4-2 1-16,9 0-1 0,8 10 1 0,-11-2-7 0,-9-8 0 15,17 7-1-15,1-4 2 0,-9-3-3 0,-9-3 0 16,12 3-1-16,6 3 2 0,-14-3-5 0,-4 5 1 16,12-3-1-16,5-2 1 0,-9 0 0 0,-11 0 2 15,10 0-2-15,10 0 2 0,-7-2-4 0,-10-3 1 16,12 5-1-16,10 0 2 0,-15-3-3 0,-4-4 1 0,14-1 0 15,8 8 0-15,-8 3-1 0,-12 2 1 0,7-5 0 16,6-5 0-16,-14 2 4 0,-12 3-1 0,10 0 1 16,13-5-1-16,-8 5 4 0,-15-5 0 0,20-2 0 15,6 7 1-15,-14 0-1 0,-17 0 1 0,20-3-2 16,11 3 2-16,-19 0 6 0,-7 3 0 0,13 2-1 16,12-5 1-16,-12 2-12 0,-5-2 1 0,9 0-1 15,16-2 1-15,-2-6 5 0,-11 1 1 0,5 2-1 16,21-3 2-16,-10-5-4 0,-14 3 2 0,17 5-1 15,9-15 1-15,-23 5-4 0,-10 7 0 0,16 1 0 16,7 2 0-16,-18-8-2 0,-15 3-1 0,13 5 0 0,15 5 0 16,-20 0-2-16,-14 0 0 0,9 13 0 0,12-11 2 15,-7-2-2-15,-6 0 0 0,6 0 0 0,15 0 0 16,-8-2 0-16,-10-6 1 0,18 3 0 0,15-10 0 0,-17 2 1 16,-11-2 0-16,13-2 1 0,5-6 0 0,-8 8-2 15,-15 7 1-15,8-4-1 0,0-8 2 0,-16 4-1 16,-14 9 1-16,6 2 1 0,19-8-1 0,-21 11 0 15,-10-6 2-15,11 8-2 0,4-7 2 0,-5 7-2 16,-9 0 2-16,6 0-1 0,1-5 1 0,-8 5-4 16,-5 5 1-16,13-10 0 0,5-3 0 0,-6 3 2 0,-9-5-1 15,5 7 1-15,10-2-1 0,-13 0 0 0,-13 0 2 16,6 3-2-16,-1 2 2 0,-7-5-4 0,-13 2 1 16,0 6-1-16,3-6 1 0,-3 6 0 0,-10 2-1 15,2-5 0-15,6 0 0 0,-3 2-1 0,-10 3 1 16,2 0 0-16,3 0 0 0,-2-2-1 0,-16 4 0 15,5-4 0-15,3 2 0 0,-5 3-1 0,-8-3 0 16,-3 2 0-16,8 1 1 0,-15-1-1 0,-3 6 0 16,3 4 0-16,0 1 1 0,-5-5-2 0,-5 4 1 0,2 9 0 15,0 1 1-15,-10 4-1 0,0-6 1 0,0 2-1 16,-2 9 1-16,2-1 0 0,0-5 0 0,-2 11 0 16,2 1 0-16,0 4-1 0,-5-3 1 0,5 4 0 15,2 9 0-15,-4-11-1 0,-3 1 1 0,-3-4 0 16,3 16 0-16,0 0 0 0,-2-7 0 0,-3-1 0 15,-5 6 0-15,-1 4 1 0,-9-10 0 0,7 18 0 0,-2-5 0 16,-5 8 0-16,-1-3 0 0,1 3 1 0,-3 4-1 16,-3-4 1-16,-2-8 1 0,0 15-1 0,3 3 2 15,2-13-1-15,0-5 2 0,3-5-2 16,-1-3 2-16,4 0-2 0,-1-7 1 0,-3 3 1 0,1 2-1 16,2-8-2-16,0 0 0 0,-4-2 0 0,1-5 0 15,1 2 2-15,-6-4-1 0,-2-4 0 0,0-4 1 16,0 0-3-16,-2-1 1 0,-6 1-1 0,-2-5 1 0,0 2-2 15,-3-10 2-15,-2 13-1 0,-6-13 0 0,1 3 1 16,-3-1 0-16,0-4 1 0,-2 2 0 0,-3 3 0 16,0-1 1-16,-5-4-1 0,5 7 0 0,-3-15 1 0,-4 5 0 15,-9-2 1-15,4 4-1 0,-4 3 4 0,-1-7 1 16,-6 2-1-16,-8-2 1 0,8 2-5 0,3-3 1 16,-10 3-1-16,-9-2 1 0,-4-1-4 0,-3 6 1 15,-4-10 0-15,1 4 1 0,1 3 0 0,2-7 2 16,-7 9-2-16,-6-4 1 0,-4-1 0 0,-1 1 0 15,-5 5 0-15,-7-11 0 0,10 1-3 0,7 4 1 0,-14 1 0 16,-9-1 0-16,6 1 1 0,2 4 1 0,-7-4-1 16,-6 0 0-16,1-3-2 0,4 2 2 0,-7 1-2 15,-5-6 1-15,13 3 0 0,5 3 2 0,-19-1-2 16,-4 6 1-16,5-8 1 0,8 5 0 0,-3-5-1 16,-11 3 2-16,1 4-4 0,3-4 1 0,-4-1-1 15,-14 6 2-15,5-5-2 0,7-1 0 0,-5-2 0 16,-2-2 0-16,14 4-1 0,1-2 1 0,-7 3 0 15,-11-13 1-15,10 2-2 0,8 3 1 0,-10-5-1 16,-11 5 1-16,6 0 0 0,4-7 1 0,-9 4-1 16,-18 3 2-16,4 0-3 0,11 3 0 0,-12 4 0 0,-9-2 0 15,6 3 0-15,7-3 0 0,-12 5 0 0,-5-2 0 16,7-3 0-16,10-5 0 0,-5 0 0 0,1-5 0 0,1 2 0 16,11-2 0-16,-10 0 0 0,-2-10 0 15,4 5 0-15,8-3 0 0,-10-2 0 0,-8 2 0 0,3 6 0 16,10-1 0-16,-16 1 0 0,-12 2 0 0,5 0 0 15,13 5 0-15,-21 0 0 0,1-3 0 0,4 3 0 16,11 0 0-16,-8 0 0 0,0-7 0 0,7-3 0 16,14-1 0-16,-9-6 0 0,-4-1 0 0,7 1-2 0,18 6 2 15,-10-14 0-15,-8 5 0 0,11-3-1 0,4 8 1 16,-9-12-1-16,-8 6 1 0,15 6-1 0,7 0 1 16,-12 3-1-16,-3-6 1 0,11 10-1 0,-1-2 1 15,-4 5 0-15,-11-2 0 0,16 7-1 0,9 0 1 16,-9 0 0-16,2-5 0 0,10 5-1 0,8 5 1 15,-8-5 0-15,-4-5 0 0,11 2 0 0,9-2 0 16,-6 3 0-16,-2-6 0 0,5 3 0 0,0-8 0 16,-5 1 0-16,-10 2 0 0,15-5 0 0,5 10 0 15,-15 0 0-15,-3-6 1 0,13-1-1 0,8 4 0 0,-9 3 0 16,-9-2 0-16,10 4 0 0,13-4 0 0,-8 2 0 16,-8-8 0-16,8 5-1 0,8 3 1 0,-5-5 0 15,-13-2 0-15,15-1 0 0,5 3 0 0,-2-3 0 16,-3 1 0-16,-2-1 0 0,9 11 0 0,-9-11 0 15,-6-2 1-15,11 7-1 0,5-7 0 0,-11 10 0 16,-7-7 1-16,6 9-1 0,6-4 0 0,1-1 0 0,-11-5 1 16,11 8-1-16,5 3 0 0,-10-8 0 15,4 7 0-15,6-4-1 0,7 2 1 0,-4 5 0 0,-3-3 0 16,-1-2-2-16,16 0 0 0,-2 5 1 0,-1 0 0 16,1 5 0-16,7 0 0 0,-8-2 0 0,-4 2 0 15,7-5 0-15,10 7-1 0,-5-4 1 0,3-1 1 16,5 8-5-16,7-5 0 0,-2 3 0 0,-3-8 0 0,3 5-4 15,10 3 1-15,0 2 0 0,-2-5 1 0,14 2 1 16,11 6 1-16,-2-6 1 0,-1 1 0 0,11 0-7 16,-1-3 2-16,3 10 0 0,3-13 0 0,7 8 7 0,3-2 0 15,2-6 0-15,3 3 1 0,0-5-7 0,5 0 1 16,0 0 0-16,0 0 1 0,0 5-3 0,0 3 1 16,0-8-1-16,23 8 1 0,20 7 2 0,6 7 2 15,7-9-1-15,5-8 1 0,5 3-2 0,8-3 1 16,2 2-1-16,8-4 2 0,-3 2-1 0,-2-3 1 15,5 6-1-15,10 2 1 0,8-3-1 0,-8 1 1 16,11 0-1-16,4-3 1 0,-10 2 1 0,5 3 1 16,19 8 0-16,4-11 1 0,-10 1 0 0,0-3 0 0,10 3-1 15,10-6 1-15,-2 6 0 0,-13-3 0 0,18 2 0 16,16-2 1-16,-11 3 0 0,-11-1 0 0,9 1 0 16,9 5 0-16,-9-3 0 0,-3 7 0 0,2-2 0 15,11 1 0-15,-5-4 0 0,-3 8 0 0,7-5 0 16,-2 8 0-16,0-3 1 0,-7 5 0 0,4-4 0 15,6-4 0-15,-10 1 2 0,-4 0 0 0,14 2-1 16,7-3 2-16,-7-2-3 0,-5-2 1 0,4 5-1 16,14-1 1-16,-19 1 2 0,-7-5-1 0,15-1 0 0,11-7 1 15,-9 10-1-15,-14 0 2 0,15-2-2 0,9 2 2 16,-14-2-4-16,-8-1 1 0,15 6-1 0,6-5 1 16,-16-1 2-16,-10 3-1 0,12 5 0 0,6-4 1 0,-15-4-3 15,-9 1 1-15,14-3-1 0,12 2 1 0,-7-4-2 16,-13-8 0-16,7-2 0 0,11 2 0 0,-5-6 0 15,-11 1 2-15,6-2-1 0,17 4 0 0,-12 3-1 16,-6-7 1-16,6 2-1 0,7-3 1 0,-12 8-1 16,-18-5 1-16,17 3-1 0,11-3 1 0,-18 5 0 15,-5 7 2-15,7 6-2 0,1-8 1 0,-6 2 0 0,-7 1 2 16,5-1-1-16,2 6 0 0,-10 2 1 16,-5-7 0-16,8-3 1 0,10 2-1 0,-10-7 1 0,-8 0-1 15,8-7 1-15,-1 2-1 0,-9 5-3 0,-8-5 2 16,10-5-1-16,0-11 0 0,-10 9 1 0,-5 2 1 15,10 5-1-15,7-15 0 0,-9 7 1 0,-13 3 0 16,0-8 0-16,15 1 0 0,-8-1-3 0,-12 8 2 16,7-10-2-16,3 2 1 0,-5-5 1 0,-3 8 1 0,5 0-1 15,5-5 0-15,-7 0-1 0,-8 7 0 0,6 1-1 16,4 2 1-16,-7-11 0 0,-8 14 2 0,7-8-2 16,9 5 1-16,-1 0-2 0,-13 0 2 0,1-1-2 15,7-6 1-15,-2 9-2 0,-5-2 1 0,7 5 0 16,0 3 0-16,-10-3-1 0,-3-3 2 0,6 8-1 15,7-5 0-15,-10 2-1 0,-7 3 1 0,4 0-1 16,3 8 1-16,-2-5-1 0,-8 2 0 0,0 2 0 16,7-2 1-16,-10-5-1 0,-7 8 0 0,0-6 0 15,2-2 1-15,-7 0-1 0,-14 0 0 0,1 0 0 0,-2 0 1 16,-11 0-5-16,-8 5 1 0,-4-5-1 0,-3-5 1 16,-11 5-16-16,-9 0 0 0,-3 0-2173 15</inkml:trace>
  <inkml:trace contextRef="#ctx0" brushRef="#br0" timeOffset="-35924.2">12888 3494 1670 0,'-12'-5'0'15,"-27"-7"0"-15,-9-18 0 0,0 2 80 0,12 5 1 0,6-2-1 16,9 10 0-16,-2-13-47 0,11 13-1 16,7-3 1-16,5 1 0 0,5 4-33 0,5 6 1 0,5-6 0 15,16-2 0-15,12-3-28 0,10 11 0 0,8 4 0 16,13-4 0-16,2 7 25 0,8 0 0 0,3 0-1 15,10 0 2-15,7 7-5 0,0-4-1 0,6 9 0 16,19-7 0-16,-12 3 15 0,0-1 1 0,13 1 0 16,15 5 0-16,-8-6-8 0,-4 1 0 0,14-1 1 15,14 6-1-15,-9-6 11 0,-4 6 0 0,15 10 1 0,5-3-1 16,-6 0-9-16,-14 3 2 0,12-6-2 0,18 6 2 16,-20-3 16-16,-8-2 2 0,13 7-1 0,10-2 0 15,-8-6-11-15,-17 1-1 0,17 0 0 0,1-1 1 16,-6-4 9-16,-13-1 0 0,16 1 1 0,15-5 0 0,-15-6-4 15,-13 3 1-15,16 0-2 0,14-2 2 0,-14 2-5 16,-14-5-1-16,8 0 0 0,11-8 1 0,-18 3 3 16,-11-2-1-16,16 2 1 0,0-8 0 0,-8 3-5 15,-10-8 1-15,7 8-1 0,6-10 2 0,-11 7-4 16,-7 3 1-16,8-10-1 0,-1 5 1 16,-15 2 0-16,-7 6 0 0,7-3 0 0,8 0 0 0,-8 10 4 15,-13 0-1-15,4 0 1 0,4 0 0 0,-8 7-7 0,-10 1 1 16,8-1-1-16,-15-2 1 0,2 8 2 0,-5 5 0 15,3-1 0-15,5-7 1 0,-11 8-6 0,-12-3-1 16,5-5 1-16,3 0 0 0,-8-7 0 0,-8 2 0 16,5-5 1-16,8 0-1 0,-20-5-3 0,-6 2 0 15,3-7 0-15,3 3 0 0,-8 4-1 0,-8-12 1 0,1 5-1 16,4 0 0-16,-2-3-1 0,-8 6 1 0,0-8 0 16,3-6 0-16,-3 9 0 0,-4-3 2 0,-9 0-1 15,6-6 0-15,2 1 1 0,-8 5 1 0,1-5-1 16,-1 0 0-16,-4-5-1 0,-3 7 0 0,2-10-1 15,-7-12 1-15,2 5 2 0,-2 2-1 0,0-5 0 16,-5-10 1-16,-1-5-3 0,-1 3 1 0,-4 0-1 16,-4-6 1-16,-1-7-2 0,1 8 2 0,-1-11-1 15,-4 1 0-15,-1 2-1 0,-2-8 1 0,0-10 0 16,0-2 0-16,5 8-1 0,0 4 0 0,-2-7 0 16,-4-13 0-16,12 11 0 0,-6 9 0 0,2-7 0 15,3-3 0-15,3 3 0 0,-3 15 0 0,0 0 0 0,0-12 1 16,-2 17 0-16,2 5 1 0,-3 5-1 0,1 3 0 0,2 4 0 15,-3 6 0-15,1 2 0 0,-3 6 0 0,0 4 0 16,0 3 0-16,0 7 1 0,-5 11-1 0,2-6-1 16,3 8 1-16,0-5 0 0,-2 2 0 0,2-2-1 15,0 5 1-15,-3 0-1 0,-2 0 1 0,3 0-2 16,-1 0 0-16,-2 0 0 0,-13 0 1 0,-5 0-7 16,-2 0 1-16,-8 8-1 0,-16 5 0 0,6-3 6 0,0-5 1 15,-11 7-1-15,1-2 1 0,-5 3-2 0,-4-8-1 16,-1-5 1-16,-1 3 0 0,-2 2-3 0,3-10 2 15,-6-3 0-15,-7 5-1 0,-1-4 2 0,-4 2 1 16,-1-8-1-16,-4 6 0 0,4-6-1 0,4 3 0 16,-17-3-1-16,-4 1 2 0,5-3-6 0,0-5 2 15,-8 4-2-15,-7-4 1 0,7-2-6 0,3 9-1 16,-11-2 1-16,-12 2 0 0,5-7 5 0,10 5 1 16,-7 0-1-16,-13-3 1 0,0 3 0 0,4-5 2 15,-1 5-1-15,-11 2 0 0,0 1 5 0,0 2 0 0,-7-8 0 16,-13 0 1-16,-3 6 0 0,8 4 0 0,-5-4 0 15,-11-4 0-15,3 4 0 0,16-1 1 0,-21-4 0 16,-10-4 0-16,18 6 0 0,4 3 1 0,-11-3-1 16,-19-6 0-16,15 1 1 0,14 0 1 0,-16 13 0 15,-5-1 0-15,-1-5-2 0,14 6 1 0,-10 2 0 16,-9 5 0-16,6 0-2 0,13-3 1 0,-16 6 0 0,-15 9 0 16,13-9 1-16,5-1 1 0,-18 8-1 0,-25 8 1 15,17 5-2-15,16-3 1 0,-15-7-1 0,-19 2 0 16,21-3-1-16,16 6 1 0,-16-11 0 0,-13 4 0 15,23 4-1-15,18-13 1 0,-23 6 0 0,0-3 0 0,16 0-1 16,7 2 2-16,-16 1-2 0,-1-6 1 0,4 4-1 16,13 1 0-16,-10 6 0 0,-18-13 1 0,15 12-1 15,10-2 0-15,-9 8 0 0,-16-3 1 0,12-5-1 16,14 8 0-16,-13-3 0 0,-16 10 1 0,16-2-1 16,15-3 0-16,-18 0 0 0,-5 0 0 0,16 3 1 15,12-3 0-15,-15 3 0 0,-8-1 1 0,13 4 0 0,12-6 1 16,-12 0-1-16,-10 3 2 0,20-1-3 0,3 4 1 15,-16-4-1-15,8 3 2 0,18-2-2 0,5-3 0 16,-13-5 0-16,-2 11 0 0,12-11-1 0,5-3 1 16,-4 3 0-16,-14-7 0 15,21 5-1-15,16 2 2 0,-1-8-2 0,-18-2 1 0,13-2-1 0,13-3 0 16,0 0 0-16,-8-8 0 0,1 13 0 0,14-2 0 0,-7-6 0 16,5-2 0-16,5 0 0 0,8 5 0 0,-11 0 0 15,-2 0 1-15,18-2-1 0,10 2 0 0,-5-8 0 16,-5 1 1-16,7 7 0 0,8 0 0 0,-10-5 0 15,2-3 0-15,8 3-1 0,11 5 2 0,-1-3-1 16,-7-4 0-16,7-1-1 0,3 8 1 0,-3-5 0 16,0-2 0-16,13 2-1 0,5-5 1 0,0 2-1 15,8-5 1-15,-8 8-1 0,7 3 0 0,6-8 0 16,0 0 0-16,-6 2 0 0,6 3 0 0,8 5 0 16,-9-7 0-16,1-1-1 0,7 0 0 0,3 16 0 0,3-8 0 15,2-8 1-15,8 8 0 0,2 0 0 0,0 0 0 16,-2 0 0-16,4 0 0 0,9 11 0 0,-6-6 1 15,0-3 0-15,1 3 1 0,1 0-1 0,4 10 2 0,-11 5 0 16,5 1 2-16,3-4-2 0,-5 16 1 0,5 2-2 16,-3-2 0-16,0 10 0 0,0 5 0 0,3 0 2 15,8 2-1-15,-8 5 0 0,-3 1 1 0,0 7-3 16,5-8 1-16,3 11-1 0,-7 7 1 0,-1-5-2 16,3 18 2-16,-3 4-1 0,5 29 0 0,-2-1-1 15,-3 13 1-15,6 23-2105 0</inkml:trace>
</inkml:ink>
</file>

<file path=ppt/ink/ink27.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17:00.945"/>
    </inkml:context>
    <inkml:brush xml:id="br0">
      <inkml:brushProperty name="width" value="0.05292" units="cm"/>
      <inkml:brushProperty name="height" value="0.05292" units="cm"/>
      <inkml:brushProperty name="color" value="#FF0000"/>
    </inkml:brush>
  </inkml:definitions>
  <inkml:trace contextRef="#ctx0" brushRef="#br0">290 695 1131 0,'-18'-25'52'16,"-20"-23"2"-16,13 20 45 0,7 10 1 15,0 24-110-15,5 29 1 16,-10 40-29-16,3 29 0 15,7 7 27-15,8 25 1 16,5 10-7-16,0 10 1 16,8 13 4 15,2 2 2-31,-2 11 15 0,9-1 0 0,1 6 39 0,3 2 0 16,-4 15-4-16,6 7 2 15,-2 6 2-15,-4 0 1 16,1-13-26-16,3-5 0 15,2-13-5-15,-11-24 1 16,6-31-4-16,0-18 0 16,2-22-7-16,-7-28 0 15,2-28 3-15,-7-30 0 0,-8-5-1242 16</inkml:trace>
  <inkml:trace contextRef="#ctx0" brushRef="#br0" timeOffset="2026.05">295 493 985 0,'3'5'109'16,"32"43"-1"-16,21 10-46 0,18-5 0 16,23-18-85-16,15 1 1 15,10-1 4-15,13-2 1 16,10-6 17-1,-11 1 1-15,-22-8 0 0,-2-2 1 0,-6-8-1 0,0 5 18 0,-4-7 0 0,9-1 0 16,3 6 1-16,-3-6-10 0,-9-4 1 0,9 2 1 16,5-3-1-16,3 4 0 0,-12-6 2 0,17 0-2 15,0 5 1-15,-5-5 7 0,-5-5 0 0,15 5 0 16,3-6 0-16,-8 4 4 0,-5-3 0 0,18 2 0 16,12 3 0-16,-12-7 2 0,-5 2 1 0,10 2-1 15,8 3 0-15,-9-5-2 0,-9 0 0 16,15 5 1-16,15-7 0 0,-12 4-14 0,-13-9 0 15,18 4 0-15,-1 3 1 16,-4-3 0-16,-11-2 2 0,16 5-2 16,4-2 1-1,4-6-7-15,-14 8-1 16,11 3 1 0,10-6 0-16,-10 0 0 15,-16 1 0-15,16 2 1 16,7-8 0-16,-10 11-2 0,-10-6 1 0,16 3-1 0,4-2 1 0,-10 2-5 0,-7-3 0 15,15 0 0-15,-3-7 0 0,-7 5-2 16,-14 8 1-16,17-3 0 0,4-5 1 0,-2 2-1 16,-11 3 0-16,8-3 0 15,3-7 0-15,0 15 0 0,-11-7-1 16,6 2 1-16,7-3 0 0,-7 8-2 16,-16 0 1-16,11 0-1 0,15-7 1 15,-21 2 1-15,-7 5 0 16,10 0 0-16,10-6 0 0,-15 6-1 0,-15 0 1 15,10 0 0 1,15-2 1-16,-13 2-1 0,-10 0 1 0,3 0-1 0,13-8 1 0,-11 1 2 0,-10 2 0 0,10 0 1 16,6 2-1-16,-9-4 19 0,-6-1 2 0,6 1-2 0,-2 2 2 0,-2-3-7 0,-8 3 1 0,10 2 0 0,8-12 0 0,-18 10-5 0,-12 0 2 15,17 5-1-15,2-2 1 0,-9-3 1 0,-11 5 1 0,8 0 0 0,3-3-1 0,-9-4-3 0,-4 7 0 0,5 7-1 0,2-7 2 0,-4-7-13 0,-9 7 1 0,9 7 0 16,4-7 0-16,-10 0 0 0,-7 0 0 0,-6-7 0 0,6 2 0 0,-11 5-1 0,3 0 0 0,0 2 0 0,10-2 0 0,-2 10 0 0,-18-7 0 0,0 2 0 0,4-3 0 16,-4 3-1-16,-10 0 0 0,10 0 0 0,4 5 1 15,-4-7 0-15,-8 2 0 0,3-3 0 0,2 4 0 16,-10-1 0-16,-2 2 0 0,2 3 0 0,5-10 1 15,0 5-1-15,-5-2 1 0,5 7-1 0,1-3 1 0,-9 1 1 16,-7-6 0-16,2 4 0 0,-2 1 0 0,3 6 5 16,-14-8 0-16,4 10-1 0,1-8 2 0,1 6-3 15,-3 2-1-15,1-5 1 0,-4 8 0 0,1-3-7 16,-5-2 0-16,2-1 0 0,-2 3 1 0,-6-2 3 0,-2 2 0 16,3 0 0-16,2 5 1 0,-5 0 14 15,-5-12 1-15,-1 12 0 0,4-5 0 0,4-2-18 0,1 2 0 16,-1-2 0-16,-9 2 0 0,4-3 0 0,3-4 0 15,-7-1 0-15,7 6 1 0,2 2-1 0,1-2 0 16,-1 4 0-16,1 1 0 0,-6 0 0 0,-2-6 0 16,0 6 0-16,5-3 0 0,-5-5-7 0,-3 8 0 15,-2 4 0-15,5 4 0 0,-3-4-7 0,-7-2-1 0,0 8 1 16,4 0 0-16,-4 0 6 0,-3-8 2 0,1 7-1 16,4 9 0-16,-2-6 7 0,4 3 0 0,-4 2 0 15,0 5 0-15,-1-4-1 0,-1-1 1 0,-4 8 0 16,3 5 0-16,1-8 0 0,-1-5 0 0,3 8 0 15,-3 5 0-15,2-5 0 0,1 0 0 0,0 4 0 16,0 14 0-16,-3-16 0 0,5-4 0 0,-2 12 0 16,-8-3 0-16,2 0 0 0,4-2 0 0,-1 5 0 15,-3 0 0-15,6-5-6 0,-5 0 1 0,-3 5-1 0,3 5 2 16,2-3-2-16,-10-4 2 0,0 4-2 16,0 5 1-16,2-4 0 0,3-8-1 0,0 7 1 0,-2 3 0 15,-3-5 3-15,-3-3 0 0,3 1-1 0,0-3 2 16,3 0 1-16,0-8 0 0,-1 10 0 0,-2 1 0 15,0-6 4-15,0-2 0 0,0 5 1 0,3 0-1 0,-3-3 5 16,-3-2 0-16,-2 2 0 0,2 11 1 0,3-16-8 16,-7-5 1-16,2 8-1 0,0-3 0 0,0-4 5 15,-1-6 1-15,1 5 0 0,-2 0-1 0,4-2-2 16,-2-5-1-16,0 0 1 0,-3 2 1 0,3-2-2 0,3-8 1 16,-3 5-1-16,0-10 2 0,-1 5 1 0,4-10 2 15,-6 3-1-15,1 2 1 0,4-10 4 0,-2 3-1 16,2-3 0-16,-2-3 2 0,-2 3-2 0,4 0 0 15,-2-5 1-15,3 5 0 0,-9-5 1 0,4 0-1 16,-1 0 1-16,-7 10 0 0,0-10-1 0,-11 3 0 16,3-3 1-16,-5 5-1 0,-5-5-5 0,3 0 1 15,-1 0 0-15,-4 0 0 0,1 0 1 0,4 0 0 0,-1 2 0 16,-12-4 1-16,5 2-6 0,-3 0-1 0,-7 0 1 16,-5 0 0-16,7-5 0 0,3 5 0 0,-13 5 1 15,-3-5 0-15,1 0 2 0,4 0 1 0,-7 2-2 16,-8 9 2-16,3-4-8 0,0 1 2 0,-3-6-1 15,-12 6 0-15,2-3-1 0,3 0 0 0,-8 2 1 16,-10 6 0-16,5-3-2 0,2 3 1 0,-10-1 0 16,-7 8 0-16,0-4-1 0,5-6 0 0,-3 7 0 15,-10 1 0-15,3 0 0 0,4-6 0 0,-7 6 0 16,-12 7 0-16,4-10 0 0,3 5 0 0,-5 0 0 0,-8-4 1 16,6 4 0-16,4-8 2 0,-7 3-2 0,-8 6 1 15,5 6-1-15,5-7 0 0,-12-2 0 0,-13-5 1 16,10 9-2-16,5-4 0 0,-7 0 0 0,-11-1 0 15,6-4 0-15,9 5 1 0,-4 2 0 0,-19-3 0 0,9 1-1 16,9 0 1-16,-9 4-1 0,-14 1 1 0,9-3-1 16,14 0 1-16,-10 5-1 0,-20 1 1 0,13-1 1 15,20-10 0-15,-17 10 0 0,-11-2 0 0,15-3-1 16,3-7 1-16,-5 4-1 0,-11 1 0 0,6-3-1 16,13-10 1-16,-14 5 0 0,-2-2 0 0,3 2-1 15,8-8 1-15,4 11-1 0,-17-13 1 0,12 2-1 0,10-2 1 16,-4 0-1-16,-16 0 2 0,13-2-2 0,5 2 0 15,-8 0 0-15,-2 0 0 0,8-8-2 0,12 1 1 16,-18 7 0-16,0-5 0 0,11 5 0 0,7-5 0 16,-17-3 0-16,-6 6 0 0,15 2 1 0,1-8 0 15,-11 3 0-15,1-3 1 0,7 3 3 0,12 3 1 16,-7-3-1-16,-12-10 1 0,17 7-1 0,8 1 2 0,-11 2-1 16,-14-8 1-16,12-2-1 0,15 2 0 0,-2 6 1 15,-13-3-1-15,5-3-4 0,10 0 2 0,-2 6-1 16,3-8 0-16,-4 5 2 0,6 2-1 0,-2-2 0 15,-9-8 1-15,9 11-1 0,7 4 2 0,-6-7-2 16,-9-5 1-16,13 8-2 0,14-1 0 0,-9 3-1 16,-11-5 1-16,11 2 5 0,9-2 0 0,-12 8-1 15,5-3 1-15,3 2-6 0,7-4 1 0,-10-1 1 0,-5 3-1 16,13-3-1-16,7 3 0 0,3 3 0 0,-8-8 0 16,3 7-1-16,8-4 2 0,-14-1-1 0,14-4 0 15,4 4-1-15,6-7 1 0,-3 5-1 0,-13 0 1 16,8-3-1-16,10 6 1 0,-5-1-1 0,3-7 1 15,2 10-1-15,5-10 0 0,0 2 0 0,-12 6 0 0,7-6-1 16,0 10 1-16,-2-7 0 0,10 3 0 0,7-3-2 16,3 5 1-16,-5 5 0 0,-8-13 0 15,0 11-1-15,0-3 1 0,6 5 0 0,-6 0 0 0,8 0 0 16,10-6 0-16,2 6 0 0,4 0 0 16,-11 0-1-16,-13-2 1 15,-56-3 1-15</inkml:trace>
</inkml:ink>
</file>

<file path=ppt/ink/ink28.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38:28.505"/>
    </inkml:context>
    <inkml:brush xml:id="br0">
      <inkml:brushProperty name="width" value="0.05292" units="cm"/>
      <inkml:brushProperty name="height" value="0.05292" units="cm"/>
      <inkml:brushProperty name="color" value="#FF0000"/>
    </inkml:brush>
  </inkml:definitions>
  <inkml:trace contextRef="#ctx0" brushRef="#br0">26438 5367 1306 0,'0'0'0'0,"0"0"0"0,0 0 0 0,0 0-8 15,0 0 1-15,0 0-1 0,0 0 2 0,0 0-953 16</inkml:trace>
  <inkml:trace contextRef="#ctx0" brushRef="#br0" timeOffset="22408.35">14420 5079 1243 0,'0'0'0'0,"0"0"0"15,0 0 0-15,0 0-933 0</inkml:trace>
  <inkml:trace contextRef="#ctx0" brushRef="#br0" timeOffset="23104.01">14796 10789 1243 0,'0'0'0'0,"0"0"-933"0</inkml:trace>
  <inkml:trace contextRef="#ctx0" brushRef="#br0" timeOffset="54071.6">16188 4538 703 0,'0'0'0'0,"0"0"0"0,0 0 0 0,0 0 18 16,0 0 1-16,0 0 0 0,0 0 0 0,2-28 8 16,6 28 0-16,-8 0-652 0</inkml:trace>
  <inkml:trace contextRef="#ctx0" brushRef="#br0" timeOffset="54580.12">14959 10220 929 0,'0'0'0'16,"0"0"0"-16,0 0 0 0,0 0 24 0,0 0 1 16,0 0 0-16,0 0-1 0,0 0 3 0,0 0 1 15,0 0-840-15</inkml:trace>
  <inkml:trace contextRef="#ctx0" brushRef="#br0" timeOffset="55278.94">22276 9943 12 0,'0'0'0'16,"0"0"0"-16,0 0 0 0,0 0-10 0</inkml:trace>
  <inkml:trace contextRef="#ctx0" brushRef="#br0" timeOffset="72082.87">14524 16721 1808 0,'0'0'0'0,"0"0"0"0,0 0 0 0,0 8 59 16,0-6 0-16,0-2 1 0,-10 0-1 0,2 0-22 15,1-2 1-15,7 2-1629 0</inkml:trace>
  <inkml:trace contextRef="#ctx0" brushRef="#br0" timeOffset="160588.57">2455 3890 728 0,'0'8'0'0,"0"-8"-547"0</inkml:trace>
  <inkml:trace contextRef="#ctx0" brushRef="#br0" timeOffset="-213954.31">28183 199 1318 0,'0'0'0'0,"0"0"0"0,-2-28 0 0,2 30 102 0,-5-2 0 16,-1 5 0-16,4 3 1 0,2 5-60 15,-3-8 2-15,1 5 0 0,-13 25 0 0,-8 8-19 0,-5-3 0 16,0 3-1-16,10 10 2 0,-5 2-39 0,-5-7 0 16,0-5-1-16,-5 5 1 0,-5 0 11 0,2 2 1 15,1 1-1-15,-6 9 1 0,8-10 0 0,0-7 0 0,-5 3 0 16,-3 4 0-16,0 0-1 0,3-4-1 15,0-3 1-15,2-1 0 0,3 1-4 0,0-2 0 0,-5-1 0 16,2 8 0-16,-2 0-1 0,0-3 2 0,-3-2-1 16,-7-3 1-16,5 3-2 0,5-8 2 0,-6 3-2 15,-7 0 2-15,3 7-1 0,2-7 1 0,0 5-1 16,-2 2 1-16,-3-7 2 0,3 2-1 0,2 3 1 16,-15 10 1-16,5-18-2 0,3 6-1 0,-6 1 1 15,-7 6-1-15,5-5 2 0,8-2 1 0,-3-4-1 16,2 11 1-16,-4-5 1 0,2-10 0 0,0 0 0 0,-3 2 0 15,1 0-1-15,4-12 0 0,3-1-1 0,-2 4 2 16,2 1-1-16,3-6 1 0,-1 1-1 0,-4 1 1 16,2 2 0-16,3-2 0 0,-3 2 0 0,-3-2 0 0,-2 4 0 15,11-9 0-15,-4 5 0 0,-7 4 0 0,0-6 0 16,8-1 0-16,0 2 0 0,-6 6 0 0,1 0 0 16,-1-5 0-16,-4 4 0 0,-13-9 1 0,7 5 2 15,3 4 0-15,-3-12 0 0,-7 11 1 0,0-11 0 16,7 5 1-16,3 3-1 0,0-3 1 0,-5-5-1 0,2 10 1 15,-2-10-1-15,-7 5 2 0,6 3 1 0,14-5 2 16,-3 4-1-16,0-2 1 0,3 1-1 16,7 4 0-16,-3 5 0 0,-6-2 1 0,1-3-9 0,8 0 1 15,-2-2-1-15,-11 12 1 0,9 0 4 16,6-4 0-16,-7-1 1 0,-2 10-1 0,10-5 8 0,-6-4-1 16,1 9 0-16,-8 3 2 0,5-3-3 0,3 1 1 15,-8 1 0-15,-10 6 0 0,0-2 2 0,10-6 0 16,-3 8 1-16,-4 5-1 0,7 0-1 0,-3 0-1 15,-2-6 0-15,-5 6 2 0,2 3-10 0,3-3 2 0,-2 10-1 16,-16 7 1-16,10-2-4 0,8-5 2 0,0 8-2 16,0-1 1-16,-3 3 1 0,6-2 0 0,-3 5 1 15,-8 14-1-15,3-14 0 0,10 2 0 0,-10-2-1 16,10 7 2-16,2-5-5 0,9-3 0 0,-9 1 0 16,3 15 1-16,-5-8-1 0,0-10 0 0,-2 8 0 15,-11 4 1-15,8-4 0 0,0-5 0 0,-5 9 0 0,2 3 2 16,3-2-3-16,0-10 1 0,0 2 0 15,-13 2 0-15,8-1-1 0,5-9 0 0,-3 6 0 0,-2 2 0 16,-2-8-9-16,7-4 0 0,0 12 0 0,-1-10 1 16,1 5 5-16,5 0 1 0,-5 0-2 0,0 10 2 15,0 1 0-15,13-9 0 0,-8 13-1 0,-3 3 2 16,3 0-11-16,6-8 1 0,-4 3-2 0,3 17 2 0,-5-12 10 16,8-6 1-16,-8 16 0 0,-2-8 0 15,7 3-1-15,7-13 1 0,-9 16 0 0,-3-1 0 0,8-7-5 16,9-11 2-16,-6 11-2 0,-1 2 2 0,-5-5 2 15,5-12 1-15,8 10 0 0,-10 4 0 0,4-2-1 16,6-12 1-16,-2 0 0 0,1 14 0 0,-1-4-2 0,7-8 1 16,2 10-1-16,-4 3 1 0,-4-5 1 0,4-6 0 15,2 4 0-15,0 6 1 0,0-4 7 0,-3-5 0 16,-2 9 0-16,0 4 1 0,-1-6-9 0,1-10 0 16,0 5 0-16,0 13 0 0,2-21 2 0,6 3 2 15,-1-7-2-15,-7 12 1 0,5-5 1 0,8-5 0 16,-3 0-1-16,-5 8 2 0,2-3-6 0,0-5 0 0,1 8 0 15,2 0 1-15,0 2-4 0,3-10 2 0,-6 7-1 16,-5 4 0-16,3 6-2 0,3-14 0 0,-6-1 1 16,-2 6-1-16,7-8 0 0,1-2 0 0,-1 7 1 15,1 10-1-15,2-15 1 0,8 0-1 0,-11 10 1 16,1 3-1-16,-4-5 1 0,1-8-1 0,3 7 1 16,4 11-1-16,1-5-4 0,0-6 1 0,-1 4-1 15,6 6 2-15,-6-12 5 0,6-10 2 0,-3 8-1 16,10 5 1-16,1-8-2 0,-1-10 1 0,3 0-1 15,7 5 1-15,-2-5 1 0,-3-13 0 0,6 6 0 0,12-1 1 16,-5 0 2-16,3 1 2 0,2-8-1 0,5 7 1 16,0 1 2-16,1-6 2 0,7-2 0 0,7-3 0 15,-9 8 6-15,1-5-1 0,9 0 1 0,5-5 0 16,2 0-12-16,0-1 0 0,5 4 1 0,5-1 0 0,1 8 5 16,-1-18 1-16,6 6-1 0,9 4 1 15,-2 0-10-15,-10-7 2 0,8 8-2 0,9-1 1 0,1 0-1 16,-8-9 1-16,10 4-1 0,6 5 1 0,-1-2-1 15,-5-5 0-15,8 5 0 0,10 5 1 0,-2-6-1 16,-6-1 0-16,3 4 0 0,10 0 0 0,-2-7-4 16,-8-3 0-16,2 3 1 0,13 5-1 0,-2-10 2 0,-10 0 0 15,9-1 0-15,6 1-1 0,0-5 1 0,-11 0 1 16,9-3-1-16,9 3 1 0,-10-3-6 0,-2-5 1 16,7 3 1-16,8 2-1 0,-3-5 6 0,-12-2 1 15,7 7 0-15,13-3 1 0,-7 4 7 0,-6-4 1 16,11 6-1-16,4-8 1 0,-2 8-6 0,-12-10 2 15,6 7-1-15,4-3 1 0,-3-1-6 0,-8-4 1 0,6 6 0 16,12 0 0-16,-15-3 5 0,-3-5 0 0,8 10-1 16,7-2 1-16,-4 2 1 0,-11-10 0 0,13 5 1 15,5-5 0-15,-5-2 0 0,-12-3 1 0,12 0-1 16,7 5 1-16,-4-10-5 0,-13 3 2 0,2-1-1 16,13 1 1-16,-7-8-6 0,-8 2 1 0,10 3-1 15,-3-5 1-15,-7-7 0 0,-5-6 2 0,10 1-1 16,7-6 0-16,-4-2 2 0,-11 0-1 0,5-8 0 15,6-5 1-15,-8-5-1 0,-5 3 2 0,7-13-2 16,-2 0 1-16,-8 6 1 0,-5-6-1 0,10-8 1 16,8-7-1-16,-2 10-3 0,-14 0 2 0,4-4-1 15,12-6 0-15,-3 0-1 0,-5 5 0 0,8-3 1 0,3-4-1 16,-8-3-1-16,-6 5 1 0,6-13 0 0,0 0 0 16,-8-2-1-16,-5 8 0 0,6-6 0 0,4-2 0 0,-5 2-1 15,-7 6 0-15,-1-11 0 0,11-4 1 0,-5 4-1 16,-6 5-1-16,9 3 1 0,9-10 1 0,-10 2 0 15,-7 11 0-15,7-6 0 0,0 3 0 0,-2-2-1 16,-8 4 0-16,10 6 0 0,5-6 1 0,-4 0-1 0,-11 3 1 16,-3-2-1-16,6-1 1 0,-3 1-1 0,-5 2 1 15,5 0-2-15,5-5 2 0,-5 7-7 0,-5-5-1 16,2-4 0-16,6-6 1 0,-8 1 2 0,-5 9 0 16,-3-5 1-16,8-2-1 0,-2 3 4 0,-9 14 1 15,-1-9-1-15,1-8 1 0,-1 7 0 0,-11 6 0 16,7 2 0-16,4-11 0 0,-6 6 2 0,-5 5 1 15,2 0 0-15,4-12 0 0,-9 7 5 0,-5 2 1 0,3-9-1 16,8-13 1-16,-5 9-1 0,-9 1 1 16,4-5 0-16,7-8 0 0,-3 8-1 0,-4 3 1 15,-3-6 0-15,-3-5 2 0,0 8-7 0,-4 13 2 0,-1-6-2 16,3 5 2-16,-1 3-2 0,-4 8 2 0,-3-6-1 16,6-4 1-16,-6 2-5 0,-5 5 1 0,2-8 1 15,6 3-1-15,0-2 5 0,0 2-1 0,-1-11 1 16,1-14 0-16,0 5 1 0,-3-5 0 0,5-8-1 15,11-2 2-15,-1-8-4 0,-2-3-1 0,2-1 1 16,6-9 0-16,-3 6-2 0,-8 12-1 0,0 0 0 0,8-10 0 16,-2 13 2-16,-6 12 0 0,0 5 0 0,-2-4 0 15,-5 14-3-15,-5 5 2 0,-1-12-2 16,-4-5 1-16,-1 5-2 0,-2 5 1 0,0-5 0 0,5-8 0 16,-2 0-1-16,-6 1 0 0,3-9 0 0,10-17 0 0,-10 11-1 15,-5 6 1-15,3-9-1 0,4-21-1 16,6-19 1-16,5-54-11 15,4-10 1-15,1-7-6 16,0 15 1-16,-5 15 5 16,-8 15 2-16,-5 8-2 0,-28 166-1902 15</inkml:trace>
  <inkml:trace contextRef="#ctx0" brushRef="#br0" timeOffset="-213403.86">33864 2270 2226 0,'-160'-242'15'0,"50"101"0"16,14 30 17-16,4 15-1 15,1 8-7-15,-4-5-1 0,-1-11-22 16,2 6 2-16,0 2-3 16,2 11 1-16,8 12 0 0,10 7 0 0,6 11 0 15,1 12 4-15,9-5 0 0,-6 5 1 0,-2 3-1 0,3-3-3 16,4 8 0-16,-2 2-1 0,2-2 1 15,1-1-2-15,2 9 0 0,0-1 0 0,-3-7 1 16,1 7-1-16,2-5 1 0,0 3 0 0,-2 2 1 0,-1 1-2 16,3-6 1-16,0 5 0 0,0 5 0 0,-2-9-1 0,2 4 1 15,0-2-1-15,-3 4 1 0,3 4-1 16,3 2 1-16,-1-8-1 0,-2 5 1 0,0 3-1 0,0 0 0 16,-2 5 0-16,-3 2 2 0,2-2-2 15,1 5 0-15,-1 2 0 0,-4 6 1 0,2-6 0 0,5 8 0 16,-3-7 0-16,-2 14 0 0,0 1 5 0,2-6-1 15,1 6 1-15,-3 2 1 0,-3 5-5 0,1-2 0 16,2-6 0-16,-8 6 1 0,0 2-2 0,3-7 1 16,0 4-1-16,-3 6 1 0,3 0 9 0,0-1-1 15,2 1 0-15,-9 4 0 0,-1 4-3 0,3-4 0 0,-1-1 1 16,1 6 0-16,2 3-3 0,6 3 0 0,-3-5 1 16,-6 5-1-16,4-3-2 0,-1 5-1 0,3 0 0 15,-5 6 2-15,2 2-3 0,8-1 1 0,0 11-1 16,-3 3 1-16,64-56-1930 0</inkml:trace>
  <inkml:trace contextRef="#ctx0" brushRef="#br0" timeOffset="-211551.25">28310 12001 1281 0,'0'0'0'0,"0"0"0"0,0 0 0 0,-25 16 109 0,-3-6 1 16,3 5-1-16,2-3 1 0,0 3-65 0,2-2-1 16,-1-3 1-16,4 3 1 0,0 2-29 0,0 3 0 15,0-3 0-15,6 5 0 0,-1-3-20 0,0 9 1 16,0-6 0-16,6 8 1 0,-1-1-6 0,-2 1 2 0,2-5-2 16,6 9 1-16,-1-1 1 0,3 1-1 0,-2-4 0 15,4 2 1-15,3 3 2 0,0-13 1 0,3 8 0 16,5-8 1-16,2 3 0 0,-2-8 0 0,2 0-1 15,3 3 1-15,2-1 0 0,1-4 0 0,-4 0 0 16,9-1 1-16,2-4-1 0,2-6 1 0,-2 3-1 16,0-2 1-16,0-3 14 0,-2 0 2 0,2-3-1 15,2-4 0-15,-2-1 3 0,0-4 0 0,0-4 0 16,0 1 0-16,0 3 0 0,-2-8 0 0,-1-6 0 0,0-4 0 16,-2 2-18-16,-2-4 0 0,-1-4 0 0,0-9 1 15,-2 5-2-15,-3-6 1 0,-4 1 0 0,-1 2 0 16,-5-2-8-16,-3 4 0 0,1 4 0 0,-3-4 2 15,-3 4-10-15,1 4 0 0,2 5 1 0,0 0-1 0,-3 6 8 16,-2 1 1-16,0 4 1 0,3 7-1 0,-1 2-10 16,3 1 1-16,0 4-1 0,0 1 2 0,0-3 11 15,0 2 1-15,0 3 0 0,-2 3 0 0,2 2 0 16,0-3 1-16,0-2-2 0,-3 3 2 0,0 12 0 16,-2 5 1-16,0 0-1 0,3 10 0 0,-1 1 15 15,1 6-1-15,2-9 0 0,2 7 2 0,1-7 5 0,-1 2 0 16,3-4 0-16,0 1 0 0,1 3-1 0,-1 3 0 15,2 3 0-15,1-1 0 0,-3-8-10 16,-2 4 0-16,-1-4 0 0,6 4 1 0,-3-1-6 0,-3-2 0 16,1-13 1-16,-1 5-1 0,1 0-3 0,0-7 0 15,-1-11 0-15,1 6 0 0,2-3-6 0,-3-3 1 16,1 1-1-16,-3-3 1 0,0 0-11 0,0 0 0 0,0 0 0 16,0-3 1-16,0-4 4 0,0-3-1 0,0 10-1503 15</inkml:trace>
  <inkml:trace contextRef="#ctx0" brushRef="#br0" timeOffset="-211375.19">28641 12006 892 0,'0'0'0'0,"0"0"0"15,-2-5 0-15,-1 5 73 0,-2 0 0 0,5 0-1 16,0 0 1-16,0-2-23 0,0 2-1 0,0 0 1 16,0 0 0-16,0 0-19 0,0 0 1 0,0-5-1 0,3 0 2 15,7-5-21-15,2-5 1 0,6-6-1 16,8-6 1-16,7-6 19 0,2 3-1 0,1 5 1 0,-3 2 0 15,0-2-9-15,0 7 0 0,0 0 1 0,-2 1-1 0,-31 17-1358 16</inkml:trace>
  <inkml:trace contextRef="#ctx0" brushRef="#br0" timeOffset="-211153">28717 12211 1269 0,'0'0'0'16,"-2"0"0"-16,-1 0 0 0,3 0 46 0,3 5 0 16,-1-5 0-16,1 2 0 0,2 3-16 0,3-5 1 15,-3 0 1-15,10 0-1 0,11 0-24 0,2 0 0 16,2 0 0-16,3-7 0 0,3-1-6 0,-1 1 2 16,1-6-1-16,0 5 0 0,-1 1 4 0,-2-6-1 0,0-2 1 15,0 0 1-15,0 2-7 0,1 1 1 16,-4 4-1230-16</inkml:trace>
  <inkml:trace contextRef="#ctx0" brushRef="#br0" timeOffset="-210624.85">29346 11714 1306 0,'0'3'0'0,"-3"2"0"0,3 0 0 16,-2 2 50-16,-1 8 2 0,1 1-1 0,2 6 1 0,2 3-13 16,1-2 1-16,-1 5-1 0,1 0 0 0,2 4-6 15,-3-1-1-15,4 4 1 0,1 3 0 16,-2 4-24-16,0-1 2 0,0-6-2 0,3 3 1 0,0 2 10 16,-3-5 0-16,0-2 0 0,3-10 2 0,-1 5-16 15,-2-6 2-15,0-2 0 0,0-2 0 0,1-8-7 16,-4-2 0-16,1-3 0 0,-1 0 1 0,1-3 0 15,-1 3-1-15,1-5 0 0,-3 0 0 0,0 0-1 0,0 0 0 16,-3 0 0-16,3-5 0 0,0 3-1 0,0-8 1 16,-2 2-1-16,-1-22 1 0,-4-23-4 0,-1-5 2 15,-2 3-1-15,0-6 1 0,-1 3-1 0,1 5 2 16,3 0-1-16,-1 5 1 0,0 3 1 0,1 0 0 16,-1 4 0-16,3 9 0 0,2 4-4 0,3 5 2 0,-2 8-1 15,2-2 1-15,0 1-1 0,0 4 2 0,0 4-1 16,2 6 1-16,1 2 0 0,-3 0 0 0,0 0-1 15,2-8 1-15,4 8 0 0,-1 0 0 0,-3 0 0 16,8 0 1-16,3 8-1 0,5 7 1 0,2-3-1 16,6 9 1-16,2 1 0 0,2 6 1 0,-2 2 0 15,0 3 0-15,-2 0 1 0,-1 2 2 0,-2 0-1 16,0 1 0-16,-3-4-1 0,1 4 0 0,-4-9 0 16,1 9 0-16,-3-14 15 0,-2 4 0 0,0-4 0 15,0-2 0-15,-3-10-15 0,-5 8 0 0,0-10 0 0,-2-1 2 16,-3-2-2-16,0-2 0 0,0 2 0 15,0-5 2-15,0 0-5 0,0 0 0 0,0 0-1516 16</inkml:trace>
  <inkml:trace contextRef="#ctx0" brushRef="#br0" timeOffset="-210473.26">29326 12201 1332 0,'-3'0'0'0,"-2"7"0"0,-3-7 0 16,-2 0 58-16,0 0 0 0,0 3 1 0,2 2 0 0,3-5-24 15,2-5 1-15,1 5 0 0,2 0 0 0,0 0-14 16,0 0 2-16,0 0-2 0,8-3 2 0,9-4-14 0,9-4 1 15,2 4 0-15,10-3 0 0,10-10 11 0,6 5 0 16,2-6 1-16,0 9-1 0,0-3-17 0,0-6-1 16,0 6 1-16,5 3-1 0,-61 12-1468 0</inkml:trace>
</inkml:ink>
</file>

<file path=ppt/ink/ink29.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45:51.195"/>
    </inkml:context>
    <inkml:brush xml:id="br0">
      <inkml:brushProperty name="width" value="0.05292" units="cm"/>
      <inkml:brushProperty name="height" value="0.05292" units="cm"/>
      <inkml:brushProperty name="color" value="#FF0000"/>
    </inkml:brush>
  </inkml:definitions>
  <inkml:trace contextRef="#ctx0" brushRef="#br0">25509 4676 878 0,'0'0'0'0,"0"0"0"16,0 0 0-16,0 0 21 0,-33-27 2 0,21 14-1 16,4 8 1-16,0 2 12 0,3-4 1 0,-2-1-2 15,4 8 2-15,-2-7-12 0,-3 2-1 0,-2-3 1 0,0 3-1 16,-10-8-11-16,-1 3-1 0,3 3 0 0,-7 2 0 16,-5-8-4-16,-1 11 0 0,3-6 0 0,0 1-1 15,0-4 4-15,0 9 1 0,3-3-1 0,-8-5 0 16,2 7-6-16,3-2 1 0,0 0-1 0,0-2 2 15,0-1 2-15,3-2 1 0,-1 8 0 0,-2-6 0 0,0 3-5 16,0-3 1-16,-2 1-1 0,-6-1 2 16,0 1-2-16,3 7 2 0,0 0-2 0,-5-8 2 0,0 3 6 15,2 5 2-15,-2 0-1 0,-8 0 1 0,8-5-11 16,3 5 0-16,-6 5 1 0,-2-5 0 0,-1 0 1 16,4 0 0-16,2 0 1 0,-3 0 0 0,0 0-2 0,3 5 0 15,-8 3 1-15,-2-8 1 0,7 0-2 0,6 0 1 16,-11 0-1-16,0 0 1 0,3 7-1 0,2-4 1 15,0-3-1-15,3 0 0 0,0 0-4 0,2 0 0 16,-2 5 0-16,0-3 0 0,0 3 0 0,2 0 0 16,-4 3 0-16,-1-8 2 0,3 8-1 0,5-3 0 0,-3 5 0 15,-2-10 1-15,0 5-2 0,2 2 1 16,6-2 0-16,-6-5 1 0,3-5 8 0,0 5 0 0,0 5 0 16,2-5 0-16,-7 0 2 0,5 0 1 15,5 5-1-15,-3-2 1 0,1 4-5 0,4-4 0 16,4 2 0-16,-6 3 1 0,2-3 1 0,6 10 0 15,-1-8 0-15,1 1 2 0,0 4-8 0,-1 4 1 0,4-1-1 16,-4 2 2-16,6 3-4 0,0 3 0 0,-1-13 0 16,-1 15 1-16,4-4 8 0,3-1 1 0,-3-5-1 15,5 5 2-15,3-10-12 0,0 3 0 0,3-1 0 16,-6 3 1-16,5-2-1 0,3 0 1 0,0-6-1 0,3 8 1 16,5-2-1-16,-6 2 0 0,1-2 0 0,4 17 0 15,6 3-1-15,0-6 0 0,0-4 0 0,-1 2 0 16,4 3 0-16,-1-3 0 0,0 3 0 0,-5-8 0 0,5 13 0 15,3-3 0-15,3-5 0 0,-1 3 2 0,-2 0-2 16,0-8 0-16,-3 2 0 0,5 4 1 0,3-4-1 16,-3-2 0-16,1-4 0 0,2 4 1 0,0-5 0 15,-6 5 1-15,9-5-1 0,-1 10 2 0,1-7-2 16,-1 0 0-16,3 9 0 0,5 1 0 0,-2-8 1 0,-3 3 2 16,2-3-2-16,3 3 1 0,-2 2 4 15,2-2 0-15,5-1-1 0,0-4 2 0,0 0 14 0,-2-6 0 16,2 6-1-16,3-1 2 0,7-4-7 0,-4-5 0 15,-4 7 0-15,11 2 1 0,-13-9-5 0,3-3 2 16,7 5-1-16,3 3 1 0,-8-6 5 0,1-2 1 16,-1 5 0-16,5 10 0 0,1-7-8 0,-6-13-1 15,3 10 0-15,5 3 0 0,-1-1-1 0,-6-7 0 16,4 5 1-16,8 6 0 0,2-6-9 0,-7-3 1 0,0-4 0 16,-2 9 0-16,-1-4-3 0,0 4 0 0,3-9 0 15,8 5 0-15,-6-3-7 0,-7 0 2 0,0-5-2 16,7 0 1-16,-2 0 5 0,-5-10 0 0,5 2 0 15,0 8 1-15,-6-3 0 0,-4 3 0 0,5-12 0 16,5 7 1-16,-3-3-1 0,-5-2 0 0,3 3 0 16,8-1 0-16,-9 3 0 0,-1-8 1 0,4 3-1 15,0 0 1-15,-5 3 4 0,3-6-1 0,0 3 1 16,0-8 0-16,-5 11 0 0,-3-3-1 0,5-8 1 0,3 3 0 16,-6 0-10-16,-4-5 0 0,2 0 1 0,5-1-1 15,-7 4 4-15,-5-1 0 0,7-5 0 0,0 3 1 16,-2-2-11-16,-8 4 1 0,-3 0 0 0,-2-9-1 15,-3 6-8-15,1 1 0 0,-1-12 0 0,-2 1 1 0,-6 4 17 16,1 6 0-16,2-6 0 0,-4-1 1 16,-4-7 0-16,1 7 0 0,0-5 0 0,-8-2 0 15,2 12 1-15,1-4 0 0,-6-1 0 0,-7-7 0 0,2-1 6 16,3 16 0-16,-2-8 0 0,-6 1 0 16,-2-1 7-16,-1-5-1 0,-1 11 1 0,-9-4 0 0,3-4-7 15,3-3 1-15,-6 11-1 0,-12-11 1 0,-5 10 7 0,2 1 1 16,1-4 0-16,-1-4-1 0,-7 2-4 0,-1 1 0 15,-2 2 0-15,-2 2 0 0,-1-5-5 0,1 0-1 16,-8 1 1-16,-10-1 0 0,2 3-1 0,-2 7 1 16,-11-2 0-16,1-3 0 0,2 6-1 0,5 2-1 15,-10-6 1-15,-7 6 0 0,-3 0-5 0,5 3 1 16,-3 4-1-16,-12-2 2 0,5 10-1 0,2 0 1 0,-10 10-1 16,-7 0 1-16,114-10-1820 0</inkml:trace>
  <inkml:trace contextRef="#ctx0" brushRef="#br0" timeOffset="8133.29">24372 4376 577 0,'0'0'0'15,"0"0"0"-15,0 0 0 0,0 0 37 0,-25-25 0 16,17 25 1-16,-10-5-1 0,-2-2 3 0,2-3 1 16,3 2 0-16,0-2 0 0,-3 0 0 0,0-5-1 15,-5 5 1-15,0 0-1 0,-2-3-40 0,-1-2 0 16,3 2 0-16,1-2 0 0,-6 2 0 0,-3 6 0 0,-2-1 0 15,2-4 1-15,-2 12-1 0,0-8 0 0,0 8 0 16,-2-5 1-16,2 5-1 0,5-2 0 0,-6-3 0 16,-6 10 0-16,-1 2-1 0,5 1 1 0,3-3 0 15,-5 2 0-15,3 1 6 0,-4-6-1 0,1-2 1 16,-2 5 1-16,1 1 6 0,6-4 2 0,-2 3-1 16,-6 3 1-16,5 2 8 0,6 0 2 0,-1-8-1 15,-7 11 0-15,3-8-6 0,4 5 1 0,0-2 1 16,-7 4-1-16,3 3 5 0,4 3 1 0,-2-3 0 15,0 0 0-15,3 8-2 0,-1-5 0 0,-5 9 0 0,3-12 1 16,3 8-5-16,-1-5 0 0,-2 9 0 0,3 1 1 16,2-5-7-16,5-3 1 0,2-7-1 0,1 7 2 15,5-3-6-15,2 1 1 0,5-3-1 0,-4-7 1 0,4-1-4 16,6 6-1-16,2-6 1 0,-6 1 1 0,4 5-2 16,2-1 1-16,0 3-1 0,-5 13 1 0,5 0-5 15,5 2 1-15,0 3 1 0,-5 4-1 0,0 1 1 16,3-2 1-16,2-1-1 0,0 0 0 0,0 5-3 0,2-4 0 15,-1-1 0-15,1 0 2 0,3 1-2 0,0-1 0 16,1-2 0-16,-4-6 1 0,6 4-1 0,5-4 0 16,5 1 0-16,2 5 0 0,1-13 0 0,-1 8 1 15,6-8 0-15,9 5 0 0,-4 0-1 0,-6 3 1 16,4 0 0-16,6 2 0 0,-4-5-1 0,-3 3 2 16,8-1-1-16,2-4 0 0,-2 5 3 0,-1 0 1 15,4 4-1-15,4-9 2 0,5 0 2 0,1-3 0 16,4 8-1-16,6-3 2 0,-6-10-4 0,-4 5-1 15,4-10 1-15,8 8 0 0,-7-6 4 0,-3-2 0 0,10 3 0 16,15-8 1-16,-4 3-5 0,-9-8-1 0,4 0 1 16,7 0-1-16,-3 0 10 0,-2-8-1 0,2 3 1 15,10 5 0-15,1-5-7 0,-13-3 0 0,2 6 0 16,3-11 0-16,-5 6-1 0,-8-1 0 0,3 1-1 16,7 2 1-16,-5-10-4 0,-5 2 0 0,6-2 1 15,6-5 0-15,-11 2-2 0,-9 0 1 0,6-2 0 0,2-8 0 16,-8 6 3-16,1-6 1 0,4 3 0 0,4-5-1 15,-4 2 0-15,-7 0-1 0,-5 0 1 0,2-4-1 16,1 1 4-16,-11 6 1 0,0-5-1 0,-7 2 1 16,-6 3-1-16,-4 10 1 0,-3-13-1 0,-3 1 0 15,1-1 0-15,-6 5 1 0,-10 3 0 0,0-8 0 16,0 3 6-16,-2-3-1 0,-3 6 1 0,-5-6 0 16,-1-7 1-16,-1 2 1 0,-3 3 0 0,-6-6 0 0,6-1-10 15,0 4 1-15,-5 0-2 0,-11-2 2 0,3 0 3 16,6 7 1-16,-1 0-1 0,-10-7 0 0,-5 7 2 15,2 8 1-15,1-5-1 0,4-3 2 0,-2 8-4 16,-2 2 2-16,-3 1-2 0,-3-1 1 0,0 5 2 0,1 6 0 16,-1-1 1-16,-2-4-1 0,5 4 8 0,5 3-1 15,3 5 0-15,-3-10 2 0,0 5-11 0,5-3 0 16,5 8 1-16,3 0-1 0,4 0 4 0,1 0 0 16,0 0-1-16,0-5 1 0,2 5-9 0,3 5 1 15,-2-5-1-15,-4 0 1 0,1 0-2 0,5 0 1 16,0 0-2-16,5-5 2 0,0 3-1 0,-3 2-1 0,1 0 1 15,-1 0-1-15,3 0 0 0,0 0-1 0,0 0 1 16,0 0-1-16,0 0-2 0,0 0 0 0,0 0 0 16,0 0 0-16,0 0-1 0,0 0 0 0,0 0 1 15,0 0-1-15,0 0-2 0,0 0 1 0,0 0 0 16,3 0 0-16,2 0-23 0,0 0 1 0,-2 0-1 16,2-5 1-16,5 5-12 0,3-5 2 0,-13 5-1954 15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07:40:56.8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1 540,'13'-1,"0"0,-1-2,1 1,0-2,-1 0,1 0,-1-1,19-11,-15 7,1 2,0 0,31-8,-16 10,45-2,-58 7,0-2,0 1,0-2,0-1,-1 0,0-1,29-12,-23 7,0 1,1 1,0 1,1 1,42-4,-40 7,0-1,-1-2,1-1,35-14,-18 5,2 1,0 3,1 1,53-4,23-5,27-21,-108 27,1 2,0 2,47-5,100-7,121-6,-202 27,185 5,-281-1,0 0,0 0,0 1,0 1,-1 1,19 9,-16-6,1-2,0 0,21 5,213 32,-149-32,0-5,144-9,-86-1,1542 3,-1715 2,1 1,-1 1,1 0,0 0,0 1,1 1,-13 7,12-7,-69 43,64-38,0 1,-1-2,0-1,-1 0,0-1,0-1,-1-1,-31 7,-40-9,74-5,0 1,0 1,1 0,-1 1,1 1,-1 0,1 2,0 0,-16 7,14-3,0-1,0-1,-1-1,1 0,-2-1,1-1,0-1,-33 1,16-5,0-1,0-2,-62-14,22 6,0 4,-1 3,-132 8,60 0,-1427-3,1561-1,-1-1,1-1,0 0,0-1,1-1,-1 0,-25-13,21 9,0 1,-1 0,-32-6,-10 5,38 6,-1-1,1-1,-38-13,18 3,0 1,-2 3,-73-10,12 3,47 7,-77-4,110 13,1-1,-1-2,1-1,0 0,0-2,-31-14,32 13,-1 1,0 1,-1 1,1 2,-38-2,-141 7,106 2,-220-2,1564-1,-1229-1,1 0,-1-1,0 0,0-1,0-1,0-1,0 0,-1-1,0 0,0-2,20-12,-15 9,1 0,1 2,-1 0,1 1,1 2,42-8,-14 9,0 1,54 4,925 6,-639-7,-375 1,-1 2,1-1,-1 2,0 0,0 1,0 1,0 0,0 1,-1 0,17 11,-14-9,1-1,0-1,0 0,0-2,0 0,1-1,22 0,139-3,-103-2,983 0,-1012 2</inkml:trace>
</inkml:ink>
</file>

<file path=ppt/ink/ink30.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45:14.602"/>
    </inkml:context>
    <inkml:brush xml:id="br0">
      <inkml:brushProperty name="width" value="0.05292" units="cm"/>
      <inkml:brushProperty name="height" value="0.05292" units="cm"/>
      <inkml:brushProperty name="color" value="#FF0000"/>
    </inkml:brush>
  </inkml:definitions>
  <inkml:trace contextRef="#ctx0" brushRef="#br0">5060 13647 602 0,'0'0'0'0,"0"0"0"0,0 0 0 0,0 0 26 15,0 0 0-15,0 0 0 0,0 0 0 0,0 0 4 0,0 0-1 16,0 0 0-16,0 0 1 0,0 0-17 0,0 0-1 16,0 0 0-16,0-28 2 0,31 0 8 0,-1 1 2 15,6 7-2-15,-6-1 2 0,1 6-24 0,-1 3 0 16,1 4 0-16,2 1 0 0,3 2-1 0,-6 2 1 16,1-10-1-16,7 8 1 0,3 5 14 0,-8-2 2 15,2-3-2-15,3 2 2 0,6-2 4 0,1 0 1 0,1-2-1 16,13-3 0-16,-8 2 1 0,-3 3 1 15,0-3-1-15,1-7 1 0,-4 3-3 0,-1-3 1 0,-1 5-1 16,3-1 1-16,-8-4 8 0,0 5 0 0,3 8 0 16,7-6 0-16,3-2-6 0,-8 8 2 0,6 7 0 15,1-3-1-15,-1 3-3 0,-9 3 1 0,-1-6-1 16,4 3 0-16,-7 3-16 0,-6 4 2 0,8-4-1 16,3-3 0-16,-8 3-4 0,-2-8 0 0,-1 7 1 15,1-7 0-15,-1-5-2 0,1 5 1 0,-6 0 0 16,6 0 0-16,4-2-1 0,-9-6 0 0,-3 3 0 15,2 5 0-15,-2 0 0 0,-3 0 0 0,-2-5 0 0,0 2 1 16,-5-2 6-16,-1 5 1 0,-7 0-1 0,3-2 0 16,-8-3 7-16,5 5 1 0,0 0-1 15,-2 0 1-15,2 0-12 0,-5 0 2 0,0 0-2 0,0 0 1 0,-5 0 2 16,2 0 0-16,3 0-1 0,-10 5 2 0,-10 2-3 16,-8 1 1-16,-5 5-1 0,-28-6 2 15,0 3-5-15,5 8 1 0,-3-11 1 16,3 1-1-16,5-3-1 0,8 3 0 0,-11-6 0 0,-1-2 0 0,-1 5-1 15,2-2 2-15,-7 2-1 0,-13-3 0 0,6 3 0 0,7 3 1 16,-1 4 0-16,-6 1 1 0,2-10-2 0,10 4 0 16,-3 3 0-16,-4 5 0 0,2-7-1 0,7-6 1 15,-2 3 0-15,-5 0 0 0,10-2 2 0,3 2-1 16,7 3 0-16,3-3 2 0,0 2 2 0,10-4 1 16,7-3 0-16,-1 5-1 0,6-5-4 0,1-5 0 15,7 10 0-15,1-5 0 0,2 0 2 0,0 2 0 0,5 3 0 16,0 0 0-16,0-5-1 0,0 0 2 0,0 0-1 15,5 0 1-15,7 0 13 0,1 3 0 0,0 2 0 16,22 5 1-16,4-5-17 0,4-2 0 0,5-6 1 16,1-2-1-16,-1 2 3 0,3-9 1 0,10-1 0 15,5-4-1-15,-10 4-5 0,0 0 1 0,5-2-1 16,0-2 2-16,0-1-1 0,0-2 1 0,5 7 0 16,21 6 0-16,-8-6 1 0,-11 3 0 0,6 5 0 15,5-3 1-15,-13 1-4 0,-2 7 0 0,2 0 0 16,8 0 1-16,-1 0-1 0,-9 0 0 0,7 7 0 0,-5-7 0 15,-7 3-1-15,-6 2 1 0,3 0 0 0,-2 3 0 16,-6-13-3-16,-5 2 2 0,1 3-1 0,-11 0 1 16,2 0-2-16,-12 0-1 0,3 0 1 0,-1-5 0 15,-12 5-2-15,-3 0 1 0,-2 0-1 0,-3-5 2 16,-5 5 0-16,0 0 1 0,0 0 0 0,0 0 1 0,-5 0 0 16,5 0 0-16,-5-3-1 0,-13-2 1 0,-20 3 2 15,-6-13 2-15,-4 5-2 0,-13 0 1 0,0-11 10 16,5 6 2-16,0 3-1 0,-5-3 1 0,0 5 13 15,0-1 1-15,5-1-1 0,-13-3 1 0,8 2-9 16,8 1 0-16,2 4 0 0,-10 0 1 0,0 3-6 0,7 5 0 16,3 0 1-16,-5 0-1 0,8-2 1 0,-5 2 1 15,2 5-2-15,2 5 2 0,1-2-4 0,5-3 1 16,7 5-1-16,3 0 0 0,3 5-12 0,7-3 2 16,2-4-1-16,-2 0 0 0,6-1-1 0,4-2 1 15,5 3 0-15,8-8 0 0,0 2-5 0,-5-2-1 16,0 0 1-16,5 0-1 0,0 0-11 0,0 0 1 15,0 0-1-15,5 8 0 0,8 2 4 0,5-3 1 16,-6 1-2-16,37 5 2 0,12 2 1 0,0-10 1 0,0 2-1 16,8 1 1-16,-8-8 8 0,-10 0 0 0,2 7 0 15,8-7 1-15,-10 0 0 0,-3 0 0 0,1 8 0 16,4-5 1-16,-2-1 1 0,-3-2 0 0,1 0 1 16,1 0-1-16,-9 0-3 0,-3 0 1 0,0 0-1 15,6 0 1-15,-9 0-4 0,-12 3 2 0,3 2-1 16,-1-5 0-16,-7 2-6 0,-5 3 1 0,-1-5 0 15,-1 0 0-15,-4 0-1 0,-2 0 0 0,-5 0 0 0,3 0 1 16,-3 0 8-16,0 0 0 0,0 0 0 0,0 3 0 16,-3 2 0-16,3 0 1 0,-5-5-1 0,-15-3 1 15,-21 3 1-15,-10 3 1 0,-2-1-1 0,-8-4 1 16,0-3 15-16,5-3 0 0,0 3 0 0,0-2 1 16,2 4-14-16,-2 3 0 0,0-2 0 0,3-6 0 0,-8 0 16 15,5 6-1-15,3 2 0 0,-9 0 1 0,4 0 2 16,10 0 0-16,-1 0 1 0,6-8-1 15,0 3-1-15,12 5 0 0,-4 0 1 0,4-2-1 0,1 2-20 16,9 2 2-16,3 3-2 0,6-5 1 0,-1 0 7 0,8-5 2 16,0 3-1-16,0 2 0 0,2 7-4 0,3 1 1 15,3-8 0-15,2 0-1 0,-5 0-7 0,0 0 1 16,0 0-1-16,5 0 2 0,15 0-4 0,8 0 2 16,-2 0-1-16,35 0 1 0,2 0 0 0,3 0 1 15,8 0-1-15,0 7 2 0,-3-7-4 0,-12 3 1 16,7 2 0-16,-5-5 1 0,-5 0-3 0,0 0 1 0,5 3-2 15,5 2 2-15,0 0 0 0,-10-5 1 0,5 0-2 16,-5 0 2-16,-7 0 0 0,-6-5 0 16,5 2 0-16,1-2 0 0,-11 5-9 0,-8 0 1 0,-4-5-1 15,4 2 1-15,-7 3 4 0,-3 0 1 0,-2 0-1 16,-13 0 2-16,3 3-7 0,-3-3 1 0,0-3 0 16,-5 3 0-16,0 3 7 0,0 2-1 0,0-5 1 15,0 0 1-15,-5 0-1 0,5 0 1 0,-5 0-2 16,-8 0 2-16,-17 0 0 0,-8 0 0 0,-3 0 0 15,-23 0 1-15,3 0 0 0,5 0 0 0,-10 5 0 0,-3 3 0 16,8-6 0-16,0 3 1 0,0-5 0 16,0 3 0-16,-8 2 1 0,11 0 2 0,2 2-2 0,-5-7 1 15,0 8 10-15,13-1-1 0,-3 6 0 0,-5-13 2 0,7 0-13 16,9 8 0-16,7-1 0 0,-3-4 2 0,5 2 0 16,11 0 1-16,2 2 0 0,6 3 0 0,6 0-4 15,-1-2 1-15,7 2-1 0,0 8 1 0,0-1-1 16,7 1 0-16,-1 2-1880 0</inkml:trace>
  <inkml:trace contextRef="#ctx0" brushRef="#br0" timeOffset="7111.4">21391 3772 515 0,'0'0'0'16,"0"0"0"-16,-36-28 0 0,13 15 21 0,5 1 0 15,-2-11 1-15,-6 10-1 0,4 1 8 0,4 2 0 16,0-3 0-16,-8-2 2 0,1 2-5 0,0 1 0 0,-1 4 1 15,-2-4 0-15,0 2 6 0,0-8 1 0,-2 8-2 16,4-5 2-16,-4 5-33 0,-1 2 1 0,1 6 0 16,-6-11 1-16,-2 0 9 0,0 6 0 0,-3 2 1 15,3-3-1-15,-3 6-9 0,3 2 2 0,-8 0-1 16,-5 0 1-16,3 0 13 0,5 0 0 0,-3 0 0 16,0 0 1-16,-5 0 5 0,0 0 2 0,3 0 0 15,-10 0 0-15,2 0 0 0,0 0-1 0,-5 0 1 16,-6 0 0-16,6 0-6 0,3 0 0 0,-3 0 1 15,-5 2 0-15,-3 6-12 0,0-3 1 0,-5 0-1 0,-7 2 1 16,7 1 1-16,3-8 2 0,-5 0-2 0,-6 0 1 16,9 5-4-16,-1 3 0 0,-10-6 0 0,-8-2 1 15,-2 0 0-15,10 8 0 0,8-3 0 0,-3-5 1 16,-8 5 3-16,9 2 2 0,-17 3 0 0,-1-2-1 0,4 2-7 16,8 5 0-16,3-5-1 0,-8 8 2 0,2-8 2 15,6 3 0-15,-6-1 0 0,-4 8 2 0,4 0-8 16,8-2 1-16,-2-5-1 0,-3 4 2 0,-2 1-2 15,-1-5 2-15,-2 7-1 0,0-10 1 0,2 2-1 16,9 4-1-16,-1-4 1 0,-13 6-1 0,8-3 1 16,8-5-1-16,-11 8 1 0,-2 2-1 0,8-10-3 15,2 0 1-15,0 5 1 0,-10 0-1 0,5-2 1 16,0 2 1-16,-10-2-1 0,8 4 0 0,7-4-2 16,7-1 2-16,-1 1-2 0,-14-3 1 0,6 8-2 0,-77 4 2 15,79-2-1-15,5-9-1 0,11 1 2 16,-8 1-1-16,-3 7 0 0,0-7 0 0,5-6 1 15,-10 3 0-15,-7 3 1 0,17-1-1 0,3-4 1 16,3 5 1-16,-4-6-1 0,-6 1 5 0,6-3 0 0,-1 2 0 16,-6 11 1-16,8-8-2 0,2-2 1 0,1 2 0 15,2-5 1-15,5 2 5 0,5 1 0 0,-8 7 1 16,1-5-1-16,-1-2-2 0,8-1-1 0,-5 1 0 16,-10 4 0-16,5-9 4 0,13 2-1 0,-1 2 1 15,-1 6 0-15,1-5-3 0,6-6 0 0,0 3 1 16,0 3 0-16,2-3-4 0,0-3 0 0,0 8 0 15,-9-5 1-15,6-2-10 0,9 4 0 0,-9-4 0 16,-4-3 0-16,5 5 6 0,7 3-1 0,1-3 1 0,1-5 1 16,7-5 0-16,6 10 2 0,-9 2-1 0,-1-7 1 15,1 0-1-15,-1 0 1 0,6 8 0 16,-6-6 0-16,1-2-9 0,4 0 0 0,-2 8 0 0,0 2 0 16,5-8 2-16,0 3 1 0,6 5-1 0,-4 3 1 15,3 5-3-15,-2-8 0 0,5 2 0 0,-1 1 0 0,4 5-4 16,2 7 0-16,2-2 0 0,-7 12 0 0,7 5 2 15,0 3 0-15,3 2 0 0,-5 6 1 0,8-3-4 16,-3-3 1-16,5 3-1 0,-3 12 2 0,3-9 1 16,0 9 0-16,-3-2 0 0,3 8 1 0,3 4 0 0,0-4 0 15,2-6 0-15,-3 3 0 0,3 5-1 0,5 3 2 16,-2-3-1-16,0 15 1 0,2 3 0 0,-2-11 1 16,2 8-1-16,-5-7 2 0,2 12 0 0,6-5 1 15,-3 13-1-15,6 2 2 0,1-2 8 0,1-13 2 16,0 3-1-16,-5 5 1 0,-1 9-3 0,6-6 1 15,3 1-1-15,1 11 2 0,-9-10-16 0,0-3 1 16,5 3 0-16,-6 15 1 0,-1-15-21 0,1-3 2 0,-4 0 0 16,10 5 0-16,-5-12 9 0,-3-10-1 0,2 7 1 15,-4 13 1-15,2-6-2 0,3-19 1 0,-5 4-2 16,2 4 2-16,0-9 5 0,0-2 2 0,0 10-2 16,0 5 2-16,1-7 3 0,-1-8 0 0,0-2-1 15,5 14 2-15,-7-14 2 0,0-6 0 0,2 3 0 16,7 8 0-16,-9-3 7 0,0-10 0 0,7 7 0 15,-2 6 1-15,-6-13-10 0,4 2 1 0,-4-9-1 16,1 4 2-16,2 6-2 0,3-16 1 0,-6 15 0 16,-2-4 0-16,6-6-1 0,-4-4 1 0,6 6-1 0,0-4 1 15,-3-2 3-15,3-3 0 0,-1 4-1 0,6-4 2 16,-5-7 7-16,5-6 1 0,-3 3-1 0,8-1 1 16,2-4 5-16,-2-3 0 0,-3 8 0 15,3 0 0-15,3-11-11 0,-3 1 0 0,0 2-1 0,2 8 1 0,1-3-7 16,-4-2 0-16,-1-8 0 0,9 8 1 15,-7 2-1-15,3-5 0 0,-6-2 0 0,5 0 0 16,3-3 0-16,-2-3 0 0,4 1 0 0,1 0 0 0,-1-8 0 16,1 0 1-16,-1 5 1 0,4-2-1 0,-1-3-1 15,0 0 1-15,5-3 0 0,3-7 0 0,-1 8-1 0,-2-1 1 16,-2 1 0-16,10-3 0 0,-3 3-1 16,-2-1 0-16,2 1 0 0,3 4 0 0,0 3 0 0,-13-2 0 15,2-3 0-15,6 8 1 0,0-8-4 0,5 2 1 16,-1 9-1-16,14-9 0 0,-13 3-6 0,-3-2 1 15,5 5-1-15,6-1 2 0,-6-2 5 0,-2 0 2 16,7 1-1-16,-4 9 1 0,7-5 0 0,-8-5 0 16,-2 5 0-16,7-5 0 0,0 5-5 0,-9-4 0 0,7 1 1 15,5 6-1-15,2-3 1 0,-15-7-1 0,6 4 1 16,-1 1-1-16,3-8 4 0,0 0 1 0,2 0-1 16,8 5 1-16,-7-2-9 0,2-1 0 0,5-1 0 15,7 6 1-15,1 3-5 0,-3-5 0 0,8-2-1606 16</inkml:trace>
  <inkml:trace contextRef="#ctx0" brushRef="#br0" timeOffset="32558.02">5714 13574 263 0,'0'0'0'0,"0"0"0"0,0 0 0 0,13 25-11 16,-6-10 0-16,-2 5 0 0,-2 0-1 15,0-7-19-15,4 2-1 0,-2-2 1 0,8-6 1 0,0 1 25 0,-8-6 1 16,2 3-1-16,6 0 1 0,-3-2-4 0,3 2 0 15,-5-5 0-15,17 0 2 0,6 3 2 0,-3 2 2 16,2-5-1-16,3 0 0 0,3 0 2 0,-6 0 0 16,1 2 0-16,12 8 1 0,-7-2-1 0,2-1 1 15,0-4-1-15,3-3 1 16,2-3 19-16,5 3 0 0,-4-7 0 0,6 2 0 0,-1 0 17 0,-11-5 0 0,8 2 0 16,5-5 1-16,-3 1 7 0,-5 2 0 15,-5-3 0-15,6 8 1 0,-4-5-3 0,-4 5-1 0,7-3 1 16,3 1 0-16,2 2-4 0,-7-3 1 0,2 1-1 15,1 7 1-15,-1 0-2 0,-10 0 0 0,0 0 0 16,0 0 0-16,-8-8-4 0,-2 3-1 0,0 10 1 16,-2-5 0-16,-4-5-7 0,-4 5 0 0,-5 5 0 15,-3 3 0-15,-5-8-26 0,0 0 0 0,0 0 0 16,5 0 0-16,0 0-5 0,-5 0 1 0,0 0-1 16,-5 0 2-16,5 0-3 0,-5 0 1 0,5 0-1 0,-5 0 2 15,-3 0-7-15,1 2 1 0,-6 3 0 16,-5 3 0-16,-18-1 10 0,-7 6 1 0,5 0 0 0,-8-6 0 15,0-4 8-15,1 2 0 0,-6 0 0 0,-5-3 2 16,0 3 2-16,10 3 2 0,0-6-1 0,-7 3 1 16,-3-2-3-16,2-1 0 0,3 6 1 0,-5-8 0 0,-5 3 15 15,-5-3 1-15,0 0 0 0,-3-3 0 0,8 3-7 16,11 0 1-16,-4 3-1 0,-7-3 0 0,10 0 1 16,3 0 0-16,-1 0 0 0,-6 0 1 0,6 5-5 15,6-3 1-15,0 3-1 0,-1-5 1 0,9 0-8 0,4 0 2 16,6 0-1-16,-1 0 1 15,3 0 2-15,11 0-1 0,7 0 1 0,2 0 0 0,-2 0-10 0,0 0 2 16,10 0-1-16,0 0 1 0,-5 0 2 16,3 0 1-16,2 0 0 0,18 0 1 0,20 3 0 0,0 4 1 15,8 3 1-15,10-2-1 0,-7-1-9 0,2-7 0 16,-1 0 1-16,7 0-1 0,-6 0 2 0,-1 0-1 16,7 0 1-16,9-7 0 0,-3 2-2 0,-1-3 1 0,1 1-1 15,11-1 2-15,-15-4-5 0,-3-1 1 0,0 5 0 16,5-2 1-16,-5 3-3 0,-5-3 0 15,-3 2 0-15,9 1 1 0,-12 2-2 0,-1 2 1 0,-6-12 0 16,5 5 0-16,-10 7-3 0,-7 3 1 0,-8-7 0 16,-5-6 1-16,-11 8-4 0,1 3 1 0,2 2-1 15,-10 0 2-15,3 0 2 0,-3-5 1 0,0 5-1 16,0 5 1-16,0-5-2 0,0 0 2 0,0 0 0 16,-3 0 0-16,-2 0-1 0,-3 0 1 0,3-5 0 15,-51 2 0-15,-17 3 1 0,-1 0 1 0,13-5-1 0,0 2 1 16,7-4 9-16,3 2 0 0,3 0 1 0,-13-3-1 15,8 1-7-15,2-3 1 0,-5 5-1 0,-5 5 2 16,0-8 13-16,0 0 0 0,0 3 0 0,5-2 1 0,12 7-5 16,9 0 1-16,4 0-2 0,1 2 2 0,9 3-4 15,6-5 2-15,7 5-1 0,1 3 1 0,2 0 0 16,0-8 2-16,5 0-1 0,-8 2 0 0,8 3-2 16,2 3-1-16,4-8 0 0,11 12 1 0,9 8-11 15,9-4 0-15,-4 4 0 0,20-13 2 0,2 8-6 16,-4-2-1-16,1 0 1 0,4-6 0 0,-6-4-17 15,-5 2 0-15,-4-5 0 0,9 5 1 0,0-5 14 0,-10 0 1 16,6 0 0-16,-6 0 0 0,-2-5 2 0,-6 0 0 16,6 5 0-16,-3 0 0 0,2-3 0 0,-4-2 0 15,-8 3-1-15,2-3 2 0,-4-3 0 0,-6 8 2 16,-8 0-2-16,1 0 1 0,-3-8 1 0,-5 8 1 16,0 0 0-16,0-5 0 0,0 3 5 0,0 2 1 15,0 0-1-15,5 0 1 0,0 0-2 0,-5 0 2 0,0 0-1 16,-5-5 1-16,0 0-1 0,-8 2 1 0,1-4 0 15,-14-6 0-15,-4 6 0 0,-6-6 0 0,-2 10 0 16,7 6 1-16,9-3-2 0,1-3 1 0,3 3 0 16,6 3 0-16,-4 2-7 0,4-2 0 0,-1 2 1 15,0 2 0-15,6 6-6 0,2-13 0 0,-3 2 0 16,3 3 1-16,-8-2-21 0,8 7 1 0,0-3-1 16,2 1 2-16,3-8-7 0,-5 3 1 0,5 2 0 15,-5 0 0-15,5-3 7 0,-5 3 0 0,3-2 0 16,2 2-1-16,0 0 1 0,0-3 1 0,0-2-1 15,0 5 1-15,0-2 10 0,0 2 1 0,0-5-1 0,0 0 1 16,0 0-3-16,0 0 0 0,0 0 0 0,0 0-1 16,0 0 7-16,0 0 0 0,0 0 1 0,0-5-1 15,0 5-1392-15</inkml:trace>
  <inkml:trace contextRef="#ctx0" brushRef="#br0" timeOffset="52028.89">15959 3794 992 0,'0'0'0'0,"36"-5"0"0,2-5 0 0,5 3 40 15,5 2 0-15,13-8 1 16,8 3 0-16,-3-3-8 0,3 1-1 0,5 9 1 0,7-17 1 0,-2 7-10 15,-3-9 2-15,11 2-1 0,12-8 1 0,-7 5-24 16,-11 6 1-16,11-4 1 0,4 4-1 16,1-1-3-16,-3 3 0 0,3 0 0 0,15-5 0 0,-18 0-2 0,0 4 1 15,10-4-2-15,8 8 2 0,-2-3-17 0,-14 2 0 16,16 5 0-16,5 1 0 0,-5-8 15 0,-5 2 1 16,5 6-2-16,5-14 2 0,-5 14 2 0,-10 2 0 15,7-3 0-15,6-7 0 0,-6 3 0 0,-5-1 0 16,11-5 0-16,2 6 0 0,-13 4 21 0,-2-7 1 15,10 10-1-15,5-3 2 0,-8 3-3 0,-10 3 1 0,8 2 0 16,8-8 1-16,-11 16-9 0,-7-6 1 0,-3 3-1 16,13 3 2-16,-8-3-15 0,-7 10 0 0,7-7 0 15,0 4 0-15,0-4 0 0,-10 7 0 16,5-2 0-16,8 2 0 0,-5-8 0 0,-11 6 0 0,14-1 0 16,-4-4 0-16,1 2 1 0,-8-5 0 0,2-2 0 15,1 2 0-15,-3 0 0 0,-7 2 0 0,1-7 1 16,7 8-1-16,-4-6 4 0,-7 3 1 0,2 0-1 0,6 11 2 15,2-1 1-15,-8-3 1 0,-2 1-1 0,0 5 1 16,5-6-5-16,-5 3 1 0,2 3-1 16,13-3 2-16,-12-2 3 0,-11-3 0 0,5 2 0 0,8 3 1 15,0-2-9-15,-7 0 1 0,1-3 1 0,6 2-1 0,-7 1 1 16,-9-6 1-16,6 6-1 0,5-5 1 0,-3-1-2 16,-7-2 0-16,5 13-1 0,0-6 1 15,-1 1-1-15,-9 0 0 0,5 2 1 0,4 0-1 16,-9 5-1-16,-8 0 1 0,5 3 0 0,-5 10 0 0,-3-6 0 15,-4-4 1-15,2 2 1 0,5 11-1 0,-8 6-1 16,-7-4 0-16,-1 2 0 0,4 3 0 0,-6 3-3 0,-5-4 1 16,2 6-1-16,-1 8 1 0,1-6-2 0,-2-2 2 15,0 0-1-15,0 7 1 0,3-4-7 0,0-3 1 16,-3 15-1-16,-3 5 2 0,6-13 3 0,-1 8 1 16,-1 8 0-16,-4 14 0 0,1-12-1 0,-1-2 2 15,6 12 0-15,-6 10 0 0,-2-2 1 0,-5-5 0 16,0 4 0-16,2 9 1 0,-2-9 1 0,-7-6 1 0,-4 9-1 15,-4 8 0-15,7-1 3 0,-2-11-1 16,-5 4 1-16,-8 8-1 0,2-3 1 0,-2-7-1 0,-7 12 1 16,1-10-1-16,1 0 1 0,0-4-1 15,3 6 1-15,2 9-1 0,0-6-3 0,-3 0 1 0,6 18 1 16,-1 3-1-16,6-1 1 0,2-7 1 0,3 12-1 16,-8 3 0-16,-3-7 1 0,1-21 0 0,0 8 0 15,-9 12 0-15,-6-22-1 0,-4 0 2 0,1-3-1 16,-5 3 1-16,-1-13 7 0,-1-7 2 0,-1 7-1 15,-3 2 1-15,-4-6-11 0,-3-6 0 0,0-3 1 0,-6 1 0 16,4-3 24-16,2-5 2 0,-3 0-2 0,-5 12 1 16,6-4-11-16,4-3 1 0,-2 13-1 0,0 2 1 15,3-8-7-15,-4-4 2 0,-6 10-1 0,-1-6 1 0,0 1 6 16,6-6 0-16,-1 8 0 0,-5-2 0 0,-2-11-13 16,2-9 0-16,-4 4 0 0,-6 1 0 0,5-3-7 15,5-8 0-15,-7 3 0 0,-11 5 0 0,6-5-1 16,0-10 0-16,-6 5 0 0,-2 0 0 15,-3-6-4-15,3-4 2 0,-2 0-1 0,-3-3 0 0,-3 1 9 16,10-4 0-16,-9 1 0 0,-3 5 0 0,2 0 18 0,3-6-1 16,-3 4 1-16,-10 4 0 0,5-12-2 15,6-1 0-15,-11 1 0 0,-3 7 0 0,4-4-6 0,6-6 0 16,-4 3-1-16,-5-8 1 0,2 2-15 0,2-1 1 16,1-1 0-16,-5-5 0 0,-1-2 6 0,6-11 0 15,2 6-1-15,-17 4 2 0,9-7-8 0,6 3 0 16,-11-8 0-16,-4 0 0 0,9 0 0 0,1-8 0 15,-8 6 0-15,-10-1 0 0,7-4-1 0,8 2 0 16,-5 2 0-16,-5-4 0 0,2 7 2 0,6-11 0 0,-8 4 0 16,-6-3 0-16,14 0 0 0,2 7 0 0,-2-4 1 15,-6-8 0-15,0 2 9 0,8-5 0 0,-5 1 1 16,-10-9-1-16,5 4-3 0,5-3-1 0,-3 7 1 16,-7-10 1-16,8 3-4 0,7 2 0 0,-11-4 0 15,-4-1 0-15,3 3-2 0,4 2-1 0,3 0 0 16,-8 3 2-16,8 0 2 0,5-8 2 0,-10 6-1 15,3 1 1-15,-1-4-8 0,0 3 0 0,1-4 0 0,-13-1 1 16,9 9 0-16,9-7 1 0,-11 2 0 16,-7-12 1-16,7 7-3 0,3-5 0 0,-8-4 0 0,-7-4 0 15,5 1-1-15,4 2 1 0,-4 0 0 0,-8-4 0 16,3 6-2-16,4-4 2 0,-4 2-1 0,-3-2 1 16,5 0-2-16,6 9 0 0,-6 4 0 0,-8-9 1 15,11-4-4-15,10 5 2 0,-8 2-1 0,-5 5 1 0,5 0 1 16,6 1 1-16,-6-11-2 0,-2 5 2 0,-3 3 0 15,2-5 0-15,-4-6 0 0,-16-6 0 0,11 4-3 16,10 2 2-16,-6 6-1 0,-9-13 0 0,12 5 5 16,8 8-1-16,-13 0 0 0,2-3 0 0,6 8 2 0,12 5 1 15,-12-6-1-15,-10 1 2 0,12 10-5 0,10 7 0 16,-4-7 0-16,-6 5 0 0,3-5 0 0,7-3 1 16,-2 6-1-16,-10-6 1 0,14-2-1 0,4 7 0 15,-8-2 0-15,-8-8 0 0,8 8-1 0,2 0 0 16,6-10-1-16,-16-3 1 0,8-2 0 0,7-1 0 15,-4 1 0-15,-11-10 1 0,11-1-7 0,7 1 2 16,-5-3-1-16,7-5 0 0,-2 0 5 16,8 3 1-16,5-3-1 0,-3 0 1 0,0-7-4 0,8 4-1 0,2-7 1 15,6 0-1-15,7 8-8 0,8-1 0 0,2-4 1 16,0-11 0-16,1 6 4 0,1 4 1 0,9-9-1 16,-6-13 2-16,6 2-1 0,7 3 1 0,2 0 1 15,-1-13-1-15,1-5 3 0,3 5 0 0,-2-7 1 16,-3-10 0-16,5 2-6 0,6 8 1 0,1-11-1 15,-1-4 2-15,4 7 1 0,0 8 1 0,8-3-1 16,0-12 1-16,3-3-2 0,7 12 2 0,11-1-1 0,1-14 1 16,-1 6 4-16,7 17 1 0,5-7-1 0,8-8 1 15,2 20-2-15,0 5 1 0,8-12 0 0,5-3 0 16,-3 16-1-16,1 7 1 0,4-11 0 0,8-1 0 16,3 9-3-16,2 8 2 0,11-8 0 0,4-2 0 0,-2 5 2 15,-5 8 0-15,13-6 0 0,7-2 1 0,-2 2-2 16,-3 13 0-16,10-5 0 0,10-7 1 0,4 2 2 15,-12 4 1-15,14 1 0 0,15-2 0 0,-11 2 4 16,-1 10 1-16,6-5-1 0,16 10 1 0,-10 5-8 16,-8 3 1-16,16-8 1 0,9-3-1 0,-9 6 5 15,-3 7 0-15,7 3 0 0,21-11 1 0,-10 6-7 16,-10 7 1-16,9-7 1 0,11-8-1 0,-10 5 1 16,-16 8 1-16,21-3-1 0,3-10 1 0,-14 3-4 0,-4-1 0 15,17 6 0-15,13-10 2 0,-17 4-2 0,-9 8 0 16,21-5 0-16,3 6 0 0,-8-4-3 0,-8 8 2 15,13 6 0-15,15-4 0 0,-12 6 0 0,-13 10 1 16,20-8 0-16,8 8 0 0,-16 0-3 0,-4 7-1 16,14 11 1-16,11 2-1 0,-5 0-15 0,-8-8 1 0,3 16 0 15,12-6 0-15,-20 3 4 0,-12-5-1 0,12-5 1 16,2 5 0-16,-17-2 13 0,-10-6 1 0,12 8-1 16,8 0 1-16,-18 0-1 0,-12 0 1 0,12 10 0 15,10-2 0-15,-17-3-1 0,-13 8 0 0,7 14 0 16,19-7-1-16,-19 8 0 0,-10-3 0 0,6 13 0 15,19 0-1-15,-14 10-1 0,-23 5 1 0,2 17-1707 16</inkml:trace>
</inkml:ink>
</file>

<file path=ppt/ink/ink31.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46:21.671"/>
    </inkml:context>
    <inkml:brush xml:id="br0">
      <inkml:brushProperty name="width" value="0.05292" units="cm"/>
      <inkml:brushProperty name="height" value="0.05292" units="cm"/>
      <inkml:brushProperty name="color" value="#FF0000"/>
    </inkml:brush>
  </inkml:definitions>
  <inkml:trace contextRef="#ctx0" brushRef="#br0">15346 10691 1733 0,'0'0'0'0,"0"0"0"0,0 0 0 16,-18 25 49-16,21-15 0 0,-1-7-1 0,6 4 2 16,-3-1-83-16,-3-4 0 0,9 8 1 0,22-7 0 15,-33-3-1318-15</inkml:trace>
  <inkml:trace contextRef="#ctx0" brushRef="#br0" timeOffset="402.89">22808 5782 929 0,'0'0'0'0,"0"0"0"0,0 0 0 16,0 0 49-16,0 0 2 0,0 0-2 0,0 0 1 16,0 0-897-16</inkml:trace>
  <inkml:trace contextRef="#ctx0" brushRef="#br0" timeOffset="1428.9">16323 9950 941 0,'0'0'0'0,"0"0"0"16,40-20 0-16,-19 10 88 0,4-5 0 0,3-5 1 15,8 2 0-15,-3-2-64 0,3-3 1 16,-1 8 0-16,6-13 1 0,-6 1-14 0,1-1 1 0,2 3-1 16,8-5 2-16,0 2-14 0,-5 5 0 0,2-5 0 15,5-4 0-15,-2 9 7 0,-5-5 0 0,2 1 0 16,8-9 1-16,-3 1-9 0,-5 5 1 0,6-5-1 15,7-1 1-15,-3-2 1 0,-7 6 1 0,12 1-1 16,3-9 1-16,-2 0 4 0,-8 5 0 0,5-1-1 16,2-7 2-16,1 6-7 0,-3 6 2 0,5-4-1 0,2-5 0 15,1-8 9-15,-5 3 1 0,7 4-1 0,5-2 0 16,-7-4-10-16,-6-1 1 0,8-3 0 0,11-2 0 16,-9 3 10-16,-2-3 0 0,8 3 1 0,0-1-1 0,0 3-5 15,-6 6 1-15,6-14-2 0,3 1 2 0,-4-1 11 16,-4 13 0-16,0-5 1 0,10-7 0 0,-6 7-10 15,-9-2 0-15,7 2 0 0,5 0 1 16,1 8 5-16,-14-3 1 0,9-10-1 0,9 3 0 0,-5 2 8 16,-7 0-1-16,7 2 1 0,8-9 1 0,-7 2-24 0,-9 5 1 15,9-5 0-15,2 0 1 0,-6 3-1 16,-7 2 1-16,8 5 1 0,8-12-1 0,-14 9 9 0,-4 1 1 16,5-3-1-16,4-5 1 0,-6 8-13 0,-4 0 0 15,1-1 0-15,2-7 0 0,-5 5 0 0,-3 6 0 16,6-1 0-16,2 2 0 0,-5 1 0 0,-5 2 0 15,-2-4 0-15,7 1 0 0,-5 6 3 0,-11 0 0 16,9 7-1-16,-1-7 2 0,-2-1 17 0,-13 4 1 0,6-4 0 16,9 4 0-16,-12 1-11 0,-6 4 1 15,1 6-1-15,0-1 0 0,-3 4 6 0,-5 3 0 0,2-5 0 16,-7-3-1-16,0 3-9 0,-3 12 0 0,6-4 0 16,-11-3 0-16,3 7-7 0,-3-4 0 0,-2 4 0 15,0-5 0-15,-3 6-23 0,-3 2-1 0,-7 5-1635 16</inkml:trace>
  <inkml:trace contextRef="#ctx0" brushRef="#br0" timeOffset="1734.08">22263 5470 1017 0,'-2'0'0'0,"-3"0"0"0,-13 0 0 16,0 0 30-16,0 0-1 15,3 0 0-15,5 13 0 0,2-13-11 0,0 0 1 0,3 0-1 16,5 0 1-16,0 0-18 0,0 0 1 0,0 0 0 0,0 2 0 0,0 3 10 15,0-2 1-15,3-3-1 0,10 5 0 0,4 2 17 16,6 6 1-16,-5-6-1 0,18 1 0 0,-1-3 0 16,-2 3 0-16,3-1 0 0,-8-7 1 0,-3 3-9 0,-2 2 1 15,0-3 0-15,-5 3 0 0,0 0-2 16,2-2 1-16,-2 2-1 0,-3-5 0 0,-5 7-12 0,1-7 1 16,-4 3-1-16,3 7 1 0,-2-7 11 0,-3 4 0 15,3-2 0-15,-8-5 2 0,2 5-12 0,1-5 1 16,-3 3 0-16,0 2 0 0,0 5-5 0,-3-3 0 15,1-2-1-15,-8 8 2 0,-6 17 9 0,-4 3-1 16,-3 2 1-16,-10 8 0 0,5-3-1 0,5 8 1 0,-10 8 0 16,-3 7 0-16,-2 7-4 0,-2 6 0 0,-9 0-1512 15</inkml:trace>
  <inkml:trace contextRef="#ctx0" brushRef="#br0" timeOffset="3699.86">14506 4870 1620 0,'0'0'0'0,"0"0"0"16,0 0 0-16,-12-20-125 0,12 8 2 15,0 12-907-15</inkml:trace>
  <inkml:trace contextRef="#ctx0" brushRef="#br0" timeOffset="4377.6">24525 5115 1344 0,'0'0'0'16,"0"0"0"-16,0 0 0 0,0 0-48 0,0 0 0 16,0 0 1-16,0 0 0 0,0 0-819 0</inkml:trace>
  <inkml:trace contextRef="#ctx0" brushRef="#br0" timeOffset="6069.77">16394 4838 527 0,'0'0'0'0,"0"0"0"0,0 0 0 0,8-43 18 15,2 25 1-15,-3 0 0 0,4-2 0 0,-4 0 0 16,-4 8 1-16,-3 4 1 0,2 8-1 0,1-5-2 0,-3 5 0 16,0 0 0-16,-3 0 1 0,3 5-13 0,0-5 1 15,0 0 0-15,0 0 1 0,0 8-1 0,0-3-1 16,0 7 1-16,3 6 0 0,2-1-5 0,0 1 1 16,-2 0 0-16,2 2 0 0,0-5 8 0,-3-2 2 15,-2-3-2-15,3-3 1 0,4-2-5 0,-4-5 1 16,0 3-2-16,4 7 2 0,6 7 24 0,-3-6 0 0,3 4 0 15,0 5 0-15,7 10 0 0,3 3 0 0,-5-5 0 16,-1 2 0-16,9 5 2 0,-3-2 1 0,2 7-1 16,3-5 1-16,3 6-6 0,-1 4 2 0,3-5-2 15,5 8 1-15,-2 0 10 0,-5-5 2 0,2 5-2 16,10 7 2-16,-2-4-10 0,-8-3 2 0,7 7-1 16,-1-5 0-16,9 3-10 0,-10-7 0 0,8 7 0 15,5 10 0-15,-3-8-2 0,-5 0 0 0,8 3-1 16,5-5 1-16,-7 3-13 0,-6-11 1 0,0 13-1 15,3 3 1-15,-3 4 8 0,-5-9 0 0,11 7 0 0,1-6-1 16,4 4-14-16,-6-11-1 0,1 11 0 0,12-6 0 16,-5 1-1-16,-11-6 0 0,4 8 0 0,4 0 0 15,-5 0-5-15,-2-10 2 0,8 7 0 0,-3 3-1 16,2-5-6-16,-2-7 1 0,2 9 0 0,8-2 0 0,0-5 7 16,-15-5 0-16,8-3 0 0,-1 5-1 0,-2 1-1 15,-3-4-1-15,3 6 1 0,0 8 0 0,0-11 13 16,0 3 2-16,2-3-2 0,3 8 1 0,-2 0-11 15,-9-10 1-15,4 0 0 0,7 2 0 0,-8-9 1 16,-5 1 0-16,1 4 0 0,4 1 0 0,-2-1 6 0,-3-8-1 16,-2 4 1-16,2 4 1 0,-2-11-3 0,-6-5-1 15,3 5 1-15,3 3-1 0,-3 0-2 0,-7 2 0 16,-1-7 1-16,6 2-1 0,-3 3 9 0,-5-5 2 16,3 7-2-16,2-7 1 0,-3 7 5 0,1-5 1 15,2 3-1-15,0 0 1 0,-3-6-3 0,-2-1 1 16,0 1 0-16,-2-2 0 0,4-2-9 0,1 5 2 0,-11-3 0 15,6-2 0-15,-1-3 8 0,-2 0 0 0,-3 0 0 16,1-2 0-16,-4-1-12 0,-1 4 2 16,-1-1-1-16,0-3 0 0,-2-4-5 0,-3 0 1 0,0 2-1 15,8 0 0-15,-3 2-6 0,-7-1 2 0,-3-9 0 16,5 6-1-16,-7-6-11 0,-1-7-1 0,6 3 0 16,-3 4 0-16,3 3 4 0,-6-2 1 0,-2 0-2 15,3-6 2-15,2 1 1 0,-3-1 1 0,-2 3-1 16,0-5 1-16,0 0-7 0,0 0 2 0,0 0-2 0,0 0 2 15,0 0-1558-15</inkml:trace>
  <inkml:trace contextRef="#ctx0" brushRef="#br0" timeOffset="8420.29">19648 8927 1520 0,'0'0'0'0,"0"0"0"0,0 5 0 0,-5 3 46 0,2-8 1 16,3 2 0-16,5 11 0 0,-2 0-1 0,-1-3 2 16,3 2-1-16,13 13 0 0,0 6-34 0,-3-4 2 15,3-1 0-15,8 1-1 0,-3-9-15 0,-6 0 1 16,4 4 0-16,2 3 0 0,-1-7 0 0,6 0 0 15,3-1 0-15,0 4 0 0,-6-1 0 0,3 0 0 0,-3 0 0 16,8 0 0-16,-2 0 0 0,-3-2 0 0,2 2 0 16,6 5 0-16,-5-7 6 0,-3-8 0 0,0 5 0 15,5 0 1-15,-5 5 2 0,-3-7 0 0,-7-5 0 16,7-8 1-16,3 7-2 0,-5 6 1 0,-2-6 0 16,4-7 0-16,0 3-1 0,-2-3 1 0,-2 0 0 15,-1-3 2-15,-2 3-4 0,-3-7 2 0,0 2 0 16,1 0 0-16,-1-3 0 0,-2 1 0 0,-3 4 0 15,5-7 1-15,0 0 18 0,-2-3 0 0,0-2 1 16,-3 3 0-16,0 4-8 0,-2-5 1 0,-1-2 0 0,1 0 0 16,0-5 4-16,-1 5 0 0,1 2 0 15,0-2-1-15,-1-5-4 0,3 0-1 0,-5 7 0 0,3-9 1 16,-3-1 1-16,-2 5 0 0,2 3 1 0,2 0-1 16,1 2-1-16,-5-2 2 0,2 3-1 0,2-8 1 0,-2-3-4 15,-2 8 0-15,0 5 0 0,4 0 0 0,1-8-7 16,-6 10 2-16,-2-2-1 0,0 5 1 0,0-2-4 15,0-1 0-15,3 8 0 0,2-5 0 0,-2-2 0 16,-3 7 0-16,0-5 0 0,0 2 1 0,0 3-7 0,0 0 1 16,0 0-1-16,0-8 2 0,0 8-4 0,0 0 0 15,0 0 0-15,0 0 1 0,0 0 0 0,0 0 1 16,0 0 0-16,0 0 0 0,0 0-3 0,0 0 2 16,0 0-2-16,0-5 1 0,0 3-2 0,0 2 1 15,0 0 0-15,0 0 0 0,0 0 2 16,0 0-1-16,0 0 0 0,0 0 2 0,0 0-3 0,0 0 0 15,0 0 0-15,0 0 0 0,-3 0-1 0,3 0 1 0,0 0 0 16,0 0 0-16,-8 7-1 0,3 4 1 0,0 1 1 16,-2-4-1-16,-4 4 0 0,-1 8 1 0,1-7 0 15,-4 5 1-15,-3 7-3 0,6-7 0 0,-4-1 0 16,4-7 0-16,-1 8 0 0,0-6 1 0,6 4 0 16,-6-4 0-16,-2 3-1 0,2-2 1 0,0 2 0 15,-2 3 0-15,2-1-1 0,3-9 0 0,0 4 0 16,0-1 0-16,0-4 0 0,-1 3 0 0,1-2 0 15,-3-6 0-15,3 8 0 0,-2 0 0 0,-1-5 0 0,0-2 1 16,3 2-1-16,2 0 0 0,1 3 0 0,-4-8 2 16,4 2-2-16,2 3 1 0,0-2-1 0,0-3 1 15,-3 0-1-15,0 0 0 0,3 0 0 0,-5 0 1 16,2 0-1-16,1 0 0 0,2 0 0 0,5 0 1 0,-8 0 0 16,0-3 0-16,1 3 0 0,-1-7 2 0,-5 7-3 15,-2 0 1-15,0-10 0 0,2-1 0 0,-5 4-1 16,1-6 0-16,-1-2 0 0,-3 8 0 0,4-3 0 15,-1-1 1-15,-3-9-1 0,1 5 1 0,0 3-1 16,-1-1 0-16,-2 0 0 0,1-2 0 0,1 3 0 16,-2 4 0-16,6-2 0 0,1 2 0 0,1-2 0 15,-3 3 0-15,3-6 0 0,-3 3 0 0,-5-2-1 16,8-1 0-16,2 10 0 0,-2-9 1 0,0 2 0 0,5 5 0 16,2 0 0-16,-2-3 0 0,2 6 0 0,3-3 0 15,0 5 0-15,2 0 0 0,1-3 0 0,-1 3 1 16,-2 0-1-16,5 0 1 0,0 0-1 0,0 0 0 15,-2 0 0-15,2 0 0 0,0 0 0 0,0 0 0 16,0 0 0-16,0 0 0 0,0 0 0 0,0 0 0 16,0 0 0-16,0 8 0 0,2 2 0 0,3 7 0 0,5-2 0 15,3 6 0-15,2 6 0 0,1-7 0 0,-1-2 0 16,3 0 0-16,0-8-1 0,-6-3 0 0,-2 3 0 16,3 6 1-16,5-4-1 0,0-2 0 0,-5-2-1 15,4 2 2-15,4 5-1 0,-3-7 1 0,-1-1-1 16,9 6 1-16,-3-3-2 0,-3 0 0 0,-2 0-1 15,7 0 2-15,-4-2 0 0,-6-6 0 0,0 6 0 16,8 4 0-16,0 1 0 0,-5-3 0 0,2-2-1 16,-2-3 2-16,-5 7 0 0,-1-4 0 0,6-1 0 0,0 1 0 15,0 4 0-15,-5 1 0 0,-1-10 0 0,1-3 0 16,-3 5-1-16,-2-5 1 0,-1 2 0 0,1 3 0 16,0-5-1-16,-1 3 1 0,-7-1 0 0,5-2 0 15,3 0-1-15,-8 0 1 0,3 3-1 16,-1-3 1-16,-2 0-2 0,0 0 1 0,0 0-2 0,0 0 2 0,0 0 0 15,0 0 0-15,0 0 0 0,-2-3 0 0,-1-2 0 16,3 0 0-16,0 3-1 0,-5-14 2 0,0-4 0 16,2 0 0-16,-2 5 0 0,3 5 0 0,-1 0 0 15,3 10 0-15,0-8 0 0,0-2 0 0,0 3 0 0,0 4 0 16,0-2 0-16,0 3 0 0,0-6 0 0,0 3 0 16,0 0 0-16,3 2 0 0,4-4 0 0,6 2 0 15,-8 0 0-15,8-5 0 0,5 2 0 0,-1 1 0 16,-1 2 0-16,-1-11 0 0,-2 4 0 0,-1 4 0 15,1 1 0-15,0-3 0 0,-11 0 0 0,3 2 0 16,1-5 0-16,1-2 0 0,3-5 0 0,-7 5 0 16,-1-5 0-16,-2 2 0 0,0-9 0 0,0 4 0 15,0 3 0-15,-5-3 0 0,0-5 0 0,0 8 0 0,-2-3 0 16,-4-2 0-16,1 3 0 0,3 1 0 0,1 1 0 16,1-2 0-16,-5-4 0 0,3 6 0 0,-1 3 0 15,-7-1 0-15,2-2 0 0,5 5 0 0,3 2 0 16,0 3 0-16,0 2 2 0,3 3-1 0,-4 3 0 15,4 2 0-15,-1 0 1 0,1 0 1 0,2-8 0 16,0 8 0-16,0 0-2 0,0 0 1 0,0 0 0 16,0 0 0-16,0 0-1 0,0 0 0 0,0 0 0 0,0 0 0 15,0 0-1-15,0 0 1 0,0 0 1 16,2 8-1-16,9 15-1 0,-4-1 0 0,3-4 0 0,6 10 0 16,1 7 0-16,1-5 0 0,-3-5 0 0,-4 3 0 0,-1 0-1 15,-3-8 1-15,9 3 0 0,-4-3 0 0,4 7-2 16,-1 1 1-16,-2 0 0 0,-1 0 0 15,-9-11 0-15,2 1 0 0,0 2 0 0,3 0 1 0,-1-5-1 16,-4-5-1-16,-3 0 1 0,0-2 1 0,0 0-1 16,0-3 1-16,0-5-1 0,0 5 1 15,0 5-1-15,0-3 1 0,0-4 0 0,-3 2 0 0,1 0-1 0,-1 2 1 16,1-7 0-16,-3 3 0 0,2 5 0 0,-4-1 0 16,1-2 0-16,-9 0 0 0,0-5 0 0,-3 0 0 15,-2 8 0-15,-3-8 1 0,0 0-1 16,3 2 0-16,-6 3 0 0,-2-10 1 0,3 3-1 0,2 2 0 15,2 0 0-15,-9-8 1 0,5 8 3 0,7 0-1 16,-5 0 0-16,2-5 1 0,-7 0 4 0,8 3-1 16,2-3 1-16,-5-6 1 0,-5 4-4 0,6 2-1 0,4 0 1 15,0 2 0-15,-2-2 0 0,2 3 0 0,0-6 1 16,0 6 0-16,-2 2-5 0,5-5 1 16,2 0 0-16,3 5 0 0,2-5-2 0,-2 2 0 0,0-2 0 15,-1 2 2-15,1-2-2 0,0 0 0 0,2 5 0 16,1 0 0-16,2-2 0 0,2-6 0 0,1 8 0 15,-6-5 0-15,3 3-2 0,-3 2 2 0,6-5-1 16,2 2 1-16,0 1-2 0,-3-1 0 0,1 3 0 16,-1 0 1-16,-2 0-2 0,5 0 2 0,0 0-1 15,-3 0 1-15,1 0 0 0,2 0 0 0,0 0-1 0,0 0 1 16,0 0-2-16,0 0 1 0,0 0-1 0,2 0 1 16,6 0 1-16,0 0 0 0,2 0 0 0,3 8 0 15,4 4 0-15,-1 1-1 0,-1-3 1 0,3 3 1 0,2-3-3 16,-2 2 1-16,-8-4-1 15,5 2 1-15,-4 0 1 0,-4-2 0 0,1-3 0 0,2 0 0 0,0 2 0 16,-2 1-1-16,-1-8 1 0,4 0 1 0,1 7-3 16,1-2 1-16,0-2 0 0,0 2-1 0,4-5 2 15,-1 2 0-15,-9 3 0 0,6-5 0 0,2 3 1 16,-2 2 0-16,-3-5 0 0,3 0 0 0,-3 0 0 0,0-5 0 16,0 2 0-16,3-2 0 0,2 3 0 15,-4-6 0-15,-1 6 0 0,-5-1 0 0,2-4 0 0,1-1 0 16,2 1 0-16,-5-3 0 0,3-1 0 0,0 4 0 15,2-6 0-15,-5 1 0 0,2 2 0 0,1-3 0 16,2-2 0-16,-7 2 0 0,2-2 0 0,0 5 1 16,0 0-1-16,-2-10 1 0,-1 5-1 0,1 2 1 0,-1 6-1 15,-4-6 1-15,2-7-1 0,0 5 1 0,-3 0-1 16,-2-6 2-16,3 4-2 0,-1 2 1 0,3 2-1 16,-8 6 1-16,6-4-1 0,2 4 0 0,0-3 0 15,-3 7 1-15,3-2-1 0,0 3 0 0,0 2 0 16,0 0 1-16,0 0-1 0,0-8 0 0,0 8 0 15,0 0 0-15,0 0-1 0,0 0 1 0,0 0 0 16,0 0 0-16,0 0-1 0,0 0 1 0,3 8 0 16,7-1 0-16,5 13 0 0,3-2 0 0,2 0 0 15,1 9 0-15,-3-6 0 0,-3-4 0 0,-2 1 0 0,-6-3 0 16,1-7-1-16,-1-3 1 0,-1 2 0 0,-4 3 0 16,3 0-1-16,0-7-1 0,0 2 1 0,-5 7 0 15,-5-1-2-15,3 1-1 0,2-12-2268 0</inkml:trace>
  <inkml:trace contextRef="#ctx0" brushRef="#br0" timeOffset="10548.15">22205 9343 1192 0,'0'0'0'0,"0"0"0"0,0 0 0 15,0 0 77-15,0 0-1 0,0 0 0 0,15-28 2 16,0 21-21-16,-5-3 1 0,-5 0 1 0,11-16-1 16,4-4-30-16,3-5 1 0,0 2 0 15,2-5 1-15,-2 3-30 0,-2 5 0 0,1 2 0 0,-1-2 0 0,2-5 0 16,-3 7 1-16,0-5 0 0,1-2 0 0,-1 0 1 16,0-1 0-16,6 1 1 0,2-5 0 0,-3 2 17 15,-2 5 2-15,3-10-2 0,-1 0 1 0,6 11-6 16,-1-4 0-16,-4-4 0 0,4-3 1 0,-2-5-3 0,0 6 2 15,8 1-1-15,-1-7 1 0,-2-2-11 0,-5 2 2 16,11 5 0-16,-6-5-1 0,0-2 30 0,-3 2 1 16,8 0 0-16,-5 0 0 0,3-2-7 0,0 5 0 15,-6-1 0-15,1 3 1 0,-1-2-6 0,-4 7 1 16,7-10 0-16,0 3-1 0,-3 0-2 0,-2 4-1 0,3-2 0 16,7-9 1-16,0 6-9 0,-5 6 0 15,0-5 1-15,-2 2 1 0,2-3-6 0,-3 9 1 0,1-9-1 16,0-2 1-16,-1 5 5 0,-2 11 1 0,3-16 0 15,-1 0 0-15,-2 5-10 0,-2 8 1 0,-1-6 0 16,3-9-1-16,-5 7 5 0,-3 5-1 16,1 3 0-16,9-10 1 0,-7 7-7 0,-5 8 1 0,0 2-1 15,7 0 2-15,-10 1-1 0,1 4 0 0,1 3 1 16,1-13-1-16,-5-2 0 0,0 12-1 0,2 5 1 16,-2 1-1-16,-3 4-3 0,-3 1 2 0,-1-1-1 0,-1 3 0 15,2-3-2-15,1 1 0 0,-6 9 0 16,1-9 1-16,0 7-5 0,-1 2-1 0,3-2 1 0,-5 2 0 15,0-2-21-15,0 3-1 0,0 2 0 0,0-8 0 16,0 8-5-16,0-5 1 0,0 0-1 0,0 3 1 0,0-3-10 16,0 2-1-16,-5-4 1 0,3 4 0 0,2 1 0 15,0-6 0-15,0 1-1 0,0 1 2 0,0 1 8 16,0 3-1-16,0-3 1 0,-3 2 0 0,0 3 4 16,1 0 2-16,-1-5-1 0,3 5 0 0,0 0 15 15,0 0 0-15,0 0-1 0,0 0 1 0,0 0 11 16,0 0 0-16,0 0 0 0,-2 0 0 0,-1 0 10 0,1 0 1 15,-1 0 1-15,-10 8-1 0,-7 17-7 0,-3-10 2 16,-2 0 0-16,-1 13-1 0,-4-3 11 0,-1-15 0 16,6 0-1-16,-1 5 1 0,-2 8-15 0,3 5 0 15,-8-3 0-15,2-7 1 0,-2-1 9 0,0 4 1 16,5-6-1-16,0 7 2 0,5 4 5 0,-2-9 0 16,-1 1 0-16,4 2 0 0,-4-5-8 0,8 8 0 15,0-6 0-15,3 1 0 0,3 2 0 0,1-2 1 16,1-3 0-16,0 0 1 0,2-2 2 0,3-11 1 0,3 3-1 15,2-5 1-15,-5 3-8 0,5 2 1 0,0-5-2 16,0 5 2-16,0-5-8 0,0 0 1 0,0 0 0 16,0 0 1-16,0 0 0 0,0 0 1 0,0 0 1 15,0-5-1-15,5-3-3 0,0 1 0 0,2-8 0 16,11-18 0-16,3-2 0 0,1-1 0 0,-6 1 0 16,2 7 0-16,2 8 0 0,-2 0 1 0,2 5 0 0,-5-13 0 15,1 10 8-15,-1 1 1 0,3-3-1 0,2 2 1 16,0 3-2-16,-7 0 1 0,2-5 0 15,1 7 0-15,-1 3-7 0,-5 2 1 0,5 3-1 0,6-10 1 16,-6-2 2-16,0 9-1 0,-2-2 1 0,5 2-1 16,-3-2-3-16,-5 3 2 0,0-1-2 0,3 3 1 0,2 5 4 15,-2 0 0-15,0-2 0 0,2 2 1 0,-2 0-3 16,-3 0 1-16,-2 0-1 0,4 0 2 0,4 0-5 16,-1 0 1-16,-8-8 0 0,4 16 1 0,1-6-2 15,-4 1 0-15,2 7 0 0,8 7 1 0,7 1-2 16,-2 0 1-16,-2-8 1 0,-9 7-1 0,6 9 0 0,0-1 1 15,-3-3 0-15,-5 4 0 0,3-11 5 0,5 5 0 16,-5 0 0-16,-6-2-1 0,4 2-1 16,-6 5-1-16,0-10 1 0,2 5 1 0,1-5-2 0,-3-2 2 15,-2 0-2-15,4 2 2 0,1 5 2 0,-3-5 1 16,-3-2-2-16,1-6 2 0,0 1-4 0,-1-6-1 16,1 1 1-16,-1 7-1 0,3-5 1 0,-5 3 0 15,0-8 0-15,0 5 1 0,5-5-5 0,-2 0 1 0,-3 0-2058 16</inkml:trace>
  <inkml:trace contextRef="#ctx0" brushRef="#br0" timeOffset="17158.59">15974 4895 677 0,'0'0'0'0,"0"0"0"15,-30-27 0-15,14 12 99 0,-1 0 1 0,4 2-1 16,0-10 1-16,0 8-32 0,1 3 2 15,2-4-2-15,-1-4 2 0,9 0-28 0,2 8 2 0,0-1 0 16,2 3 0-16,9-8-23 0,-6 11 1 0,2-3 0 16,11 10 0-16,5 0-13 0,2 0 0 0,-2 0 0 15,18 22 1-15,5 1-4 0,-3 2-1 0,0-2 1 16,-7 4 1-16,7 6-2 0,0 3 1 0,1 14 0 16,7 3-1-16,-3 2 0 0,-10-7-1 0,10 10 1 15,8 3-1-15,-2 2-5 0,-3 0 1 0,2-5-1 0,3 10 1 16,0-8 0-16,-3-7 0 0,9 0 0 0,4 5 1 15,-8-3-4-15,-2 6 0 0,8-3 0 0,-3 10 1 16,-3-8 2-16,-2-2 0 0,3 10 0 0,9-10 0 0,-1 3 0 16,-14-6 1-16,6 11-1 0,7-1 1 0,-10 8 1 15,-3 3 2-15,6-6-2 0,-1-2 1 0,-4-5 1 16,-4 0 0-16,6-2 1 0,5 2-1 0,-10 0 1 16,-2-5-1-16,-1 7 1 0,8 6-1 15,-8-6-3-15,-4-9 1 0,-1-1 1 0,0 6-1 0,0 2 1 16,-2-8 1-16,-5-4-1 0,2 1 0 0,-8 11-2 0,1-12 2 15,-1 9-2-15,1 3 1 0,-1 0 8 0,-4-12 0 16,-1 2 0-16,3 0 0 0,-2-8 8 0,-3-2 0 16,0 5 0-16,5-6 1 0,-6-1-9 0,-1-11 1 15,4 10-1-15,3 3 0 0,3-2 13 0,-3-6 1 16,2 0-1-16,-2 5 1 0,0-9-12 0,0-6 1 16,-7 5-1-16,7 3 2 0,-3-3 1 0,0-5 1 15,3 5 0-15,3 3-1 0,-3-3 3 0,-3-4 0 0,3 1 0 16,3 4 1-16,-1 1-15 0,-9 1-1 0,4-3 0 15,3 6 1-15,-2 4 1 0,-1-7 2 0,1 0-1 16,2 7 0-16,-8-7-3 0,3-6-1 0,-5 1 0 16,-1 7 0-16,4-4-2 0,2-6 0 0,-6-5 0 15,4 8 2-15,4-8-5 0,-2-3 2 0,-5 1 0 16,5 0 0-16,0 2 0 0,0-3 1 0,5 1 0 16,2 0 0-16,-2-3 2 0,-5-3 0 0,2 4 1 15,11 4 0-15,-3-3 10 0,-7 4 1 0,2 4-1 16,5-10 2-16,-5-3-3 0,-3 4 1 0,1-1-1 0,-4 5 0 15,-1 0-9-15,-1-7-1 0,0-1 0 0,1 11 1 16,-1-11-1-16,1-1 0 0,-6-4 0 0,3 6 0 16,-3 2 2-16,-2-10-1 0,2-5 0 0,0 5 2 15,-2 2 2-15,-3 1-1 0,-2-5 1 0,7 2 1 0,5-3-8 16,1 8 1-16,-11-2-1 0,10-1 1 0,0-2-1 16,3 3 0-16,-10-1 0 0,10 4 0 0,2 6-3 15,-4-14 1-15,-1 4-2 0,1-2 2 0,-9-2-7 16,1-1 0-16,0 6 0 0,4-1 1 15,1-4-1-15,-5-3 0 0,0-3 0 0,2 3 1 0,0-7 9 0,-5 7 2 16,-2-5-1-16,2 0 0 0,6-3 5 0,-1 1 1 16,-3 4-1-16,11-17 0 0,8 5 2 0,-1-5 1 15,-2 2-1-15,-5 0 2 0,5 1-11 0,0-1 1 16,3 1 0-16,4-6 0 0,-7 0 3 0,0 3 2 16,5-8 0-16,8 3-1 0,-3 2 0 0,-2 6-1 15,2-6 1-15,10 0-1 0,-9-4 1 0,-4 7-1 0,1-8 1 16,5-5-1-16,-1 10 1 0,-4 3-1 0,0-2 1 15,9-14-1-15,1-1-3 0,-5 6 1 0,0-1 1 16,7-4-1-16,-2-7 5 0,-6 3-1 0,4-3 1 16,4 0 0-16,-2-4-3 0,-6 11 1 0,4-7-1 15,-1-4 1-15,0 4-4 0,-2 2 1 0,0-1 0 16,2-4 1-16,3 8 0 0,-11-2 0 0,6 0 1 16,0 4 0-16,-3-6 0 0,-3 1 0 0,4-1 0 15,-4 1 0-15,3-2-3 0,-2 8 1 0,0 2-1 0,2-4 2 16,2 1 0-16,-1 1 0 0,-4 0 1 0,3-13-1 15,1 0 4-15,-6 3 1 0,2 2-1 0,3 5 0 16,1-2-7-16,-9-3 0 0,3 2 0 0,8-9 0 16,-8 2-1-16,-3 8 1 0,4-3-1 0,-1-7 1 15,-3 9 0-15,1 6 0 0,-1-13 0 0,-2-2 0 16,0 9 0-16,0-1 0 0,0 1 0 0,-7-7 0 16,1 8 0-16,1 5 0 0,-2-8 0 0,7 0 0 0,-11-2 0 15,1 7 0-15,8 3 0 0,-6-13 0 0,3 13 0 16,-5-8 0-16,2 2 0 0,6-9 1 0,-9 5 0 15,-1 2 2-15,1 2-1 0,6-16 0 0,-5 14 1 16,-3 10 1-16,3-10-1 0,-5 3 2 0,-3-3-5 0,-2 15 1 16,2 1-1-16,0-1 1 0,-2 3-1 0,-1 7 0 15,1 0 0-15,-8 1 1 0,3 4-1 0,2 8 0 16,-5 3 0-16,0-6 0 0,0 5-4 0,0 1 0 16,0 2 0-16,0 0 0 0,0-8-5 0,0 8 0 15,0 8 0-15,5-8 2 0,-3 5-2 0,-2 3 0 16,-2-8 0-16,-1 2 1 0,1 3 2 0,-6-2 1 0,3 2-1 15,-3 0 1-15,-2 0 3 0,0 5 0 0,-3-3 0 16,-5 1-1-16,1 5 1 0,1 4 1 0,-1-4-1 16,4 4 1-16,-8 6 0 0,4-3 0 0,1-5-1 15,6 6 2-15,0-1-5 0,-8-5 0 0,5 0 1 16,1 3-1-16,-1-1 4 0,-2 1 1 0,0-3 0 16,-3 0 0-16,0 10-2 0,-2-7 1 0,-3 0-1889 15</inkml:trace>
  <inkml:trace contextRef="#ctx0" brushRef="#br0" timeOffset="18509.18">23324 9504 1482 0,'0'0'0'16,"0"0"0"-16,0 0 0 0,-48-35 101 0,17 20 1 0,3-5-1 16,-2 5 1-16,-1 2-41 0,-7-2-1 0,-5-5 1 15,-3 0 0-15,0 4-61 0,-2-4 0 0,-1-2 0 16,-12 1 0-16,5 1-32 0,8 8 2 0,-8 4-2 16,-13-7 2-16,6 7 8 0,7-4-1 0,-8-1 1 15,-2 6 0-15,5-6 10 0,0 6 0 0,0-1-1 16,-3 0 1-16,1 1 5 0,4 7 2 0,6-8-2 15,-13 1 1-15,2 4 6 0,6 3 0 0,-4 0 0 16,-1-2 2-16,-8 2 6 0,7 0 1 0,0 7 0 0,-9 1 2 16,7-3-7-16,4 5 2 0,1 3-1 0,-7 7 1 15,7-5 8-15,10 2 2 0,5 6-1 0,3 0 0 16,-6 2 1-16,6-2 1 0,0 9-1 0,-3-9 1 0,8 5-17 16,5 5 0-16,-3 2 0 0,-4 0 1 0,6-7 3 15,6 2 2-15,-5 3-1 0,5 10 1 0,3-3-8 16,5-10 0-16,2 3-1 0,5 0 2 0,0-3-8 15,1 3 0-15,1-3 0 0,11 10 1 0,-2-4-2 16,-1-4 1-16,3 4 0 0,11 1 0 0,-4 4 14 16,3-1-1-16,3 3 1 0,5-5-1 0,-3 0 18 0,6-3 0 15,9 5 0-15,-2 3 1 0,3 0-6 16,2-10 1-16,5 9-1 0,5 1 0 0,-5 5-17 0,3-10 2 16,5 7-2-16,7-4 1 0,-2 1-1 0,-5-6 0 15,5-9 0-15,10 9 1 0,0-9-2 0,-5-4 1 16,10 2 0-16,0 3 0 0,-2 0-6 0,-1-8 2 15,3 5-1-15,13 0 1 0,-10-2-5 0,-5-3 0 16,4 0 0-16,6 8 1 0,0-8 6 0,-5-5-1 0,-1 5 1 16,19 1 0-16,-8-6 0 0,-8-3 1 0,5 1-2 15,3-6 2-15,0 4 18 0,-8-4 1 0,5 1-1 16,6-8 1-16,-6 2-7 0,-7-2 0 0,2-2 0 16,5-6 1-16,-2 1 11 0,-3-1 2 0,1-2-2 15,-1 5 2-15,-2-3-11 0,-3-4-1 0,2-1 1 16,4 3 0-16,-4-3 1 0,-7 1-1 0,6-3 1 15,-1-5-1-15,-3 4-6 0,-2 1 1 0,-5 3-1 16,8-11 1-16,-11 5 1 0,-2 3 0 0,3-5 0 16,-1 5 2-16,-5-5-11 0,-4 5 1 0,-1-5 0 0,-7-6 1 15,-3 4 0-15,-3-1 1 0,-2-2 1 0,-5-5-1 16,-3-6 0-16,-2 9 0 0,-8-4 1 0,1-6-1 16,-6 1 4-16,-3 1 0 0,-2-3 0 0,-7-15 1 15,-4-2-1-15,4 9-1 0,-11-4 1 0,-13 0 1 0,1-6-4 16,-3 1 0-16,-8-8 0 0,-2 7 0 0,-3 1 9 15,0 2 1-15,-7-5-1 0,-1 3 1 0,1 4-9 16,-8 11 1-16,-3-5 0 0,-2 9 0 0,-3-2 7 16,-4-2 2-16,-16 7-1 0,-8-4 0 0,-5 4-8 15,-10 3 0-15,-17 2-1 0,-24 0 2 0,-7 13-5 0,-26 5 0 16,-38 2-2094-16</inkml:trace>
  <inkml:trace contextRef="#ctx0" brushRef="#br0" timeOffset="19794.41">16241 10086 1608 0,'0'0'0'0,"0"0"0"16,0 0 0-16,18-27 76 0,0 6 1 0,7 1 0 15,6-7 0-15,-1 4-22 0,1-5 0 0,5 0 0 16,4-4 1-16,1-4-22 0,2 1-1 0,1-8 1 15,9-5 0-15,-5 6-59 0,-2 6 0 0,7-9 1 16,3-5 0-16,-2 4 24 0,-3 3 0 0,2-4 0 16,16-4 0-16,-8 3-3 0,-5 0 1 0,5 3-2 15,5-10 2-15,-5 2 0 0,-2 5-1 0,7-5 1 16,8 0 1-16,-3 5 0 0,-2 0 0 0,4-7 0 0,4 2 0 16,-4 5 1-16,-4-5 0 0,7-5 0 0,8-5 0 15,-7 8 0-15,-9-8 0 0,11 10 0 0,5-5 0 0,-5 2 5 16,-5 6 1-16,5-5-1 0,5 2 1 15,-3-5-6-15,-5 5 1 0,8 5 0 0,5-15 0 0,0 12 8 16,-12 9 0-16,4-6 0 0,13 0 1 0,-10 5-10 16,-2 8 0-16,-1-13 0 0,8 0 0 0,-7 0 5 15,-4 5-1-15,1-12 1 0,13 4-1 0,-6-4-4 16,-7 7 0-16,5 0 0 0,5-7 0 0,-12 4 5 0,-1 11-1 16,5-3 1-16,3-12-1 0,-7 9-3 0,-11 11 2 15,7-8-1-15,6-5 0 0,-5 11 5 0,-10-4 0 16,7-1-1-16,3-14 2 0,-13 11 14 0,2 7 0 15,4 3 0-15,1-13 1 0,-2 5-21 0,-5 3 2 16,3 4-2-16,2-6 1 0,-2 4 7 0,-8 2 1 16,2-1 1-16,3-9-1 0,-7 11-7 0,-6-3 1 15,3-2-1-15,2 0 2 0,-2 4-2 0,-10 6 2 0,-3 2-1 16,-2-4 0-16,-3 9-5 0,-8 5 1 16,3 1-1-16,3-1 1 0,-11 8-1 0,-2-3 0 15,0 6 0-15,0-1 0 0,-18 8-1852 16</inkml:trace>
  <inkml:trace contextRef="#ctx0" brushRef="#br0" timeOffset="20237.75">21291 5858 1306 0,'3'-5'0'0,"2"5"0"0,5-8 0 0,3 3 92 15,2 5 0-15,8 0 0 0,20-2 0 0,1-6-42 16,-6 8 2-16,2-7 0 0,6 2-1 0,0 0-27 0,-3 2-1 15,6-4 1-15,7-6-1 0,-6 0-24 0,4 11 1 16,-3-3 0-16,5-3 0 0,2 1-5 0,-12-6 0 16,7 1 0-16,6 1 0 0,-6-1 4 0,-4 9 1 15,4-7-1-15,-2 3 1 0,-3-3-6 0,-7 5 2 16,5 5-2-16,0-8 2 0,-6 3 1 0,-7 2 2 0,0 6-1 16,-2-6 1-16,-6 6 2 0,-2 2 0 0,-10 3 0 15,0 4 0-15,-6-9 6 0,-4 2 1 0,0 2-1 16,2 13 1-16,0-9-8 0,-3 1 0 0,1 3 0 15,-6 33 0-15,-2 5 2 0,0 5 1 0,0 3-1 16,-5 9 2-16,-5 1-4 0,-3-3 0 0,-5 7 0 16,-8 18 0-16,-2 11-2 0,-5-8 0 0,-8 17 1 15,-22 18 0-15,68-131-1471 0</inkml:trace>
</inkml:ink>
</file>

<file path=ppt/ink/ink32.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47:45.534"/>
    </inkml:context>
    <inkml:brush xml:id="br0">
      <inkml:brushProperty name="width" value="0.05292" units="cm"/>
      <inkml:brushProperty name="height" value="0.05292" units="cm"/>
      <inkml:brushProperty name="color" value="#FF0000"/>
    </inkml:brush>
  </inkml:definitions>
  <inkml:trace contextRef="#ctx0" brushRef="#br0">18142 1491 12 0,'0'0'0'0,"0"0"0"0,0 0 0 0,0 0 0 16,0 0 0-16,0 0 0 0,0 0 0 0,0 0 0 15,0 0 0-15,0 0 0 0,0 0 0 0,25-17 0 16,-15 9 0-16,-2 5 0 0,5 3 0 0,5-7 0 0,-8-1 0 16,0 3 0-16,0 0 0 0,-2 5 0 0,2 0 0 15,-2 0 0-15,4 0 0 0,1 0 0 0,-3 0 0 16,-2 0 0-16,2 0 0 0,3 0 0 0,-11 0 0 16,3 0 0-16,3 0 0 0,7 0 0 0,-2 0 0 15,-8 0 0-15,8-7 0 0,-1 7 1 0,1 0 0 16,-5 0 0-16,5-3 0 0,2-4 29 15,-3 7-1-15,1 0 0 0,-3-5 0 0,11 5 1 0,-3-8 2 0,-6 8-2 16,1 0 1-16,0 0 0 0,-1 0 0 16,4 0 1-16,4 0-1 0,-7 0-5 0,-1 0 0 0,6 0-1 15,0 8 1-15,-5-8 1 0,-3 0 0 0,0 0 0 16,3 0 1-16,2 12-4 0,-2-9-1 0,0 2 1 16,4-5-1-16,-1 0 0 0,1 0 0 0,-1 0 0 15,2 0 0-15,-1 2 0 0,-4 3-1 0,0-5 1 16,2 0-1-16,0 0 1 0,-4 0-1 0,-1 5 1 15,8-2-1-15,-1 2 0 0,-4-5 1 0,0 0-1 0,5 0 1 16,-1 0-1-16,-4 0 1 0,0 0-1 0,5 7 1 16,-6-4-1-16,-1-3 0 0,-4 5 1 0,6-2-1 15,-3-3-3-15,3 5 0 0,-3-5 1 0,5 2 0 16,6 1-2-16,1-1 1 0,-6 3 0 0,4-5 0 0,6 8-12 16,-9-8 1-16,-1 0-1 0,1 0 1 0,6 0-7 15,-7 0 0-15,-1 0 1 0,-2-8 0 0,4 8-2 16,1 0 0-16,-5 0 0 0,5-5 1 0,2 5-1 15,-2 0 0-15,-5 0 0 0,4 0 0 0,-4 0 0 16,-3 0 0-16,0 0 0 0,8 0 0 0,0-5 0 16,-5 3 1-16,0 4-1 0,4 3 1 0,1 0-1 15,-5-10 1-15,0 5-1 0,4-2 1 0,1-1 4 0,0 1-1 16,-5 2 1-16,5 0 1 0,2-5 6 0,-2 2 1 16,-3-2 1-16,5 5-1 0,6 0-2 0,-3-3 2 15,-3-4-2-15,3 7 1 0,-8 0 2 0,0-5 0 16,1 2 1-16,4 3 0 0,5 0-3 0,-7 3 0 15,0-3 1-15,8 0 0 0,-1 0-4 0,-7 0 0 16,2 5 0-16,3 2 1 0,-3-4-4 0,-2-3-1 0,5 0 1 16,0 0 0-16,-3 8-4 0,-4-3 0 0,1-5 0 15,11 0 2-15,-5-5 2 0,-2 5 2 0,-4 5-1 16,4-5 1-16,2 2-4 0,-5-2 1 0,2 0-1 16,3 3 1-16,7 4-4 0,-4-7 1 0,-3 0 0 15,2 0 1-15,1 8-2 0,-4-8 0 0,4 7 0 16,4 1 1-16,-7-1 1 0,0-7 0 0,5 5-1 15,-2 3 2-15,-6-8-6 0,-2 0 1 0,5 5 0 16,2 3 0-16,-2-8-7 0,-5 0 1 0,2 0 1 16,6 0-1-16,-6 0 1 0,-5 0 1 0,3 0-1 15,5 0 2-15,2 0 4 0,-9 0 0 0,-1 0 0 0,5 0 1 16,3-8 8-16,0 3 0 0,-3 10 0 0,3-5 1 0,3-5-1 16,-6 5 0-16,-2 5 0 0,0-5 1 0,-1 8 4 15,1-8 2-15,0 0-1 0,2-8 0 0,1 3-8 16,-6 5 0-16,-2-8 0 0,10 3 0 0,0 3 4 15,-6-3-1-15,1 0 0 0,5 2 1 0,-5 3-6 16,-5 0-1-16,-1-7 0 0,9-1 2 0,-3 3-4 16,-6 5 1-16,1 0-1 0,10 0 0 0,-3-5-1 0,-5 3 1 15,-2 2 0-15,5 0 0 0,5 0 7 16,-3 0 1-16,-4 0-1 0,1-5 1 0,4 2-2 0,-4 3 0 16,-1 3 0-16,2-3 1 0,2 0-5 0,-2-3 2 15,-6-2-2-15,1 5 2 0,-3 0 3 0,-5 0 1 16,3-3-1-16,0-4 1 0,2-1-6 0,-5 3 1 15,3-2-1-15,-1-1 1 0,-2-4-1 0,0 4 2 16,-2-5-2-16,5-2 2 0,2-2-5 0,0-1 1 16,-8 5 1-16,9-7-1 0,-1-2-1 0,-3 4 0 15,-4 0 0-15,7 1 0 0,0 7-1 0,-2-8 1 0,-8 10 1 16,5-7-1-16,3-5-2 0,-1 5 1 0,-4 0-2 16,-1 2 2-16,4-2-10 0,-1 3 0 0,-3-1 0 15,3-2 0-15,0-5-5 0,-2 5 2 0,2-6 0 16,0 9-1-16,-2-3 10 0,-1 0-1 0,1 2 1 15,2-2-1-15,-5 2-2 0,2 6 2 0,-2 2-1 16,0-5 1-16,0 2 2 0,0 3 1 0,0 0 0 0,0 5 1 16,0-8 0-16,0 8 1 0,0 0 0 0,0-2 0 15,0 2 1-15,0 0 0 0,0 0 0 0,0 0 1 16,0-8 2-16,-2 8 0 0,2-5 1 0,-5 5-1 16,5 0-3-16,0 0 1 0,0 0 1 0,-3 0-1 0,-2 0 1 15,2 0 2-15,3 0-2 0,-7 0 2 0,-6-7-2 16,-2 2 1-16,0 5 0 0,-6-3 0 0,-4-2-3 15,2 0 2-15,-3 3-2 0,1 2 1 16,2 0-2-16,3 0 0 0,-6-8 0 0,1 8 1 0,5 0 1 16,-3 8 2-16,2-8-2 0,-9 0 1 0,2-8 1 15,0 8 0-15,0 0 0 0,-3 8 0 0,3-8 1 0,0 0-1 16,-5 0 1-16,0 2-1 0,0-2 8 0,3-2 2 16,-1 2-1-16,-5 0 1 0,1 2-3 0,-3 3 0 15,-1-5 0-15,-4 0 1 0,5 0-8 0,5 0 2 16,-3 8-1-16,-4 4 1 0,-1-12-4 0,5 5 2 15,3 3-2-15,-5-1 1 0,3 1-3 0,-1-8 0 0,3 0 0 16,-3 0 0-16,-7 5-8 0,5-2 2 16,-3 2-1-16,-7 2 0 0,5-7-3 0,2 0 0 0,0 0 0 15,-5 3 0-15,6 2 0 0,4-3 1 0,0-2 0 16,3 5 0-16,-2-5 8 0,-1 0 1 0,0 0-2 16,-2 0 2-16,-2 0 5 0,1 0-1 0,1 0 1 15,-10 5-1-15,7-10 7 0,8 0-1 0,-5-2 0 16,-3 4 0-16,6 3-1 0,4-7 1 0,-2 2-1 15,3 2 1-15,-6 3-6 0,5 0 2 0,3-5 0 16,-2 5-1-16,-1 0 0 0,3-5 0 0,3 2 1 16,-13-2 0-16,2 5-7 0,6 0 1 0,-1-2-2 15,-5-6 2-15,6 8-11 0,4 0 1 0,1 8 0 0,-3-16 0 16,3 3 4-16,2 5 2 0,2 0-2 0,-4 5 2 16,-3-5 3-16,8 0-1 0,-1 0 1 0,3 0 1 0,1 0-1 15,1 0 0-15,4 0 0 0,-4 0 1 0,-1 0-2 16,-1 0 1-16,5 0-2 0,-5 0 2 0,-2-5-22 15,0 5-1-15,4 5 1 0,4-5 0 0,-6 0 16 16,-3 0 1-16,6 0-1 0,2 0 0 0,1 0-11 16,-6-5 1-16,5 5-1 0,0-7 2 0,1 7 9 15,-4 0 0-15,6 0 0 0,-2 0 1 0,-4 0-1 16,9-5 1-16,-4 5 1 0,4 0-1 0,-6-3 5 16,0-2 0-16,8 5 0 0,-5 0 1 0,2-5 0 0,3 3 0 15,3 2 0-15,-3 0 0 0,0 0 0 0,0 0 1 16,2 0 0-16,-2 0 0 0,5 0 0 0,-3-8 0 15,-2 8 0-15,0 0 1 0,0-8 3 0,0 3 1 16,3 5-1-16,-9 5 2 0,1-5 5 0,3-7 2 16,4 2-1-16,-7 5 1 0,2 0-14 0,1 0 0 0,-4-5 0 15,4 5 1-15,2 0-1 0,2 0 0 0,1 0 0 16,-1-3 0-16,3-2-6 0,-5 5 1 0,5-2-1 16,-3 2 1-16,1 0-6 0,-1 0 1 0,1 0 0 15,2 0 0-15,0 0 1 0,0 0 0 0,0-8 0 16,-3 8 1-16,3 8 7 0,-5-6 0 0,3-2 0 15,-4 5 1-15,1-5-2 0,0 0 0 0,0 0-1 16,-2 0 1-16,-1 3 1 0,-5 2 1 0,8-5 0 0,-2 0 0 16,1 0 3-16,1 0 1 0,3 5-1 15,-3-3 1-15,0 3 11 0,2 3 0 0,3-8-1 16,-2 8 1-16,-4-6-15 0,4 8 0 0,2-7 0 0,0 2 1 16,0 7-1-16,-5 3 0 0,5-7 0 0,0-3 0 0,0 10-1 15,0-7 1-15,0-1-1 0,0 6 1 16,0 2-7-16,0-2 1 0,0-6 0 0,0 3 0 15,0 3-3-15,0-6 0 0,0 3 0 0,0 6 1 0,0-6 3 16,0 0 0-16,0 5 0 0,0-3 0 0,0-1 3 16,0 4 0-16,0-5-1 0,0-3 1 0,0 1 0 15,0 4 1-15,0-4-2 0,0-5 2 0,0 9 1 0,0 1 0 16,0-6 0-16,0 6 0 0,0-6 0 0,0-4 1 16,0 2-1-16,0 0 2 0,0 3 0 0,0-8 0 15,0 7 0-15,0-4 2 0,0 2-1 0,0-5 2 16,0 2-1-16,0 3 1 0,0-5-1 0,0 0 0 15,0 5 1-15,0-5-1 0,0 8 25 0,0-8-1 16,0 0 0-16,0 7 0 0,0-7-8 0,0 3 1 16,0-3 1-16,0 0-1 0,0 0-12 0,0 0 0 0,0 0 0 15,0 0 1-15,0 5-2 0,0 3 0 0,0-8-1 16,0 5 2-16,0-5-4 0,0 7 1 0,0-7-1 16,0 8 1-16,0-6-2 0,0 3 1 0,0 0-1 15,0 3 1-15,0-1-4 0,0 6 1 0,0-13 0 16,0 8 1-16,0-6 7 0,0 3 1 0,0-5 0 15,0 8 0-15,0-3 2 0,0-5-1 0,0 0 0 16,0 0 1-16,0 0-12 0,0 0 1 0,0 0 0 16,5 7 1-16,-3-7-3 0,4 8 1 0,-4-6-1 15,1-2 1-15,2 5 2 0,-5-5 2 0,2 5-2 0,1-2 2 16,-3-3-2-16,0 5 1 0,2-5 1 16,6 8-1-16,2-3-3 0,-7-5 2 0,-1 0-2 0,3 0 1 15,3 0-1-15,-8 0 0 0,5 0 0 0,3 0 2 16,2 0-1-16,-3 0 1 0,-1 0 0 0,1 0 0 0,3 0-3 15,1 0 0-15,-1 0 0 0,2 7 0 0,9-4-8 16,-1 2 0-16,1-3 0 0,-1-2 2 0,8 5-9 16,-10-5 0-16,-1 5 1 0,4-5-1 0,-3 0 11 15,2 0-1-15,3 0 1 0,-3 0 0 0,3 0 4 16,0 0 0-16,-3 0 0 0,3 0 0 0,-2 0 0 16,-6 0 0-16,0 0 0 0,6 0 2 15,-1 0-4-15,-5 0 2 0,-2 0-1 0,5 0 1 0,-1 3-4 0,-1 2-1 16,-1 2 1-16,8-7-1 0,2 3 5 15,-7-3 0-15,-3 0 0 0,3 5 0 0,0-2-2 0,0 2 0 16,0-5 0-16,7 0-1 0,1 5 6 0,-4-3 0 16,1 3 0-16,-5 3 1 0,2-8 15 0,-2-8 0 15,0 16 0-15,2-8 0 0,3 0-9 0,-10 0 0 0,2 0 0 16,6 0 0-16,-1 7-10 0,-2-7 0 0,-5-7 0 16,7 14 0-16,0-4-6 0,-7-3 0 0,0 0 0 15,5 0 1-15,-1 5-5 0,-4 0 0 0,0-3 0 16,12 3-1-16,-7-5 1 0,-3 8 1 0,-2-8-1 15,10 5 1-15,0 3 4 0,-10-8 0 0,-1 2 0 16,6-2 0-16,0 5 3 0,-3-5 0 0,-2 0-1 16,10-5 1-16,2 5 1 0,-2 5 1 0,-3-2 0 0,1-11 0 15,-1 8 3-15,-2 0 1 0,0-2-1 0,7 2 2 16,-2 0 4-16,-3 0 1 0,-2-8-1 0,3 8 1 16,1 0-6-16,-9 0 2 0,5 0-2 15,0 0 2-15,2 0 0 0,-7 0-1 0,0 0 1 16,10 0-1-16,-3 0 0 0,-5 0-1 0,0 0 1 0,6 0-1 15,-1-5 9-15,-2 5 0 0,-5 0 1 0,4 0-1 16,6 0-10-16,-2 0 1 0,-3 0-1 0,-1-8 2 0,4 3-1 16,-4 5 2-16,1 5-1 0,3 3 1 0,4-8-2 15,-2 0 1-15,-3 0-1 0,8 0 2 0,-7 0-5 16,-1 0 1-16,3 0 1 0,5 5-1 0,-8-5 5 0,-2 0-1 16,0 0 1-16,2 0 0 0,3 0-7 0,-3 0 0 15,-2 0 0-15,0 0 0 0,5 0-4 0,-10 0 2 16,5 8-1-16,-6-6 1 0,6-2 2 0,-5 5 0 15,-3-2 0-15,10-3 0 0,1 0 0 0,-6 5 1 16,-2 0-1-16,4-5 1 0,9 0-1 0,-8 7 1 16,-3 1 0-16,5-8 0 0,6 2-1 0,-1-2 1 0,-7 5 0 15,7-2 1-15,-4-3-2 0,-1 0 1 16,0 0-1-16,-7 5 1 0,5 0 0 0,-5-5 1 16,-3 0 0-16,10 0 1 0,-4 0-1 0,-6 0 1 15,2 0 1-15,4 0-1 0,-1 0-2 0,-5 0 1 0,3 0 0 16,2 0 0-16,3 0-2 0,-5 0 0 0,-3 0 0 15,8 3 1-15,-6 2-3 0,1 2 1 0,0-14-2 16,5 7 2-16,-1-8-3 0,-4 8-1 0,-5 0 1 16,7 0 0-16,-2 0-5 0,-1 0 0 0,-1 0 0 15,1-5 2-15,1 0-7 0,-3 5 1 0,-5-8-1 0,8 6 2 16,2-6 7-16,-2 8 1 0,0 0-1 0,2-7 2 16,0 2 0-16,-5-3 0 0,1 3 0 0,1 5 1 15,4-2 1-15,-4-6 1 0,1 3 0 0,2 5 0 16,1-8 0-16,-9 3 0 0,1 5 0 0,0-7 1 15,4-1 3-15,1 1 1 0,0 7-1 0,-1-8 1 0,1 1 3 16,0-3 1-16,-3 2 0 0,3 5-1 0,-1-12-8 16,-9 10 0-16,2 0 0 0,3-5 0 0,2-2 0 15,-2-1 2-15,-3 10-2 0,2-7 1 0,1 0-4 16,0-2 1-16,-6-1 0 0,1 3 0 0,4-3-4 16,-4 1 2-16,-1 4-1 0,3 1 1 0,0-13-2 15,-2 7 2-15,0-5-2 0,2 6 1 0,0-3 5 16,-3-6 2-16,3 6-2 0,0-2 1 0,1 2 9 0,-4-1 0 15,1 4 0-15,-1-1 0 0,3 1 4 0,-5-3-1 16,3 7 1-16,-1-2 0 0,1 5-6 0,-3-10 1 16,0 5-1-16,0 0 1 0,0-6-4 0,-3 6 1 15,1 3 0-15,-1 4 0 0,3-7 0 0,0 8 0 16,0-11-1-16,0 6 1 0,0 1-12 0,0-1 1 0,-5 7-1 16,3 0 1-16,-1-3-10 0,3-4 0 0,0 2-1 15,-2 2 2-15,-1-2 2 0,0 0-1 0,1-2 1 16,-1 4-1-16,1-4 3 0,-1 2 1 0,1 2-1 15,-3-2 1-15,2 5-1 0,-2-5 0 0,2 5 0 16,-2-8 0-16,-2 6 9 0,-3-11 1 0,-1 6-1 16,-1-1 1-16,-9-2 0 0,4 0 1 0,1 2-1 15,1 1 1-15,-3-3 5 0,0 7-1 0,6-2 1 16,-4 3-1-16,4-6-2 0,-1 3 0 0,0 5-1 0,-7-7 2 16,-3 2 8-16,3 2 0 0,4-2 1 15,-9 0-1-15,-3 2-9 0,3-4 1 0,-1-1-1 16,6 8 2-16,2-5-1 0,0 0 2 0,-2 3-1 0,-6-3 1 15,-2 2-2-15,3 3 1 0,-1 0-1 0,1-7 2 16,-6 7-5-16,1-8 1 0,2 3 1 0,5-3-1 0,-2 3 5 16,-6 5-1-16,3 0 1 0,-2-2 0 0,-1 2-6 15,3 0 1-15,0 0 0 0,-10-8 1 0,7 8 0 16,3 8 0-16,-2-8 1 0,-1 2-1 0,1-2-2 16,4 0 1-16,3 0 0 0,1 0 0 0,-6 0-7 0,2 0 2 15,3 0 0-15,0 0-1 0,-2 0-10 16,-6 5-1-16,3-5 0 0,0-5 1 0,0 5 6 0,0 0 0 15,0 5 0-15,0-10 2 0,6 5-6 0,-4 5 1 16,3-5 0-16,-7 0 0 0,-1-5 2 0,6 3 1 16,2 4 0-16,3-2 0 0,2-2-2 0,-5 2 1 15,2-8 0-15,4 8 0 0,-9 0 4 0,1-7 0 16,2 2-1-16,3 5 2 0,-3-8 4 0,-3 3 0 16,3 5 0-16,-5-7 0 0,5 1 2 0,3 4 0 15,-3 2 1-15,0-8-1 0,-5 8 6 0,5-7 1 0,6 7-1 16,-6 0 1-16,-5-5-7 0,2 0 0 0,6 10 0 15,-8-5 2-15,0 0 2 0,5 0 2 0,3 5 0 16,-3 2 0-16,0-7-8 0,3 8 1 0,2-8-1 16,-3 2 1-16,-2 4-1 0,-2-1 0 0,2-3 0 15,0-2 0-15,-5 5-1 0,3 3 0 0,2 4 0 16,-3-12 1-16,-2 8-1 0,3-6 0 0,0 3-1 0,-6-5 1 16,1 8 1-16,4-3 0 0,1 3 0 0,-8-1 0 15,7-4 0-15,1 2 0 0,-1-3 0 0,-7 3 0 16,8-5 0-16,4 5 0 0,-2 3 0 0,3-8 0 15,2 7-1-15,-2-4 1 0,2-3-1 0,-5 0 1 16,0 5-2-16,3 0 0 0,7-2-1 0,-10-3 1 16,1 0 0-16,1 0 1 0,3 5-1 0,1-5 0 0,1 7 2 15,4-7 0-15,-4 0 0 0,-2 0 0 0,1-7 0 16,1 7 0-16,6 0 0 0,-5-5 2 16,-3 5-2-16,3-3 1 0,2-2-1 0,-5 0 1 0,3 5-1 15,-3 0 1-15,8 0-1 0,-3-3 1 0,3 3-1 16,3 0 1-16,-4 0-1 0,1 0 1 0,3 0-1 0,2 0 0 15,-1 0 0-15,1 0 1 0,3 0-1 0,-6 0 0 16,3 0 0-16,0 0 1 0,-3 0-1 0,3 0 0 16,-2 0 0-16,2 0 2 0,-3 0 1 0,-2 0 0 15,2 0 1-15,3 0-1 0,5 0 2 0,0 0-1 16,0 0 1-16,-8 0-1 0,6 0 4 0,2 0 1 16,0 0-1-16,-3 0 1 0,1 0-5 0,-1 0 1 0,3 0-1 15,0 3 2-15,-5 2 7 0,0 0 1 0,2-5-1 16,-4 3 2-16,-1 2-12 0,1 7 0 0,-1-4 1 15,-2-6 0-15,2-2-13 0,3 8 2 0,3-3-1 16,-4 7 0-16,1-4-16 0,0 0 2 0,3-6-1 16,-8 8 1-16,2 5 8 0,3-10 2 0,2 3 0 15,-2-1-1-15,-2 1 6 0,-1 5 0 0,5-3 0 16,-4 2 0-16,4 1-8 0,1 2-1 0,-3-2 0 16,2 2 1-16,-2 0 3 0,0 2 2 0,5-9 0 15,-8 10 0-15,6 7 0 0,-1-5 1 0,-2-7-1 16,2 4 1-16,1 1 3 0,-1-3 1 0,3 0-1 0,0-2 0 15,0-3 1-15,0 2-1 0,0-4 1 0,0 10-1 16,0-8 4-16,0 2-1 0,0-7 1 0,0 10 1 0,0-7 1 16,0 5 0-16,0-6 0 0,5 3 1 0,3 0 0 15,-8-7 2-15,5 2-2 0,3 7 1 0,-1 4 1 16,-1-9 2-16,-6 1-1 0,5 4 1 0,-3-2 7 16,3-5 2-16,0 0-1 0,-2 3 1 0,2 0-3 15,-2-3 0-15,4 2 0 0,-2-4 0 0,5 4-6 0,-2-2 1 16,0 0-1-16,-3-2 1 0,8 2-1 0,-1 2 1 15,1-7 0-15,0 3 0 0,4 5 8 0,-1-8-1 16,-1 0 1-16,-2 0 0 0,7 0-7 0,3 0 0 16,-5 0-1-16,5 0 1 0,5 0-5 0,0 0 2 15,-3 5-2-15,-2 2 1 0,2-2-1 0,1 3 0 16,-3-8 0-16,2 0 0 0,1 0-2 0,-3 0 0 16,2 7 0-16,6-7 0 0,-6 0-2 0,-5 3 1 15,8 2-1-15,3 0 1 0,-6-3-4 0,-2-2 1 0,3 5-1 16,4-5 1-16,1 8 1 0,-3-8 1 0,2 0 0 15,3 5 1-15,0 3 3 0,-2-6 1 0,-3 3 0 16,10-2 0-16,-7 2 6 0,-1 0 1 0,1 2-1 16,2 1 1-16,-3-8-1 0,1 2 1 0,-1-2-1 15,1 5 1-15,-3-2-5 0,-3-3 0 0,6 0 1 16,-1 0 0-16,1 0-2 0,-1 0 2 0,-2 0-1 16,3 0 1-16,-1 0-6 0,1 0 1 0,2 0-1 15,-3 0 1-15,-2 0-1 0,0 0 0 0,3 0 0 0,7 0 1 16,-2 0 3-16,-11 0-1 0,6 0 0 0,9-3 2 15,-9 3-2-15,-6 3 2 0,3-3-1 0,5 0 1 16,-5-3 3-16,0-2 1 0,6 10-2 0,1-5 2 0,1 0-4 16,-11 0-1-16,6-5 1 0,2 10 0 15,-5-2-3-15,-3-3 0 0,3 0 0 0,3-3 0 16,-3-2-2-16,-5 5 0 0,-3 0 0 0,0 0 0 0,1 0-12 16,-1 0 1-16,3 0-2 0,2 0 2 0,-2-2-3 15,-2-6-1-15,2 1 0 0,-3 7 2 16,3 0-1-16,-5 0 1 0,2-5 0 0,5 0 0 0,-2 5 4 0,0 0 0 15,3 0 0-15,4-3 1 0,-4 3-3 0,-4 0 1 16,4 0 0-16,-3 0 0 0,2 0 4 0,-2 0 2 16,0 0-1-16,5 0 1 0,-10 0 2 0,0 0-1 15,5 0 1-15,-3 0 0 0,5 0-3 0,-9 0 2 16,1 0-1-16,11 0 0 0,-7-5-4 0,-3 3 2 16,-3 4-2-16,5-2 1 0,1-2 1 0,-6 2 2 15,0 0-1-15,8 0 1 0,-3 0 2 0,1-8-1 0,-9 8 1 16,14 0 1-16,2 0 0 0,0 8 1 0,-8-8 0 15,0 0 0-15,-4 2 0 0,2 3 0 0,-1-2 0 16,4 2 0-16,2 0 0 0,-8-3 0 0,0 3 0 16,3 5 1-16,7 3-1 0,-7 0 1 0,0 4-1755 15</inkml:trace>
  <inkml:trace contextRef="#ctx0" brushRef="#br0" timeOffset="4938.55">18037 2041 24 0,'0'0'0'0,"0"0"0"0,31-6 0 15,-18 6-1-15,-1 6 1 0,6 1 0 16,0-7 0-16,0 0 0 0,-3 0 0 0,3-7 0 0,10 1 0 15,-3 6 0-15,-4-5 0 0,-3 5 0 0,7 5 0 0,-2-5 0 16,0 0 0-16,2 0 0 0,6 6 0 0,-3-6 0 16,-5 0 0-16,2 0 0 0,8-6 0 0,0 1 0 15,-5 3 0-15,3-3 0 0,2 2 0 0,2 3 0 16,-7 0 0-16,5 0 0 0,1-7 0 0,-6-1 0 16,2 3 0-16,1 5 0 0,7 0 0 0,-8 0 0 15,1 0 0-15,-6 5 0 0,11-5 0 0,-6 8 0 16,-4-8 0-16,4 7 0 0,1-4 0 0,-6 2 0 0,1-3 0 15,-1 3 0-15,3 1 0 0,3 1 0 0,-1-7 0 16,1 0 0-16,-1 0 0 0,1 0 10 0,-6 0 1 16,6 0 1-16,4 0-1 0,1 0 36 0,-5 0 0 15,-3 0 0-15,2 0 1 0,1 0-3 0,-6 8 1 16,0-6-1-16,3 3 1 0,-5 3-6 0,-2-3-1 16,2 2 0-16,2 8 2 0,-2-2-10 0,-3 0 1 15,-2 4 1-15,13 16 0 0,-31-33-579 0</inkml:trace>
  <inkml:trace contextRef="#ctx0" brushRef="#br0" timeOffset="8091.77">23281 1305 602 0,'0'0'0'0,"0"0"0"0,0 0 0 0,0 0 19 15,0 0 1-15,0 0-1 0,0 0 2 0,0 0-2 16,0 0 0-16,0 0 0 0,0 0 0 0,0 0 2 0,0 0 1 16,-28-15-1-16,20 22 1 0,-5 1-18 0,1-1-1 15,2 1 0-15,-6-1 1 0,-2-2-3 0,1 0 0 16,-1 3 0-16,-2 0 0 0,2-6 6 0,2 3 0 15,1 3 0-15,2 4-1 0,-2-4-2 0,0-6 0 16,2 3 1-16,-12 8-1 0,-6-5-3 0,3 4 1 0,3-2 0 16,4 0 0-16,4-2 1 0,-4-1 1 15,-2 1-1-15,-2 2 1 0,0 0 3 0,4-2 1 0,3 2-1 16,3 0 1-16,-3-3-1 0,6 6 2 0,1-5-1 16,-1-1 1-16,-6-4 10 0,3 2 0 0,10-5 1 15,-8 5-1-15,0 2-5 0,3-7 2 16,2 8-2-16,1-8 2 0,-1 0-8 0,3 0 1 0,2 0 0 15,1 0 0-15,-1 2-10 0,1-2 0 0,2 0-869 16</inkml:trace>
  <inkml:trace contextRef="#ctx0" brushRef="#br0" timeOffset="8364.34">22579 1332 740 0,'0'0'0'0,"0"0"0"0,0 0 0 16,0-5 33-16,0 3 0 0,0 2 1 0,2-5 0 0,3 5-15 15,-5 0 0-15,0 0 0 0,0 5 0 0,0-3 10 16,0 3 1-16,0-5 0 0,-5 5 0 0,3 3-18 16,-1 2 1-16,3 3-1 0,-5 7 1 0,0 8 10 15,0-1 0-15,0 1 1 0,-3-8 0 0,0 3-11 0,3-3 2 16,5 0-1-16,-5-5 1 0,5 0-6 0,0-2 1 16,0-5-1-16,0 4 1 0,0-7 0 0,0 5 0 15,0-5 0-15,0 3 1 0,0-1-3 0,0-2 1 16,3 3-1-16,2-5 1 0,0 4 6 0,-2 3-1 15,-1-2 1-15,6 7 0 0,4 0-9 0,1 3 1 16,0-3 0-16,2-3 1 0,6 3 2 0,-4-7 0 16,4 0 0-16,2 4 1 0,-23-12-1145 0</inkml:trace>
  <inkml:trace contextRef="#ctx0" brushRef="#br0" timeOffset="25869.34">24494 6901 841 0,'0'0'0'0,"0"0"0"0,0 0 0 0,0 0 35 16,0 0 1-16,0 0 0 0,0 0 0 0,0 0-28 0,0 0 0 15,0 0 0-15,-25-27 1 0,22 27 18 0,1-5 0 16,-1-1 0-16,1 4 0 0,-1-6-42 0,3 8 1 16,-5-7-1-16,3 2 2 0,-1 5 13 0,0-3 0 15,1-2 0-15,-1 5 0 0,1 0-1 0,-1-5 1 16,1 3 0-16,-1-3 0 0,1 5 0 0,2-3 0 15,-8 3 0-15,0-7 0 0,-2-1 3 0,0 3 0 16,2 0 1-16,-4-3-1 0,-1 6 11 0,-2-11-1 16,2 6 1-16,0-6 0 0,-5 6-3 0,-2-1 2 0,2-7-2 15,0-3 1-15,-4 3 23 0,-1-5 0 0,2 5 0 16,3-5 1-16,-4 5-10 0,-1-6 1 0,0 6 0 16,2-12 0-16,-1 6-5 0,-1 1-1 0,-3-7 0 15,-2-1 1-15,0-5 0 0,3 10 2 0,-6-7-2 16,3-3 2-16,3 6-5 0,4-1 0 0,-9 0 0 15,-1-5 0-15,3 3 8 0,3 2 1 0,-3 6 0 16,-2-8 0-16,-1 2-2 0,0 3 1 0,1 4 0 0,2-4 0 16,-3 5-7-16,1 3 0 0,-6-11 0 0,-4 3 2 15,1 2-8-15,4 3 2 0,-1-3-2 0,-15 3 2 16,8 5-2-16,5 2 0 0,-5-2 1 16,-3 2-1-16,0 1-14 0,0-1 0 0,0 3 0 0,1-7 0 15,1 9-1-15,6-2 1 0,-2 2-1 0,-6-4 1 0,5 4 0 16,0-2 0-16,-7 8 0 0,-5-14 0 0,9 11 1 15,1 5 1-15,-3 0 1 0,-2 0-1 0,0 0 5 16,2 0 1-16,0 8-1 0,-7 5 1 0,2-1 1 16,5-4 0-16,-2 4 0 0,-3 3 1 0,2 1-5 15,1 4 0-15,0 0 0 0,-1 3 1 0,4 2 7 16,1-8 2-16,-1 9-1 0,-4-4 1 0,6 4-5 0,5-4 1 16,-5 1 0-16,-1 10 1 0,1-11-4 0,2-2 1 15,1 6 0-15,-6 9 2 0,8 0-6 0,-3-7 1 16,3 0-1-16,-3-6 1 0,3 11 0 0,2-3-1 15,-2 3 1-15,-5 2-1 0,5-2-6 0,2-3 1 16,-2 11-1-16,-5 2 1 0,7-3-7 0,3-5 2 0,-3 3-1 16,1 2 1-16,4 3 5 0,1 2 0 0,-3-2 0 15,-3 5 0-15,0-13 0 0,3 3 0 0,3 10 0 16,7-5 1-16,-5 5 0 0,-3 0 1 0,3 5 0 16,3 0 1-16,2-1 4 0,-5-11 1 0,3 7 0 15,-1 2 1-15,1-2-19 0,-1-5 1 0,3 0 0 16,-2 4 0-16,0-6-13 0,2 2-1 0,2 7 1 15,-2 10-1-15,1-4 11 0,1-13 0 0,-2 7-1 16,0 3 1-16,8-5 0 0,-3-10 0 0,6 10 0 16,-6-1 1-16,5 1 1 0,-5-7 1 0,6 2 0 15,-6-1 0-15,5-1 3 0,3 4 2 0,-3 3-2 0,5 5 2 16,-4-5 1-16,-4-11 1 0,6 6 0 0,5 3 0 16,-5-9-1-16,2 1 2 0,1 5-1 0,2-5 1 0,-3 0-2 15,8-3 0-15,0-5 0 0,-2 6 1 0,-1-1 1 16,-2-2-1-16,10-1 1 0,-2 4 0 0,2-1 2 15,0 0 2-15,-3 0-2 0,6 1 1 0,-1-4 5 16,-4-1 0-16,7 1 1 0,0 6 0 0,1-2 7 16,-1-6-1-16,-5 3 1 0,8 4 0 0,2-1-12 15,-2-6 1-15,-3 3 0 0,2-1 0 0,4-6 5 16,-1 1 1-16,3 6-1 0,0-5 1 0,-6 2-5 16,6-2-1-16,-3-3 1 0,8 5 0 0,-5 3 0 15,0-10 1-15,2 2-2 0,3 2 2 0,3-6-5 16,-1 1 1-16,0 6 0 0,6-5 1 0,-3 2 3 0,-3-10 1 15,3 5 0-15,5-7-1 0,-2 2 2 0,-3-2 0 16,5-6 0-16,8 1 1 0,-3 2-4 0,-5 0-1 16,8-3 0-16,2 1 2 0,0-6 3 0,0 3 0 0,-2 8 0 15,0-5 1-15,2 4-2 0,3-4 0 0,-3-1 0 16,0-7 1-16,-2 0-1 0,-3 3 1 0,6-1-1 16,6-4 1-16,4-1-6 0,-8 3-1 0,-1 0 0 15,4 0 2-15,7-12-1 0,-5 4 1 0,2 3 1 16,3 3-1-16,-5-6-2 0,0 1 0 0,2-4-1 15,11 4 1-15,-3-1-2 0,-8 6 0 0,6-8 0 16,-3 5 0-16,0 0 0 0,-3-3 0 0,3 1 0 16,10-4 0-16,-5 9 0 0,-5 2 0 0,5-8 0 15,-5-4 0-15,5 7 2 0,-7-5 1 0,2 2-1 16,0 1 0-16,-3 1 1 0,-2-6 2 0,0 2-1 0,10-3 1 16,-5 1-1-16,-5-4 1 0,0-1-1 0,0 2 2 15,-3 0-6-15,0-1 1 0,3-9-1 0,3 5 1 0,-1-3-1 16,-5 1 0-16,3 2 0 0,3-8 1 0,-9 5-1 15,-4 3 0-15,2-8 0 0,6 3 2 0,-6-3-4 16,-5 8 2-16,5-7 0 0,1-4 0 0,-1 6 0 16,-2 2 0-16,-1 1 0 0,1-6 0 0,-3-5 3 15,-2 1 0-15,2-1-1 0,8 0 2 0,-11 5 3 16,-4 1 2-16,2-6-1 0,3-5 1 0,-1 10-1 0,-4-4 1 16,2-6 0-16,-3 0 0 0,1 3-4 0,-8 4 0 15,0-4 1-15,0 0-1 0,-1-5 0 0,-1 4 0 16,4 1 1-16,-2-3 0 0,-5 0-2 0,-3 3 1 15,3 0-1-15,0-3 1 0,-3 8-1 0,-5 2 1 16,6-5-1-16,-4-2 1 0,-2 7 2 0,-2-2 2 16,5-5-1-16,2 2 1 0,0 0-4 0,-7 3-1 0,-3 2 1 15,5-2-1-15,-2 10 4 0,-8 0 1 0,7-8 0 16,1-5 0-16,0 11-4 0,-1-6-1 16,-7-5 0-16,5 3 2 0,-2 2-1 0,0 3 0 0,-3 2 0 15,2-12 0-15,1 12 3 0,-3-4 1 0,-3-4-1 16,3 1 1-16,0 2-5 0,0 6 1 0,0-6-1 15,0-5 1-15,-5 3-1 0,2 5 2 0,3 2-1 16,0-2 0-16,-5 2-4 0,0 8 1 0,3-5 1 16,-1-8-1-16,1 8 1 0,-1-3 1 0,1-2-1 15,-4-5 0-15,4 10 1 0,-1-5 0 0,1 5 0 0,-6-3 0 16,3-5-3-16,0 5 2 0,-3-2-2 16,-2-2 1-16,0-1 1 0,2 5 1 0,3 0-1 0,0-2 0 15,-5 3-2-15,0-6 2 0,0 3-2 0,0 2 1 0,-1 8-2 16,4 2 1-16,2-7 0 0,-8 5 0 0,3-5 2 15,5 5-1-15,2 2 0 0,-5-2 2 16,-4 5-4-16,2 0 0 0,2-5 0 0,-5-3 1 0,-7 8-2 16,0 2 1-16,-1 3-2232 0</inkml:trace>
  <inkml:trace contextRef="#ctx0" brushRef="#br0" timeOffset="27354.42">30539 9409 1281 0,'0'0'0'0,"0"0"0"0,0 0 0 0,0 0 65 16,10-28 0-16,-10 20 0 0,5-2 2 0,-2 0-10 15,-1 3 1-15,-2-4-1 0,0-1 2 0,0-1-38 16,0 1 1-16,0 7 0 0,-2-8 0 0,-1-5-20 16,1 1 2-16,-6-1-2 0,-5-5 1 0,-2-2 5 15,-3 3 1-15,-2 6 0 0,-3 1 0 0,3 3-4 16,2-3-1-16,-5-6 1 0,-5 4-1 0,3-1 1 0,2 6 0 15,-5 4 1-15,-3-5 0 0,1 6-2 16,2-1 0-16,2 3 1 0,1-7-1 0,-6 2 1 0,1 2-1 16,-1 3 1-16,3-8-1 0,3 11-4 0,-1-6 2 15,-4 1-2-15,-3 2 1 0,7-3-1 0,1 8 0 16,-6-5 0-16,-2 3 0 0,5 2 15 0,3 0 2 16,-3 2-1-16,-5 3 1 0,2-2 2 0,3 7 1 0,0-3 0 15,-10 3 0-15,0-5-12 0,2 3 0 0,3 0 0 16,5 9 1-16,-2-2 3 0,-1-7 1 0,-2 4-1 15,5-1 1-15,3-4 0 0,-3 6 0 0,-3 2 1 16,1 2-1-16,4 4-9 0,6-11 0 0,0 7 1 16,-1 1-1-16,3-5-4 0,3-1 0 0,2 3 0 15,-7 5 0-15,2 3-2 0,3-3 0 0,2-5-1 16,-2 3 2-16,0 2 1 0,2 3 0 0,5-8 0 16,-2 5 0-16,3 0-1 0,-1-5 1 0,0 11-1 15,1-9 1-15,-4 8-2 0,1-4 1 0,0-4-2 0,5 8 2 16,0-2 1-16,-3 5 0 0,1 5 0 0,4-1 0 15,1 4 0-15,-1-6 0 0,0-10 0 0,6 3 0 16,-3 4 0-16,0-6 0 0,0 4 0 0,5 2 0 0,-2 9 0 16,-1-9 0-16,3-4 0 0,5 2 1 0,-2 1 0 15,-3-1 2-15,0-5-2 0,5 0 1 0,6 3 1 16,-1-1 1-16,0 4-1 0,1 1 2 16,1-4-1-16,4 2 1 0,-1 3-1 0,-2-5 1 0,0-8-1 15,-1 5 1-15,6 5-1 0,0-2 1 0,-2-3 16 16,-1 3 0-16,3-3 1 0,2 0 0 0,1-7-7 0,-6 2 0 15,0-5 0-15,6 7 1 0,2-4-16 0,-3-3 0 16,-2 3 0-16,5-8 0 0,3 2-2 16,-6 1 1-16,-2-8 0 0,10 2 1 0,3-2-11 0,-3 0 0 15,-3 0 0-15,1-2-1 0,-1 2 10 0,1 0 0 16,-1-8 0-16,6 8-1 0,0-7 2 0,-6 2 1 16,1-8-1-16,-1 0 1 0,-2 3 2 0,0 5 2 15,0-2-2-15,0-1 1 0,-2-7 6 0,-1 3 1 0,1-1-1 16,4-2 1-16,-2 0-1 0,-5-5 0 0,2-1 0 15,3-1 1-15,0 4 10 0,-2 0-1 0,-1-2 0 16,1 0 0-16,-1 0-14 0,-2 5 1 0,0-10 0 16,-3 2 0-16,-2 3 6 0,2 5-1 0,1-6 0 15,-1-1 0-15,0 2 7 0,-2-1 1 0,0 1 0 16,2-2 0-16,-2-4-8 0,-2-1-1 0,-1-1 0 0,0 5 0 16,0-9 0-16,-2 1 0 0,0-4 0 0,-3-5 1 15,-5 4-1-15,0 9 1 0,0-9-1 0,3-11 0 16,-1-1-6-16,-7 12 1 0,-7-11-1 0,2-1 2 15,-5 0-4-15,-11 2 0 0,-4-1 1 0,-16-14-1 16,-12 3-2-16,-16 3 0 0,-18-8-2151 0</inkml:trace>
  <inkml:trace contextRef="#ctx0" brushRef="#br0" timeOffset="28758.24">17203 8537 941 0,'0'0'0'0,"0"0"0"0,0 0 0 15,0 0 91-15,0 0 1 0,0 0-1 16,-31-28 1-16,16 3-32 0,0 2 2 0,2 3-1 0,-2-10 0 16,-5 2-25-16,-6 10 0 0,3 1 0 0,-2-3 1 15,-3-1-21-15,0 6 1 0,-3-5-1 0,1-8 0 0,-6 6-15 16,1 4 2-16,-4 3-2 0,-11 0 1 0,6-5 6 16,9-8 0-16,-14 8 0 0,-4 0 1 0,2 4-5 15,0 1 1-15,3 3-1 0,-6-11 2 0,1 3-2 16,2 2 1-16,0 8-1 0,-2-2 2 0,-1-1-2 0,3 3 1 15,-5 0-1-15,1 0 1 0,1 2 3 0,-2 3 1 16,-2 0-2-16,-1 5 2 0,1 5-7 0,2 8 0 16,-8-3 0-16,-10 2 0 0,8 4 5 0,5 4 0 15,-8-3-1-15,3 9 2 0,-3-6-3 0,11 0-1 16,-3 8 1-16,-8 4 0 0,13-9 0 0,8 5-1 16,-3-6 1-16,-2 9 0 0,-1-1-5 0,8 5 2 15,1-2-2-15,1 10 1 0,1 0 0 0,5-3 1 0,0 10-1 16,-16 3 1-16,11 0-2 0,0-5 2 15,2 5-1-15,0 2 0 0,6-4-1 0,4-1 1 0,1 6 0 16,-1 7 0-16,6-3 0 0,7 1 2 16,8-3-1-16,2 2 0 0,-2-12 5 0,7 2-1 0,-2 6 1 15,0 2 0-15,3 2-7 0,4-9 0 0,3 4 0 16,0 8 0-16,1-10-3 0,6-3 0 0,1 11 1 16,-5-6 0-16,7-2-3 0,5-5 1 0,1 0-1 15,7 2 1-15,-3-4 2 0,6-6-1 0,4 3 1 16,3 0 0-16,-2-8-6 0,2-2 1 0,3 10-1 0,15-6 2 15,-5-6-3-15,-3-6 1 0,3 2 0 0,10-1 0 16,0 1 3-16,-2-12 0 0,9 6 1 0,1-9-1 16,2 6 5-16,-2-8 0 0,-6-2 0 0,9-1 0 0,1 6 14 15,-6-13-1-15,1 2 1 0,4 3 0 16,-4-10 4-16,-4 3 1 0,7-6 0 0,3 3 0 0,0-2-7 16,-13-1 0-16,7-2-1 0,11 2 1 0,-10-2 5 15,-3-7 0-15,3-1 0 0,5-7 0 16,-8 2-11-16,-5-5 1 0,2-4 0 0,-2-6 0 0,-2 0-6 15,-3 3 0-15,-5-1 0 0,2-14 0 0,-2 2 15 0,-5 5 0 16,0-12-1-16,2-1 1 0,-5 4-7 0,-7-1 1 16,-6-3-1-16,14-12 1 0,-11 0-4 0,-5 10-1 15,2-2 1-15,-9-11 1 0,7 8-2 0,-3 8 2 16,-2-8-1-16,-3 2 0 0,-2 3 2 16,-5 3 1-16,5 2 0 0,-11-5 0 0,-2 3 9 0,-2 12 1 15,-3-5-1-15,-3 0 1 0,-9 5 0 0,-1 8 0 0,0-13 1 16,-10 0 0-16,0-2-8 0,-2 9 0 0,-6-9 1 15,-4 2 0-15,-6 3 7 0,-2 7 1 0,-8-2-1 16,-10-3 0-16,-3 10-9 0,-4 10 2 0,-11 8-2 16,-10 5 1-16,0 10-30 0,-16 13 0 0,-17 12-1971 15</inkml:trace>
  <inkml:trace contextRef="#ctx0" brushRef="#br0" timeOffset="47324.33">1468 4732 1428 0,'0'0'66'0,"-33"17"-44"0,10 1 0 0,18-8 0 16,2 0 1-16,3 5-7 0,0-12 0 0,0 7 0 16,3-3 1-16,15 6-15 0,-1-5 2 0,6-1-2 15,21-7 1-15,12 0-2 0,0 0 0 0,0-7 1 16,5 7-1-16,0-8 2 0,5 8 0 0,2-5 1 16,6 5 0-16,0-5 4 0,-8 2 0 0,3 6 0 15,10-3 1-15,-5 0-1 0,-8 0 0 0,7 0-1 16,14 0 2-16,-8 0-4 0,-5-3 0 0,-1-2 0 15,14 5 1-15,-8-2 3 0,-5-8 0 0,12 7 0 16,6-4 1-16,-6-1-6 0,-7-2 1 0,7 2-1 16,1-2 1-16,5 0-1 0,-14 3 2 0,9-3-2 0,5 2 2 15,-6 3-5-15,-12 5 1 0,5-7 0 0,2 7 1 16,-2 0 7-16,-8 0 1 0,3 0 0 0,2 2 0 0,-5 3 2 16,-9 0-1-16,-1 3 0 0,0-8 1 15,-5 0-5-15,-8 2-1 0,3 3 1 0,-3-5 1 0,-5 0-3 16,-4-5 0-16,-4 3-1 0,1 2 2 0,-6-8 7 15,-4 3 1-15,-8 0 0 0,-1 3-1 0,-9-3-4 16,-3 5 2-16,-5 0-1 0,8 0 0 0,-8-3-2 0,0 3 0 16,0 3 0-16,0-3 1 0,-5 0 5 0,2 0 0 15,3 0 0-15,-30 0 1 0,-24 0-5 0,-7-3 0 16,-2 3 0-16,4 3 1 0,8 2 7 0,3-5 1 16,-3 0-1-16,-10 0 1 0,0-5-10 0,5 2 1 15,-5 6 1-15,-5-3-1 0,5 5-1 0,0-5 0 16,-8-5 0-16,3 10 1 0,-3-3-1 15,3 3 1-15,-8-5-1 0,0 5 0 0,1-10-2 0,-1 5 1 16,0-5-2-16,-5 5 2 0,5-2 6 0,6-3 0 16,-4 2-1-16,-4-7 1 0,5 0-8 0,2 2-1 0,-10 3 1 15,0 5 1-15,6-7-8 0,9-1 0 0,-2-7 0 16,-3 5 0-16,-2 2-2 0,7-2 0 0,-2 3 1 16,-2 2 0-16,1-3-3 0,6 3 0 0,5-2 0 15,0 1 1-15,8-4-3 0,0 3 0 0,-1-3 1 16,1 2 0-16,2 6 1 0,11-6-1 0,-4-4 1 15,-1 6-1-15,9 4 1 0,11 2-1 0,-8-5 1 16,2 5-1-16,6 5 3 0,10-5 0 0,2-5 0 0,-2 5 0 16,8 0 1-16,-4 0 0 0,6 0 0 0,0 0 0 15,0 0 1-15,0 0 0 0,-5 0 0 0,5 5 1 16,5-3 1-16,1 4 1 0,-6-1-1 0,20 10 1 16,10 5 5-16,11-3 0 0,2 1 0 0,13-5 1 0,-5 2-5 15,3-8 1-15,-3 6-1 0,7-5 2 0,3-1-2 16,0-4 2-16,-2 2-2 0,12-3 2 0,3 3-2 15,-11 8 1-15,14-6-1 0,-1 1 1 16,-2-3-5-16,-8-2 1 0,8 2-1 0,5 7 1 0,-1-2-1 16,-9-2 0-16,5-3 0 0,0 0 0 0,-6 10-1 0,-7-7 0 15,11-6 0-15,1 8 0 0,1 5-2 0,-13-12 2 16,8 7 0-16,5-3 0 0,-13 1 0 0,-8-3 0 16,8 3 0-16,8 2 0 0,-8-5-1 0,-10-3 2 15,7 3-1-15,-2-5 1 0,-7 0 0 0,-4 0 0 16,4 0 0-16,4-5 0 0,-10 5 0 0,-4-2 0 15,-4-3 0-15,9 5 0 0,-9-3 1 0,-2 3 1 16,-2-7-1-16,-6 14 0 0,-2-7 1 0,-5-7 1 0,0 14 0 16,-1 1 0-16,-9-1 0 0,-3-2 2 0,3-5-1 15,-3 0 1-15,0 0-1 0,-5 0 1 0,3 0-1 16,2 0 1-16,-5 0-4 0,0 0 1 0,0 0 0 16,-5 0 1-16,2 0 0 0,3 0 0 0,-5-2 1 15,-13-1-1-15,-30-4-2 0,-13-1 2 0,-3-7-2 16,-7 10 1-16,7-3-3 0,3 1 1 0,-5-6 0 15,-3 6 0-15,3-1-2 0,5 3-1 0,-5 0 1 16,-8 5 1-16,-2-2 1 0,2-6 0 0,0 8 0 0,-10 0 0 16,3-8 2-16,7 8 2 0,-5-5-2 0,-7 5 1 15,2 5 2-15,10-5 0 0,-7 8 0 0,-11-8 0 16,3 0-5-16,13 8 0 0,-3-6 0 0,0 3 0 16,-2 8 1-16,2-6 2 0,0 6-1 0,-2-3 0 0,-3 0 2 15,15 5-1-15,0 3 0 0,-10 7 1 0,8 3-8 16,7-1 2-16,3 9 0 0,-12 7 0 0,73-43-2004 15</inkml:trace>
  <inkml:trace contextRef="#ctx0" brushRef="#br0" timeOffset="60660.15">28000 10636 414 0,'0'0'0'16,"0"0"0"-16,0 0 0 0,0 0-42 0,0 0 2 16,0 0-1-16,0 0 1 0,0 0 56 0,0 0 0 0,0 0 0 15,0 0 1-15,0 0-5 0,0 0 1 0,0 0-1 16,0 0 1-16,13-38 1 0,-8 20-1 0,-5 6 1 16,-3-3 0-16,-2-1-8 0,3 6 1 0,-1 0-2 15,1 3 2-15,2-6 9 0,-3 6 1 0,-2-4-2 16,2 9 2-16,3-13-7 0,-2 10 0 0,-3-3 1 15,2 3 0-15,1 3-6 0,-3-6 1 0,0 3 0 16,-1 3-1-16,1-3 5 0,0-1 0 0,0 4 0 16,0-3 1-16,-3-5-4 0,1 5 1 0,-1-3 0 15,-2 8 1-15,0-7 16 0,0 2 1 0,2 0-2 16,-10 2 2-16,3 3-6 0,0 0 2 0,-3-2-1 16,3 2 0-16,2 0-2 0,3 0 0 0,-3 0 1 0,0 0-1 15,3 0-6-15,0 2 1 0,-3 6-1 0,-2-3 2 0,2-3-10 16,3 3 1-16,5-5-1 0,0 8 1 15,-3-8 0-15,-2 0 0 0,2 2 0 0,1 1 1 0,-1 4-6 16,1-4 1-16,1 2 0 0,1-5 1 0,-5 0 0 16,3 0 0-16,-1 0 1 0,0 8 0 0,3-3 3 15,3 2 1-15,-1-7-2 0,-2 8 2 0,0-6 5 16,0 3 0-16,0-2 1 0,-3 7-1 0,-2 5-12 0,0-13 1 16,2 9 0-16,3-4 0 0,0 1 5 15,0 4 0-15,2-9 1 0,1 4 0 0,-3 3-3 0,0-2 0 16,2 0 0-16,3-1 0 0,0 1 3 0,-2-1 1 15,-4-2-1-15,4 3 1 0,2 4-5 0,0 4 1 16,-3-9-1-16,3 8 2 0,0 3-5 0,0-3 1 16,0-5 1-16,0 0-1 0,0 0-1 0,0 0 1 15,0-2-1-15,5 7 2 0,1 5-3 0,-1-12 1 16,2 2 0-16,3 7 0 0,1-9-1 0,-6 0 1 0,0-1-1 16,5 11 1-16,3 4-1 0,-1 1 0 0,-1-5 0 15,-1 4 1-15,0 6 3 0,-2-8 0 0,-3-7 0 16,2 2 0-16,1-7 4 0,-6-1 0 0,1 1 0 15,2-3 1-15,3 2-9 0,-1-7 1 0,-2 3-1 16,1 7 1-16,1-3-3 0,3-4-1 0,-2 2 1 16,0 0 1-16,-3 3-5 0,0-6 2 0,0 3-2 15,5 3 2-15,3-1-2 0,2-2 1 0,-2-5-1 0,7 0 1 16,-2 0 8-16,0 0-1 0,-3 0 0 0,3-5 0 16,0-2 11-16,-6 2 0 0,1 2 1 0,0-4-1 15,2-1 0-15,-5 8 0 0,-2-5 0 0,10-8 1 16,-3 3-6-16,-5 5 1 0,-2-2 0 0,4-1 0 15,1-4 1-15,-3 4 0 0,-5-5 0 0,6-2 1 16,-4 0-6-16,-2 3-1 0,0-1 1 0,6-2 0 16,-1-5-6-16,-5 5 1 0,-3 7-1 0,3-5 1 0,1-2-2 15,-4 3 0-15,1 4-1 0,-1-10 1 0,1 1 1 16,-1 4 1-16,1-2-1 0,-1 3 1 0,1-4-1 16,-3 6 1-16,-3 3-1 0,3-3 1 0,0-3 10 0,-2 0 0 15,2 3 0-15,0-2 1 0,-3 7 4 0,1-5-1 16,-1 2 1-16,3-2 0 0,-2 0 2 0,-3 0 3 15,-1 0-2-15,4 5 1 0,-1 2-13 0,-2-2 2 16,3 0-1-16,-1-2 1 0,-4-3 3 0,-1 2 0 16,-2 3 0-16,0 2 1 0,-3-2-11 0,0 0 1 15,0-5 0-15,-2 3 0 0,0-6 0 0,0 8 0 16,2 3-1-16,-2-4 1 0,-3 4 0 0,0-1 2 0,3 1-1 16,2-6 1-16,0 3-1 0,1 3 0 0,-4-3 1 15,4 10 0-15,-4-5-3 0,4-5 2 0,-1 5-2 16,3 0 1-16,-3 0 1 0,-2 0 1 15,2 0-1-15,-2 0 0 0,-3 0-2 0,3 5 2 0,7-3-2 16,-5-2 1-16,-2 0 0 0,2 5 2 0,-2 3-2 16,-5-3 1-16,-1 10 1 0,4-2 0 0,4-6 0 15,3 8 0-15,2-2-5 0,-5 2 0 0,6-2 0 16,-1 12 1-16,0 0-16 0,3 5 0 0,3 8-1298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07:41:17.8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801 50,'0'-2,"0"1,0 0,1 0,-1 0,1-1,-1 1,1 0,-1 0,1 0,0 0,-1 0,1 0,0 0,0 0,0 0,0 0,0 1,0-1,0 0,0 1,0-1,0 0,0 1,0-1,1 1,1-1,37-7,-32 7,88-9,0 4,116 9,-61 0,1775-3,-1901 1,-1 1,1 2,-1 0,0 1,-1 2,1 0,29 15,-28-13,0-1,1-1,0-1,0-2,38 3,134-7,-105-3,-83 3,1 1,-2 0,1 0,0 1,0 0,0 1,-1 0,1 1,-1 0,0 0,0 1,-1 0,1 1,-1 0,0 0,10 11,-3-6,0 0,0-1,1-1,0-1,0 0,32 9,-7-5,72 10,-99-18,0-1,-1 2,1 0,-1 0,0 1,12 8,-12-6,0-1,1-1,-1 0,1-1,23 6,14-6,0-1,82-5,-67-1,-49 2,1-1,0-1,26-6,-42 8,1-1,0 1,0-1,0 0,0 0,-1 0,1 0,0 0,-1-1,1 1,-1-1,0 0,1 1,-1-1,0 0,0 0,0-1,0 1,0 0,-1-1,1 1,-1-1,0 1,1-1,-1 0,0 0,-1 1,1-1,0 0,-1-3,0 3,-1 0,1 0,-1 0,0 0,0 0,-1 0,1 0,-1 1,1-1,-1 0,0 1,0-1,-2-1,-36-35,19 19,13 11,-1 0,0 0,-1 1,0 1,0-1,-1 1,1 1,-2 0,1 1,0 0,-1 0,0 2,0-1,0 1,-21-1,-62-3,-151 10,80 1,137-5,0 1,0 1,0 2,0 1,1 1,0 1,-30 11,-2 5,-1-2,-1-4,0-2,-1-3,-1-2,-111 0,154-8,0 1,0 1,1 1,-1 1,1 1,-37 16,13-6,17-8,1 0,-1-3,-1 0,-44 2,-115-9,90 0,-26-1,-196 6,283 1,-50 13,52-9,-60 6,-383-10,244-7,-1235 3,1426 0</inkml:trace>
</inkml:ink>
</file>

<file path=ppt/ink/ink5.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27:49.006"/>
    </inkml:context>
    <inkml:brush xml:id="br0">
      <inkml:brushProperty name="width" value="0.05292" units="cm"/>
      <inkml:brushProperty name="height" value="0.05292" units="cm"/>
      <inkml:brushProperty name="color" value="#FF0000"/>
    </inkml:brush>
  </inkml:definitions>
  <inkml:trace contextRef="#ctx0" brushRef="#br0">15661 9129 1231 0,'0'0'0'16,"0"0"0"-16,0 0 0 0,0 0 28 0,0 0 0 0,0 0 0 15,-28-28 1-15,11 18-9 0,-1-3 0 0,-3-2 0 16,-2-5 1-16,6 3-7 0,4 6 1 0,-5 4-1 15,0-6 1-15,0 6-19 0,3-6-1 0,0 6 1 16,-5-6 0-16,-6 0-1 0,3 11-1 0,0-6 0 0,-7 3 2 16,-3 3 2-16,2 2 1 0,6 2-2 0,-6-2 2 15,1-2 1-15,-6 4 0 0,-2 11 0 0,2-11 0 16,-7 3 1-16,5-5 2 0,-5 3-2 0,-6 2 1 16,9 0 5-16,4-5 0 0,-2 0 1 0,-5-5 0 0,4 5-6 15,4 0 1-15,-1-5-1 0,-2 2 0 0,0-4-1 16,2 7 2-16,-4 0-2 0,-1 0 1 0,0 0 0 15,0 0 2-15,1 0-2 0,-1 2 1 0,3 3 8 16,-5-5 2-16,2 8-2 0,-5 0 1 0,5-3-8 16,8 2 0-16,-2-2-1 0,-1 5 2 0,3 3 4 15,3-8 0-15,-4 2 0 0,6 9 1 0,6-4-6 0,-4 3 1 16,-4-2-1-16,2-6 2 0,7 6 2 16,3-5 1-16,-4 7 0 0,1 5 0 0,3-5 12 0,6-2 2 15,-6 2-2-15,5 5 1 0,-5 0-19 0,6 0 0 16,4-5 0-16,-5 5 1 0,1 6-1 0,1-6 0 15,4 0 1-15,2 13-1 0,0-6 5 0,2-4 1 16,3 2-1-16,0-2 1 0,-3-3 3 0,3-10 1 0,3 8-1 16,5 2 0-16,-6-5-11 0,1-2 2 15,4 2-2-15,1-3 1 0,5 6-1 0,-3 0 1 0,-5-3-1 16,26 33 2-16,-19-28-3 0,4-5 0 16,1 13 0-16,1-8 10 0,-5-7 0 0,2 9 0 15,5-2 0-15,-2 0 2 0,0-2 1 0,-3-5-1 16,8 2 0-16,0-3 2 0,-5 1-1 0,2-3 1 15,6 0 0-15,-3-2-1 0,-6-1 0 0,4-2 1 16,7 3-1-16,-3-1-8 0,-4 1 0 0,1 5 0 16,-1-6 0-16,7-4 1 0,-3 4 0 0,1-2-1 0,2 0 2 15,2 3-6-15,3-6 1 0,-2-2 1 0,-1 0-1 16,1 0 9-16,-1 5 0 0,1 3 0 0,12-8 1 16,-7 3-9-16,-8-1 2 0,5 6-2 0,5-8 1 15,-2 2 1-15,-6 3 1 0,8-5-1 0,-2-7 1 16,-3 7-5-16,3 2 1 0,-1-2 0 0,1-10 1 0,2 5 0 15,-5-3 0-15,3 3 1 0,4-2 0 0,-1 2 9 16,-9 2-1-16,3-4 0 0,3-1 1 0,-1-7-7 16,-2 5 1-16,3 0 0 0,-5 2 1 0,4-4-3 0,-4 4 1 15,-1-2-1-15,1-5 1 0,-1 0 0 16,1 0-1-16,-6 2 1 0,6-2 0 0,-8 2 1 0,2-2 2 16,1-2-1-16,4-1 1 0,-9-2-4 0,1 0-1 15,-4 7 1-15,5-10-1 0,-3 6 1 0,-7-1 0 16,5-7 0-16,0 2 0 0,-3 1 3 0,0 1 1 15,-2 1-1-15,0-7 1 0,-3-1-5 0,-2 8 1 16,-8-3-1-16,5-5 1 0,-3 1-1 0,-4-6 2 0,-1 10-1 16,1-5 0-16,-3 1 3 0,-1-1 1 0,-1 3-1 15,-1 2 1-15,-2-5-5 0,2 1 1 0,-7-1-1 16,2-2 1-16,-2 2-1 0,0 3 2 0,0 2-2 16,-3 3 2-16,0-5 6 0,-2 7 2 0,2-2-1 15,-5 0 1-15,0 5-8 0,3-3 1 0,-6 8 0 16,-9-8 1-16,-1 8-6 0,8-2 1 0,-3-1 0 15,-9 6 0-15,-9 7 1 0,4 0 1 0,-6 7-1999 16</inkml:trace>
  <inkml:trace contextRef="#ctx0" brushRef="#br0" timeOffset="6390.75">16592 9759 1105 0,'0'0'0'16,"0"0"0"-16,0 0 0 0,-33 7 0 0,28-4 0 15,5-3 0-15,-5 7 0 0,3 6 35 0,2 0 1 16,0-6-1-16,-5 6 1 0,-1 9-21 0,1 6 1 0,3 0-2 16,4 12 2-16,-2 3-15 0,-2-5 1 15,2 7-1-15,5 11 2 0,-3-8-2 0,-2 2 1 0,0 13 0 16,6 13 1-16,-1-8-2 0,2 5 1 0,1 2-1 16,2 6 1-16,-2-1-4 0,-1-4 1 0,4 7-1 15,-4 13 1-15,3-13-8 0,-7-7 1 0,2 14 0 16,0-6 0-16,0-6-2 0,-5-3 1 0,5 3 0 15,-2 6 0-15,2-9 0 0,-5-9 0 0,2-1 0 16,1 8 1-16,-1 0 3 0,4-10-1 0,-6 0 0 16,5 0 2-16,-5-12 3 0,0 2 1 0,0 0-1 0,2 5 1 15,1-8 0-15,4-10 0 0,-7 3 0 0,0-3 0 16,0 3 0-16,0-7 0 0,3-6 0 0,-1 3 0 16,-2-1 0-16,0-1 0 0,-2 1 0 0,2-4 1 15,5-3-2-15,0 0 1 0,-5-4 0 0,0 9 0 0,0-5-1 16,0-10 1-16,-5-2 0 0,10 2 0 0,-2 5-2 15,-1-10 2-15,-2 3 0 0,-2 4 0 0,4-7 0 16,3 3 0-16,3-5 0 0,-8 4 0 16,0-4 4-16,0 4-1 0,0-4 0 0,0-1 1 0,0 6 0 15,0-5 2-15,0-1-2 0,2 1 2 0,4 7 2 16,-1 2 1-16,-3-9 0 0,6 10 0 0,-1-6-1 16,-1 6 1-16,-4-3-1 0,3-5 1 0,3 0-2 0,2-2 2 15,-2-6 0-15,4 6 0 0,4 4 10 0,-4 1 0 16,1-10 1-16,5 7 0 0,0-10-6 0,-3 0 2 15,3 2-1-15,2 3 0 0,8-5 3 0,-8 0 1 16,3 0 0-16,10 0 1 0,-5 0-8 0,-5 0 0 16,5 0 1-16,8 0-1 0,-1 0-2 0,-4 0 0 15,7 0 0-15,-2-5 0 0,2 5 0 0,0 5 0 0,5-5 1 16,6-7-1-16,-6 7-2 0,-2 0 1 0,2 0-2 16,5-8 2-16,-2 6-4 0,-5 2 0 0,2 10 1 15,10-10 0-15,-2 2-2 0,-2 6 2 0,-6 2-1 16,8 5 1-16,2-15-5 0,-12 7 1 0,5 1 1 15,15-3-1-15,-8 3-1 0,-10-1 0 0,6 1 0 16,2-8 0-16,-3 0 2 0,-5 5 0 0,6-3-1 16,-6 3 2-16,-5 3-4 0,0-8 0 0,3 0 0 15,-8-5 1-15,0 2-1 0,-8 3 0 0,6-7 0 16,-1-3 0-16,1 0 0 0,-11 0 0 0,3-1 0 16,0-11 0-16,0 2 0 0,-5-6 0 0,0-1 0 0,5-4 0 15,-6-1 0-15,-4 1 1 0,-5-6 0 0,2-1 0 16,3 3-1-16,-8-6 1 0,2 1 0 0,1 2 0 15,-3-2-1-15,0 5 2 0,-2-1-2 0,7-4 1 0,-5 5 0 16,0-1 1-16,5 1 0 0,0-13 1 0,-2 5-2 16,0 3 0-16,-3-10 0 0,-3 9 0 0,6-9 1 15,-6 2 2-15,1 0-2 0,0-5 1 0,2 3-2 0,-3 7 2 16,1-5-2-16,-6-2 1 0,3 2 8 0,0 3 0 16,-2-1 0-16,-3-2 0 0,-1-7 3 0,4 4-1 15,-6-1 0-15,3 1 2 0,0-2-10 0,0 15 1 16,0-9-1-16,-5 4 1 0,5 2 0 0,-3-1 1 15,5-4 0-15,1 1 0 0,-3 5-4 0,-5-1 0 16,7 3 0-16,-4-2 0 0,-1 5-2 0,0 0 0 16,1 7 0-16,2-7 1 0,-1 9-1 0,-1-1 0 15,-3 4 0-15,7-10 0 0,-5 6 0 0,3 6 1 16,-7-1 1-16,1-6-1 0,4 5-1 0,-6 11 1 0,3-14-1 16,2 1 1-16,-4 5-1 0,1-5 1 0,-1 5-1 15,-6 2 1-15,-2-2 0 0,2-5 2 0,-3 2-1 16,1-10 0-16,0 6 1 0,-1 4 1 0,1 0-1 15,0-2 1-15,-3-3-1 0,2 8 1 0,1-2 1 16,-8-6-1-16,3-5 14 0,4 15 1 0,-2-2-1 16,-7-7 1-16,4 6 3 0,3 6 0 0,-2 3 1 0,-6-11-1 15,1 5-17-15,-1 3-1 0,6 3 1 0,0 2 0 16,-6-11 2-16,0 9 1 0,4-1 0 0,1 3-1 16,1-10-4-16,-1 0-1 0,-4 5 0 0,-1-3 2 15,1 8 7-15,-1-3 0 0,1-2 0 0,-4 3 0 16,4-1-4-16,2 3 1 0,0-3 0 0,-5-2 0 0,-5 5-4 15,0 3 2-15,-1-1-1 0,4 0 1 0,4 3 17 16,-2 3-1-16,-2-3 0 0,-1-5 1 0,3 2-7 16,-5 3-1-16,2 0 1 0,-2 3 0 0,2 2-8 15,-2-5 1-15,5-3-1 0,-8 5 1 0,6 3-7 16,-3 0-1-16,-1-2 0 0,-1 4 1 0,-3-2-2 16,2 0 0-16,-2 3 0 0,-6 2 1 0,11-2-2 15,-3-3 1-15,-2 5 0 0,-5-5 0 0,5 0-2 0,4 0 0 16,-4 0-1-16,0 7 1 0,0-2-11 0,2-5 0 15,-2 3 1-15,-6 4 0 0,4 1 9 0,1-1 2 16,1 3 0-16,-5 1 0 0,-1 6-7 0,-7 3 1 16,-2 8-1817-16</inkml:trace>
  <inkml:trace contextRef="#ctx0" brushRef="#br0" timeOffset="9133.04">13819 13226 590 0,'0'0'0'0,"0"0"0"0,0 0 0 0,-5 28 21 16,-2-11 2-16,7-1-1 0,0-4 0 0,0-2-17 0,0 0 1 16,0 0-2-16,0 6 2 0,7 9-5 0,-7-5 1 15,5 0-1-15,0 10 1 0,3 6-3 0,-3-1 1 16,3 0 0-16,-1 3 0 0,4 5-3 0,-6-8 0 16,2 5-1-16,1 3 1 0,2-5-2 0,-5 0 1 15,3 0-1-15,-3 2 1 0,3-5 3 0,-3-7 1 16,-5 5-1-16,2 2 1 0,-2-15-2 0,3-2 2 0,4 2 0 15,-1 0 0-15,1-7 0 0,-2-3 0 0,-5 0 0 16,0 0 0-16,0-3 2 0,0-2 0 0,0-5-507 16</inkml:trace>
  <inkml:trace contextRef="#ctx0" brushRef="#br0" timeOffset="10363.44">13791 13460 640 0,'3'-5'0'0,"10"3"0"0,12-6 0 0,1-2 22 16,2 0-1-16,5-2 0 0,5-4 2 0,-3 1-17 0,-7 3 1 16,11-3 0-16,-4 2 0 0,3-2-4 0,-5-3 1 15,8 1 1-15,7 4-1 0,-4-2-2 0,-1 2-1 16,5 1 0-16,3-3 0 0,-3 2 0 0,-4 5 1 16,-1 3 1-16,10-2-1 0,-2 4 5 0,-2-4 0 15,2 2 0-15,7 5 1 0,-2 5-4 0,-3-3 1 16,6 6-1-16,5-1 2 0,-9-4-1 0,1-1 0 15,0 3 0-15,5-5 0 0,3 0-4 0,-5-7 2 0,2 4-1 16,7 3 0-16,-7-10 1 0,-5 3 1 0,5-3-1 16,6 2 1-16,-4 1 14 0,-4 4-1 0,2-10 1 15,7 6 0-15,-6-1 14 0,-7-4-1 0,7 4 1 16,4 1-1-16,-5 2-4 0,-5 2 0 0,5-2 0 16,2 5 0-16,-2 0-3 0,-7 2 1 0,-1-2 0 15,11 0 0-15,-8 0-9 0,-3 0 1 0,3 0 0 16,5-7 0-16,0 4-17 0,-7-4 0 0,2-1 0 15,2 3 0-15,1-2-2 0,-13-6 1 0,4 3-1 0,6-3 1 16,-5 8-1-16,-7-5 1 0,4 5-1 0,3-10 1 16,-3 10-4-16,-7 5 2 0,2 0-1 0,5 0 1 15,-2-5 2-15,-5 3 1 0,-3 2 0 0,3 0 0 16,-3 0 5-16,-2 7 2 0,2-7-1 0,-8 0 1 16,3 0 3-16,-2 5 0 0,4-2 0 0,1 2 0 0,-10-5-1 15,-4 0 1-15,4 7-1 0,-3-2 1 16,2 3-5-16,-10-6 0 0,3-2 1 0,0 5-1 0,-3 3 0 15,-2-3 0-15,0 0 1 0,2 8 0 0,-2-1 6 16,-3 1 2-16,0-3-1 0,3 0 0 0,2 8-6 0,-2 2 0 16,0-8 0-16,-3 11 1 0,2-3-8 0,1 5 0 15,-3-2 0-15,-2-3 0 0,-3 11-5 0,-2-11 2 16,2 0-2-16,0 3 2 0,0 2-7 0,-5-3 1 16,2 4-1-16,1 1 1 0,-1-9 10 0,-2 0 1 15,0 2 0-15,0 2 1 0,0-1 0 0,0-1 0 16,0 0 1-16,-5 5 0 0,5 3 15 0,3-3 0 15,-1-2 0-15,-2 4 0 0,0-1-13 0,0-4 0 0,0 3-1 16,0 3 1-16,0-5 5 0,0-3 0 16,0-5 1-16,-5 5-1 0,3 0-3 0,2-9 1 0,0 1-2 15,-8 3 2-15,3-7-4 0,3 2 0 0,-1 0 1 16,-7 3 0-16,-3 2-2 0,0 2 2 0,6-14-1 16,-11 4 1-16,-2 1-1 0,-1-3-1 0,6 0 1 15,-10 3-1-15,-8-8 21 0,-1 2-1 0,4-2 1 16,-11 5 0-16,8-2-8 0,-2-1-1 0,9-2 1 15,-12-2 0-15,5-1 1 0,2 3 1 0,-2 3 0 16,-5 2 0-16,2 0-6 0,6-5-1 0,-8 0 0 0,-3 2 2 16,3 3-14-16,0-5 1 0,-3 8 0 0,-7-8 0 15,2 5-1-15,-2 0 0 0,-6-5 0 0,-2 3 1 16,-5 4-1-16,5-4 0 0,0 4 0 0,-10 3 0 0,5-2 0 16,5-6 1-16,0 3 1 0,-8 3-1 15,3 5 3-15,5-6 1 0,-7-4-1 0,-8 9 2 0,7-7 2 16,5 3 1-16,1-1 0 0,-3-2-1 0,0 3-3 15,2 0 1-15,1-1-2 0,-8-2 2 0,5 3 3 16,5-6 0-16,-5 3 0 0,0 3 1 0,-1-1-6 16,6-7 1-16,1 5-1 0,-9-2 1 0,5 2 8 0,1 2 1 15,-3-4-1-15,-3 2 2 0,6-5-15 0,7 0 0 16,-5 8 0-16,-5-3 0 0,0 2 3 0,7-7 2 16,-2 0-2-16,0 0 1 0,0 0-6 0,6-7 0 15,-4 2 0-15,-4 0-1 0,2 2-10 16,5-2-1-16,0 2 1 0,-3 3 1 0,4-7 12 0,4 2 1 15,-5 0 0-15,3-3 0 0,-3 6 7 0,2 2 1 16,1 0-1-16,-5 0 1 0,4-5 4 0,6 2 2 0,-3 6-1 16,-2 2 1-16,0-3-11 0,4 3 1 0,4 0-1 15,-4-2 1-15,6 2 9 0,0 2 2 0,2-4-1 16,-4-3 0-16,-1 5-4 0,5 3 0 0,-2-3 0 16,3 2 0-16,4-7-2 0,0 8 0 0,1-1 0 15,-1 1 1-15,1-3-4 0,7-3-1 0,3 9 1 16,-11-4 0-16,6 3-4 0,-1 0 0 0,-4 5 0 15,-1 6 2-15,31-21-1859 0</inkml:trace>
  <inkml:trace contextRef="#ctx0" brushRef="#br0" timeOffset="15488.44">19198 14441 803 0,'0'0'0'0,"0"0"0"0,0 0 0 0,0 0 27 16,0 0 1-16,-16-36-1 0,9 21 1 16,-1 3 0-16,0-3 0 0,-2-3 0 0,0 3 1 0,0 0-30 15,0 2 1-15,0-2-1 0,-1-13 1 0,-6 3-6 16,4 2 2-16,-8 3-1 0,6-2 1 0,2-4-6 15,1 6 0-15,-1 0 0 0,-7 2 0 0,2-7 4 0,0-3 1 16,0 1 0-16,-5 4 0 0,3-5-4 0,-8 6 0 16,-3-4 0-16,1 4 2 0,5-6 4 0,4 8 1 15,-7-3 0-15,-5 3 1 0,3 7 0 0,2-2 1 16,2 0 0-16,-4-2 0 0,-1 4 1 0,1 5 0 16,-9 6 0-16,1-3 0 0,0 2 19 0,2-4 2 15,1-3-1-15,-1 7 0 0,1 3 5 0,2-5 1 0,-3 3-1 16,-2 2 1-16,0 0-1 0,2-5 1 0,0 2-2 15,-2 6 2-15,0 4 6 0,2-7 0 0,1 0 1 16,-6 5 0-16,0-2-6 0,6 2 1 0,-1 0-1 16,3-5 1-16,-3 7-7 0,1-4-1 0,-1 4 0 15,-4-2 1-15,4 8-7 0,5-5 1 0,-7-6 0 16,3 6-1-16,-4-1-1 0,9-2-1 0,-3 3 1 16,0 4 0-16,2 1-9 0,1-5-1 0,-1-1 1 15,-4 6 0-15,4 2 6 0,1-3-1 0,-4 4 0 16,-1-4 0-16,4 3-6 0,1-2 1 0,-1 2-1 15,1 5 1-15,4-5-1 0,-4-2 2 0,2 5-2 16,0-1 2-16,5 3 2 0,0-10 1 0,3 8-1 0,-6-8 1 16,3 8-1-16,11-3-1 0,-1-2 1 0,-5 2 1 0,-2-3-1 15,4-2 1-15,9 3 0 0,-6-6 0 0,-5 6-5 16,6-5 2-16,1 4 0 0,4 8-1 0,-3 3-2 16,7-10-1-16,-7 2 0 0,2 12 0 0,3-4-1 15,5 5 2-15,0 5-2 0,5 2 1 0,0-2-2 16,-2-3 1-16,-1 10 0 0,6 6 0 0,5-1-1 15,-3-10 0-15,0 6 0 0,-5 9 0 0,5-7 0 0,3-3 0 16,0 3 0-16,-3 0 0 0,0-3 0 0,0 0 0 16,-2 3 0-16,5 5 2 0,-1-8 4 0,-1 3 2 15,-4 0-1-15,-4 8 1 0,4-4 11 0,1-4 0 16,-3 3 0-16,-2-4 0 0,2 6-17 0,5-12 2 16,-5 4-1-16,-2 3 0 0,2-5-3 0,-5 2 0 15,7 0 0-15,3 8 0 0,-2-5 0 0,-3 0 0 16,3 5 0-16,2 2 0 0,-2-2-1 0,-3-3 1 15,2 1 0-15,3 1 0 0,-10 1-2 0,3 0 0 16,0-2-1-16,4 6 1 0,-4-9-2 0,-1-2 0 0,1-6 0 16,2 5 1-16,-3-10 0 0,1-2 1 0,-3 5 0 15,5-3 1-15,-2 3 1 0,2-5 0 0,-3-1 0 16,8 1 0-16,-2 0 0 0,2 0 0 0,-7-8 0 16,-1 10 0-16,6 3 0 0,-3-6 0 0,8 1 0 15,-6 2 1-15,1 3 0 0,2-13 1 0,-2 3 0 16,7-3 1-16,-2-5-3 0,0 0 0 0,-8-2 0 0,10 0 1 15,-2-6-2-15,-3 1 0 0,3-1-1 0,4-2 2 16,-4-5 0-16,0 0 0 0,0 3 0 0,4 2 0 16,1 0 7-16,0-3 0 0,7 1 0 0,-2 2-1 0,-2 3-1 15,-1 4 0-15,0-4 1 0,6 4 0 16,-6-4-4-16,3-1 1 0,-3 6 0 0,3-5 0 0,0-1 0 16,-2 6 2-16,-4-6-2 0,6-4 2 0,3 2-5 15,-1 0 0-15,-2 2 0 0,5 1 0 0,0-3-5 16,-3 3 2-16,6-6-1 0,-1 3 1 15,-4-2-3-15,-3 2 2 0,2-3-2 0,6 1 2 0,-1 2-2 16,1 0 1-16,-1 0-1 0,9-3 1 0,-4 3-3 16,-12-5 0-16,5-5-1 0,5 3 1 0,0 2 8 0,-7 0 0 15,4 0 0-15,8-5 0 0,-2 2 2 0,0 1 1 16,-6-3 0-16,3 0 0 0,0 5 2 0,-5 0-1 16,3-5 1-16,4 2-1 0,1 3 0 0,-11-7 2 15,11 2 0-15,-5-3-1 0,-6 0 8 0,0-4 0 0,3 4 1 16,-2-7-1-16,-1 3-6 15,1-4 0-15,-1-1-1 0,3 2 2 0,3 0 2 0,-6-3 0 0,6 0 0 16,-11-2 1-16,8 5-4 0,-5-5 2 0,2 0-1 16,3-6 1-16,0 4 10 0,-7-1 0 0,2-2 0 15,2 2 2-15,0-10-11 0,-2 3 0 0,8 3 0 16,-11-6 0-16,3 3 0 0,-5 2 0 0,2 0 0 16,3 0 2-16,-5 1-2 0,2-6 0 0,3-2 0 15,-8 4 0-15,1-1-6 0,2 1 1 0,2-1-1 16,-2-9 2-16,0 4 7 0,-1-4 2 0,-4 1 0 15,2-8-1-15,1 3-22 0,-9-3 2 0,3 0-1 16,-2-10 0-16,-3 10-6 0,-2-5 0 0,-3-2 1 0,-3-11 0 16,-5 6 3-16,1 9 0 0,-3-4 0 0,-6-18 1 15,1 7 1-15,-3 11 2 0,1-8-2 0,4 2 1 0,-5 3 1 16,0 3-1-16,0 0 0 0,1-6 1 16,4 3 7-16,0 5 0 0,0 0 1 0,-7-7 0 0,5 4 9 15,2 14 2-15,0-11-1 0,-4 2 1 0,4 1-7 16,3 12 1-16,-6 0 0 0,-4-7 1 0,2 7-8 15,3-2 0-15,-3 2 1 0,-2-10-1 0,20 48-1793 16</inkml:trace>
</inkml:ink>
</file>

<file path=ppt/ink/ink6.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19:46.255"/>
    </inkml:context>
    <inkml:brush xml:id="br0">
      <inkml:brushProperty name="width" value="0.05292" units="cm"/>
      <inkml:brushProperty name="height" value="0.05292" units="cm"/>
      <inkml:brushProperty name="color" value="#FF0000"/>
    </inkml:brush>
  </inkml:definitions>
  <inkml:trace contextRef="#ctx0" brushRef="#br0">10769 13113 1632 0,'0'0'0'0,"0"0"0"15,0 0 0-15,0 0 53 0,0 0 0 0,0 0 0 16,0 0 0-16,0 0-2 0,0 0 1 0,0 0-2 16,0 0 2-16,0 0-6 0,0 0 0 0,0 0 0 15,0 0 1-15,48 22-20 0,-20 6 0 0,-2-3 0 16,4 6 1-16,1 1-22 0,-11-1 2 0,3-4 0 0,-5-2 0 15,7 3 11-15,-4 0 0 0,2-5 0 0,2 2 1 16,-2 0-10-16,-5 0 1 0,7-5-1 0,1 0 1 0,-3 8-2 16,-3-8 1-16,5-2-1 0,6 2 1 15,-3-5 0-15,-3 3 0 0,-4 5 0 0,2 2 0 0,-1-8-2 16,9 4 1-16,-6-1-1 0,-4 0 1 0,2 3 0 16,-6-6 0-16,9 6 0 0,-3-3 1 0,-8 0-5 15,3-5 0-15,5 5 0 0,-11-7 0 0,1-3 0 16,-5-5 0-16,2 3 1 0,3-6 0 0,-8-2-5 0,-5 0 1 15,5 0 0-15,3-7 1 0,4 4-2 0,-7-7 0 16,0 0 0-16,8-18 0 0,2-15-1 0,-2-4 0 16,2-6 0-16,-2 2 0 0,-8 3-9 0,3 6 0 15,-3-6 0-15,-3-3 1 0,4 3-59 0,-1 8 1 16,-5 2-2-16,5-2 2 0,-5-3 3 0,-3 3 2 16,6 7-1-16,-1-2 0 0,3 7 8 0,-5-2 0 15,0 2 1-15,0 0-1 0,3 3 31 0,-1 8 2 16,1 4 0-16,-3-2-1 0,0 2 45 0,0 6-1 0,0 2 1 15,0 2-1-15,0 3 13 0,0 0 0 0,0 0-1 16,0 0 2-16,0 0-3 0,0 0 1 0,0 0-2 16,-3 18 2-16,-2 15-4 0,-2-1 0 0,2 4 1 15,-8 1-1-15,-2 4-17 0,7-1 1 0,0-5-1 16,-4 6 2-16,-1 1 1 0,3-4-1 0,-3 8 1 16,0-4 0-16,1 9-10 0,-1 2 2 0,8-8 0 15,-8 13 0-15,0 0 11 0,3-3 1 0,-3 6 1 16,-4 4-1-16,4-4-5 0,0-6 1 0,1 11 0 0,-1 7 0 15,0-2 2-15,3-9 1 0,-3-4-1 16,0 10 1-16,1 1-7 0,-1-12 0 0,0 4 1 0,3-6-1 16,0-4-2-16,0-3 0 0,5 0 0 0,-8-6 0 15,8-1 9-15,-5-4 2 0,2 1-2 0,0 0 1 16,-2-5-18-16,3-10 2 0,-1 2-2 0,3-3 1 0,5-1 13 16,-5-9 0-16,0-2-1 0,2 5 1 0,3-2-6 15,-2-5 1-15,-1-3 1 0,-2-5-1 0,5 2-7 16,0-2 2-16,0 0 0 0,-5 0-1 0,2 0 5 15,3 0 0-15,0 0 0 0,0 0 1 0,0 0-2292 0</inkml:trace>
  <inkml:trace contextRef="#ctx0" brushRef="#br0" timeOffset="5073.02">10100 16048 1532 0,'0'0'0'15,"0"0"0"-15,0 0 0 0,-25 13 86 0,17-8-1 16,3 10 0-16,-5 0 1 0,7-2-31 0,-2-3 0 16,0 8 0-16,-3 17 1 0,-2 0-56 0,2 3 0 0,3 2 0 15,3 6 0-15,-3 4 0 0,-8-7 1 16,8 12-1-16,0 8 1 0,2-7-1 0,-2-6 1 15,-2 5 0-15,1 11 0 0,-4-8 4 16,3-5-1-16,-1 0 1 0,3 0 0 0,-3-16 4 0,3 1 1 0,-5 0-1 16,8-5 1-16,-4-3-5 0,1-5-1 0,0-5 1 15,3-9 1-15,-3-1-2 0,5-3 2 0,-8-4-1 16,8-6 1-16,0 3-8 0,0 0-1 0,0 0 1 16,-5-17 0-16,-8-6-27 0,3-2 1 0,2-3 0 15,-4-30 0-15,-1-5-49 0,0 5 2 0,13 5 0 0,-5 3 0 16,0 2 2-16,2 5 1 0,1-2 0 0,4-6 0 15,1 3 8-15,-3 6 0 0,5-1 0 0,0 2 0 16,-2 1 46-16,2 5 1 0,5 5-1 0,3-11 0 0,7 8 31 16,-7 11 2-16,5-11-1 0,-1 3 1 15,4 7 11-15,-6 10 1 0,3-2 0 0,7 3-1 0,-9-3 8 16,1 10 0-16,6 0-1 0,-5 10 1 0,2-3-5 16,-2 3 0-16,0 8 1 0,5 14-1 0,5-4-1 15,0 5 0-15,-3 7 0 0,-4 8 0 0,2-3-8 16,0 1 2-16,2 7-1 0,-2-1 0 0,2 6-2 0,1-5 0 15,-6 5 0-15,3 3 2 0,-5-9-9 16,-6-4 0-16,6 0 1 0,0 0 0 0,-5 0 3 16,-8-8 0-16,8-2-1 0,-1 0 1 0,-7-6-5 0,3-9 2 15,-3 2-2-15,3-7 1 16,-3-1 3-16,-5-4-1 0,0-6 1 0,0 6-1 0,0-6-6 0,0-2 0 16,0 0 0-16,-5-5 1 0,5 5-1583 0</inkml:trace>
  <inkml:trace contextRef="#ctx0" brushRef="#br0" timeOffset="5234.13">9975 16555 1632 0,'0'0'0'16,"0"0"0"-16,3 0 0 0,2 0 72 0,3-5 0 0,7 2 0 16,23-4 0-16,10-6-28 0,3-2 2 0,8-5 0 15,9-5 0-15,-1-3-12 0,6 0 1 0,14-2-1 16,7-13 0-16,-5 3-26 0,-8-3 0 0,6-5-1700 15</inkml:trace>
  <inkml:trace contextRef="#ctx0" brushRef="#br0" timeOffset="6711.25">14481 14516 1695 0,'0'0'0'0,"0"0"0"16,-31-10 0-16,16 8 72 15,0-6 0-15,-3-5 0 0,5 6 1 0,-2-6-40 0,0 3 2 0,2-7 0 16,-5-6 0-16,0-5 15 0,-4 0 2 0,4 1-1 16,-3-9 1-16,4 9-42 0,4-1 1 0,0-7 0 15,0 0 1-15,1 7-12 0,1 0 0 0,9-5 0 16,2-4 1-16,2 4 4 0,4 5 2 0,1-5-1 0,3-2 1 15,3 0 10-15,-5 4 1 0,4 6 0 0,6-2 1 16,-2 4-19-16,-4 5 2 0,4 1-2 0,6 1 1 16,-4 6-1-16,0 3 0 0,2 4 0 0,3 3 0 15,-5 0 0-15,0 0 0 0,2 0 0 0,11 10 0 16,-1 0 0-16,-7 1 1 0,3 4 0 0,2 10 0 16,2 3 1-16,-2-1 2 0,3-4-2 0,-1 5 1 0,-4 4-2 15,-1 4 2-15,3-9-2 0,3 1 1 0,2 2 1 16,-5-2 1-16,-3 0-1 0,6 5 0 0,-6 2 1 15,-2-7 0-15,5 2 0 0,2 0 0 0,-7 0 4 16,-2-10 0-16,2 1 0 0,2 6 1 0,0-6-5 16,-4-6 1-16,-1-3-1 0,3-2 1 0,3 3 3 0,-14-11 1 15,6 1-1-15,-3-1 1 16,6-2 13-16,-1-2 0 0,-7-1 0 0,-1-4 0 0,6 4-6 0,-8-2 1 16,3 3-2-16,2-16 2 0,1 1-5 0,-4-1 2 15,-4-5-1-15,0 3 1 0,2-8 5 0,3 6 1 16,-8-4 0-16,-3-4 1 0,1-3-10 0,-1 3 0 15,-4 3 0-15,-3-1 0 0,0 0 5 0,-1 0 1 16,-1-9-1-16,-6 1 0 0,3 6-4 0,2-5-1 16,1 7 0-16,-6-5 0 0,3-2-1 0,2 2 1 0,-2 8-1 15,-8-3 0-15,5 3 4 0,6 2 1 0,2 3 0 16,-8-2-1-16,0 4-3 0,8 5 2 0,3 3-2 16,-3-2 1-16,-6 4-12 0,4 3 1 0,-1 3 1 15,3 2-1-15,5 0-2399 0</inkml:trace>
  <inkml:trace contextRef="#ctx0" brushRef="#br0" timeOffset="8756.21">17363 12904 1808 0,'0'0'0'0,"0"0"0"15,0 0 0-15,0 0 94 0,0 0 0 0,0 0 0 16,36 22 0-16,-18-4-24 0,2 5 1 0,3-3-2 16,15 7 2-16,0 9-32 0,0-1 1 0,8 8-1 15,-3 10 1-15,3 0-39 0,0-8 0 0,2 10 1 16,8 8 0-16,0 0-1 0,-2 0 1 0,7 0-1 0,8 5 2 16,-8 0 0-16,-5 3 0 0,-3 2 1 0,8-5 0 15,-8-7-3-15,-4-6 1 0,-1 3 0 0,0-5 0 16,1-3 8-16,-11-9 0 0,10 4 0 0,-7-5 0 0,-3-4-9 15,-5-4 2-15,3 4-2 0,-1-9 1 16,-4-4-2-16,-8-5 0 0,-3-3 0 0,-4-13 1 0,-16-2-2031 16</inkml:trace>
  <inkml:trace contextRef="#ctx0" brushRef="#br0" timeOffset="9072.08">18630 12778 1997 0,'0'0'0'15,"0"0"0"-15,0 7 0 0,0 1 84 0,0-3 1 16,0 2 1-16,-10 29-1 0,-3 14-40 16,1-2 0-16,-4 7 0 0,-4 1 0 0,-5-1-15 0,2 1 1 0,-3-1 0 15,-9 3 0-15,2 2-31 0,2-12 0 16,-5 5 0-16,-7 8 0 0,0-8 7 0,2-3-1 15,-7 5 1-15,2 13 1 0,-7-5-2 0,7 0 0 0,0 3 0 16,-5 5 1-16,3-11-2 0,7-2 1 0,0 2 0 16,6 9 0-16,-6-14-1 0,8-7 0 0,2 7 0 15,-7 1 1-15,3-6-5 0,4-7 1 0,1 5 0 16,-1-5 0-16,1-8-2 0,4-2 0 0,-2-6 0 0,-5 1 2 16,3-8-5-16,7-10 2 0,-3-2-2056 0</inkml:trace>
  <inkml:trace contextRef="#ctx0" brushRef="#br0" timeOffset="12127.09">17180 15907 1771 0,'0'0'0'0,"0"0"0"0,0 0 0 16,0 0 98-16,0 0 0 0,0 0-1 0,0 0 2 15,0 0-38-15,0 0-1 0,0 0 1 0,0 0 1 16,0 0-38-16,0 0 2 0,0 0-1 0,0 0 1 0,18 46-23 16,0-16 0-16,-6 5 1 0,9 15-1 0,7 11 0 15,-3-3 2-15,-2-3-2 0,-3 6 2 0,1-6 3 16,-1-4 1-16,1-9-2 0,-1 6 2 0,-2 0-9 0,-6-10 2 15,-1 2-2-15,1-4 1 0,-2-9-1 0,-7-6 1 16,2-1-1-16,-5-18 1 0,0-2-2 0,0 0 0 16,0 0 0-16,0 0 1 0,0 0-2 0,0 0 1 15,0 0 0-15,-5-30 0 0,0-25 1 0,2-16 0 16,-4 3 0-16,-1 5 0 0,-2 13 0 0,5-3 0 16,-3 2 0-16,1-4 0 0,-1 12 0 0,5 5 0 0,6 8 0 15,5 2 0-15,-3 6 0 0,0 9 1 0,2 5-1 16,-2 1 1-16,1 7 0 0,-1 0 2 0,0 0-1 15,15 15 0-15,0 0-1 0,3 8 2 16,-5 4-2-16,5 21 1 0,0-2 0 0,-8-4 2 0,0 6-1 16,1-2 0-16,-4-6-2 0,1-7 2 0,-8-3-2 15,8 5 1-15,0-7-2 0,-6-3 1 0,4-5 0 16,-6 1 0-16,-3-6 2 0,-2-8-1 0,5-4 0 16,-5 2 1-16,0-5 1 0,0 0-1 0,0 0 1 15,0 0-1-15,0 0 0 0,0 0 2 0,0 0-1 16,8-8 1-16,7-9-1 0,6-1 1 0,-4 0-1 0,6-19 1 15,3-11-4-15,-6 0 1 0,-2 7 0 16,0-4 1-16,-6 5 0 0,-1-11 0 0,4 3 1 0,-5-7-1 16,-2 0-2-16,-1 7 1 0,3-3 0 0,-7-4 0 0,-1-1 0 15,-2 4 1-15,-5 1 0 0,5-12 0 0,-5 8-2 16,-2 2 1-16,-3-3-1 0,-6-2 2 0,4 8-3 16,1-3 1-16,-1 10 0 0,-1 8 0 15,-2 7-1-15,-1 6 1 0,4 4 0 0,7 8 0 0,5 5-1 16,-8 5 2-16,3 0-2 0,-3 12 1 0,-2 4-1 15,2-1 0-15,3 10 0 0,0 45 1 0,0 14-1 16,3-1 0-16,2 7 0 0,2 1 1 0,3-15-2 0,0-1 1 16,0 3 0-16,6-2 0 0,-4-10-2 15,1-3 0-15,-1 0 1 0,6-3 0 0,0-5-2 0,-3-14-1 16,0 2 1-16,0-3 0 0,3-10-2 0,-3-5 1 16,-2-2-1-16,-3-10 1 0,0-6-1 0,0-4 1 15,-2 2-1-15,2-5 1 0,-3 2-1 0,1-2 1 16,0-2-1-16,7-6 1 0,-5-4-1 0,2-1 1 0,-7 3-1 15,11-38 1-15,4-7-1 0,-2 12 1 0,-3 2-1 16,-5 6 1-16,2 0-1 0,-4 10 1 0,7 2-1 16,0 3 1-16,3 5 2 0,-3 7 0 0,-2 8-1 15,0 0 2-15,-1 0-10 0,-2 3 0 0,0 2-1 16,13 5 2-16,8 7 6 0,-9 4 1 0,-4-1-2 16,5 5 2-16,0 0-1 0,-6-2 2 0,1 2 0 15,0-2 0-15,0-3-1 0,-8 0 2 0,7-5-1 16,-4 13 1-16,-3-13 0 0,0-2 0 0,3-6-1 0,10 13 2 15,-6-7 0-15,-7-5 0 0,3-6 0 16,2 3 0-16,-2 0 0 0,-3-2 0 0,0-3 0 0,5-3 0 16,0 1 2-16,-7-1-1 0,2 3 0 0,3-13 0 15,7-2 1-15,-7 0 2 0,-3 3-2 0,2-11 1 16,3-7-2-16,-7 7 2 0,0 3-2 0,4 5 1 16,-7 2 1-16,3 3 1 0,-3 5-1 0,2 5 0 0,3 0 1 15,3-2 0-15,-8 2 0 0,0 2 0 0,5 3-1 16,-2-2 2-16,-3 2-1 0,12 15 1 0,14 10-1 15,2-2 1-15,-10-1-1 0,-6-1 1 0,1-11-5 0,-8-5 0 16,3 0 0-16,2 0 0 0,-2-2 0 0,-8-6 0 16,5 1 0-16,2 2 1 0,1-5 0 0,-6-5 0 15,-2 2 0-15,8 1 2 0,-5-1-1 0,2-2 1 16,0 3-1-16,5-16 2 0,10-7 4 0,-2-3 1 16,-10 0-1-16,-3-5 1 0,-3 1-2 15,1 4 1-15,-3 0 0 0,-5-2 1 16,-3 2-4-16,6 6 0 0,-6 1 0 0,-2-4 0 0,0 3 0 0,0-4 0 15,-3 9 1-15,0-3 0 0,-5-1-5 16,6 9 1-16,-1-3 0 0,-2 0 0 0,-1 2 2 0,4 5-1 16,-1 1 1-16,-2-1-1 0,2 8-3 0,5-7 0 0,3 7 0 15,0 7 1-15,-3-7-1 0,1 3 0 0,2-3 0 16,5 0 0-16,0 0-4 0,0 0-1 0,0 0 1 16,0 5 0-16,0 5-1 0,0 0 0 0,0-2-1 15,2 4 2-15,14 6-2 0,-4-6 2 0,4 1-2 16,6-3 2-16,6 8-5 0,0-8 1 0,-5 0-1 15,0 5 1-15,-2-7 4 0,-4-3-1 0,4 5 1 0,7 7-1 16,-13 1 3-16,3 0 0 0,5-3-1 0,-6 12 2 16,-1-6-1-16,-1-1 1 0,-2 2-1 0,-1-1 1 15,-1-1-3-15,-4-5 2 0,-4-2-1 0,7 4 0 0,-5-7 0 16,-2 0 0-16,-1-5-1 0,1 3 1 0,-3-8 3 16,0 0 0-16,0 0 0 0,0 0 0 0,0 0 2 15,0 0 1-15,0 0 1 0,5-5-1 0,-3 2 5 16,3-2 1-16,1-2 0 0,-1-13 0 15,2-18 0-15,-2-10 0 0,0 8 0 0,3 2 1 0,0 10-5 16,-3 8 0-16,2 2 0 0,6-2 0 0,2 10-3 16,-10 10 1-16,6 0-1 0,1-7 0 0,-1 7 5 15,-6 0 1-15,2 7-1 0,11-4 0 0,2 7-2 0,-4 5-1 16,-4-5 1-16,1 15-1 0,7 3-4 0,-2-8 1 16,-5 3-1-16,-3-3 2 0,-7-5-2 0,-1-3 0 15,3 1 0-15,-2 2 1 0,2-10-1 0,0 3 0 16,-2-8 0-16,2 7 1 0,-5-4-1 0,0 2 0 15,0-5 0-15,5 0 1 0,-3 0-1 0,-2-5 0 0,0 2 0 16,11-4 0-16,1-13 0 0,6-8 0 0,-3-5 0 16,6-7 0-16,2 2 0 0,-6 10 0 0,-1 1 0 15,-1 6 0-15,-2 9 0 0,-1 4 0 0,4 6 0 16,4 2 0-16,-2 0 1 0,-3 0 0 0,-2 7 0 16,12 14 0-16,3 6 2 0,-5-4 0 0,0 5-1 15,2 2 2-15,-4 3-3 0,-3-6 1 0,4-1-1 16,-4-1 1-16,-5-8 4 0,-3-9 1 0,0 5-2 15,6-6 2-15,-4-4-7 0,-7-3 1 0,3-3-1 16,-8-12 1-16,0 15-2108 0</inkml:trace>
  <inkml:trace contextRef="#ctx0" brushRef="#br0" timeOffset="12292.65">19399 14937 2224 0,'0'5'0'0,"0"0"0"0,-23 15 0 0,2 3 75 16,3-3 0-16,-7 0 0 0,-5 8 0 0,-1 7-79 15,-5-4-1-15,-12 4-1882 0</inkml:trace>
  <inkml:trace contextRef="#ctx0" brushRef="#br0" timeOffset="12753.83">20098 15338 1934 0,'0'0'0'0,"0"0"0"0,5 5 0 0,3 2 2 16,0 1 1-16,-1 7-1 0,13 15 0 0,1 11 88 0,-6 1 0 15,-2 11-1-15,2 3 2 0,0-1-44 0,-2 3 2 16,-8 10-2-16,5 3 1 0,1 4-41 0,-6-7 1 16,-3 5 0-16,3 8-1 0,0-13 11 0,-5-2 0 15,-5-6 0-15,5 3 0 0,0-13-16 0,-2-7 2 16,-1-2-2-16,8-9 1 0,-5-4 2 0,-5-10 1 15,3-8-1-15,2-3 1 0,0-4-5 0,-5-3 1 0,2-3 0 16,11-4 1-16,-8 7-1982 0</inkml:trace>
  <inkml:trace contextRef="#ctx0" brushRef="#br0" timeOffset="14334.37">20388 16028 1557 0,'0'-2'0'15,"3"2"0"-15,9-15 0 0,-4 4 48 0,-3 4 2 0,-2-6-1 16,2 3 0-16,0-5-19 0,-5 5-1 0,-3 7 0 15,1-4 0-15,-1-1 12 16,3 3 0-16,3 5 0 0,-1-5 0 0,-2 3-20 0,0 2 1 0,0 0-1 16,-2 0 1-16,-3 2 0 0,2 6 0 0,-2 2 1 0,0 25-1 15,-3 21-2-15,3-1 2 0,3-12-2 0,7-8 1 16,2-2-7-16,-4-5-1 0,7-11 1 0,0 1 0 16,11-3-5-16,-6-7 1 0,0-3-1 0,-2-3 1 0,7 3-4 15,1-10 0-15,-1-2-1 16,11-9 2-16,7-6-5 0,-3-3 0 0,1-8 1 15,2-5 0-15,-2 3 0 0,-6 0 2 0,1-6-2 0,-1-12 2 0,-2 3 1 16,-5 2 2-16,3-2-1 0,2-13 1 0,-8 7-4 16,-2 6 1-16,0-8-1 0,-1-5 2 0,-4 12 7 15,-5 9 1-15,-1-1-1 0,6 2 2 0,-8 9-12 0,-5 4 1 16,3 0-1-16,4 6 1 0,-7-1 10 16,-5 10 1-16,0-4-1 0,3 7 1 15,-3 2-4-15,-1 8 0 0,1-8 0 0,-2 8 1 0,-1 3-3 0,0 2 0 16,1-5 0-16,-14 18 1 0,-4 7 0 0,0 5 0 15,-1 8 0-15,6 17 0 0,7 1 4 0,5 2-1 16,1 10 0-16,2 2 2 0,-5 1-12 0,4-3 2 0,6 7-2 16,3 6 2-16,-3-8-3 0,0-7 1 0,0-3 0 15,0 2 0-15,0-9 0 0,0-14 2 0,0 1-2 16,5-2 2-16,3-14-2 0,-8-6 2 0,0-11-2 16,5 0 1-16,-3-5-2 0,3-5 0 0,-5-3-1 15,0 1 1-15,0-3-1 0,0 0 0 0,0 2 0 16,11-37 1-16,4-11-2 0,-2-4 1 0,-1-1 0 15,1 1 0-15,-3 10-1 0,0 7 1 0,3 3-1 16,7-1 1-16,1 4-1 0,-6 11 0 0,3 6 0 16,7 3 1-16,-9 9 0 0,1 3 2 0,6 3-2 0,8 17 1 15,2 5 0-15,-3 10 2 0,-2-4-2 0,3 9 1 16,-1-5-2-16,-4 0 2 0,-3 1-2 0,2 4 1 16,-2-5 1-16,-10 1 1 0,2-9-1 0,3 6 0 15,-3-13-3-15,-2-2 0 0,0 0 0 0,2-3 2 16,-2-8-2-16,-6-4 0 0,1-3 0 0,5 2 1 0,-6-4-2 15,-2-1 1-15,3 1 0 0,15-11 0 0,-3-15-22 16,3 1 1-16,-3-1 0 0,8 0-1 0,-7 8-11 16,-3 0 0-16,-1 5 1 0,1 0-1 0,-5 2-11 15,5 5 0-15,-8 1 1 0,3-1 0 0,-1 3 5 0,-1 0 0 16,-4-5 0-16,1 0 1 0,-1 3 14 16,1 4 2-16,0-4-2 0,-1-1 2 0,-2-2 20 0,-2 0 1 15,2 0 0-15,-5-5 0 0,3-1 4 0,-3 4 1 16,-3-3-1-16,-10-8 2 0,-2-2 16 0,2 2 2 15,-2 6-2-15,-3-1 2 0,-2 5-3 0,5 8 1 16,-1 3-1-16,1 2 0 0,0 0-12 0,5 7 0 16,-3-4 0-16,-2 14 1 0,-6 14 2 0,4 1 0 15,1 1-1-15,6 3 1 0,2 6-12 0,3-6 2 0,-5-4-2 16,8 4 1-16,2-1-1 0,-8-12 1 0,6-1-1 16,7 3 1-16,0-12 0 0,-5-5 1 15,5-6 1-15,-3-2-1 0,-2 0 0 0,0 0 1 16,5 0 0-16,3-2 0 0,5-3 5 0,-3 2 0 0,-2-7 0 15,14-20 1-15,1-13-8 0,0 10 1 0,-2 3 0 16,-6 5 0-16,-2 5-2 0,-3 10 0 0,0-3 0 16,-2 5 0-16,-1 1-2 0,1-1 1 0,-1 8-1 15,-4 0 1-15,2 0 0 0,0 0 1 0,-2 0 0 16,4 8 0-16,4 2 0 0,-1 0 1 0,-3 5 0 0,9 0 0 16,1 13 6-16,-1-5-1 0,-6-6 1 0,0-4 1 15,-5 2 7-15,0-8-1 0,3 1 1 0,-3 5-1 16,8 2-7-16,-8-10 0 0,2 2 0 0,-2 1 0 0,3-1-1 15,-3-4 0-15,-2 0-1 0,7-3 2 0,-2 0-8 16,-1 0 1-16,-2 0 0 0,5-3 0 0,3 0-48 16,5-4 0-16,-5-1 1 0,5-19 0 0,2-9-1 15,-2 9 0-15,-6 1-1 0,1 4 1 0,-3-6 4 16,-7 8 2-16,4-3-2 0,4 3 1 0,-1 2 6 16,-8 3 0-16,3 0 0 0,3 0 1 15,-5 2 12-15,-6 6 0 0,1-1 1 0,4-2-1 0,1 0 13 0,-3 3 0 16,0-3-1-16,-5-1 1 0,5-1 8 0,-6 4-1 15,-1 8 1-15,-1-5 1 0,1 3 2 0,-1 2 1 16,3 0-1-16,2 0 1 0,-2 0 18 0,-2 2 1 16,-1 3-1-16,-2 15 2 0,-6 8-1 0,6 2 0 15,5 3 0-15,-2 2 1 0,4 6 8 0,3-13-1 0,3-1 0 16,-1-4 1-16,3 0-6 0,-5-6 1 0,3 1 0 16,2 2 0-16,2-2 2 0,1-11 1 0,0 1-1 15,2-8 1-15,0 0-7 0,0 0 0 0,-2 0 0 16,15-13 2-16,7-2-9 0,-7 0 2 0,0-10-1 15,8-6 1-15,2-4-1 0,-5 2 1 0,-3-2 0 16,1 0-1-16,-1-5-6 0,0 2 0 0,-2-3 0 16,-2-6 1-16,-1 6-4 0,-2 6 1 0,0-3 0 15,0-7 0-15,-8 2 0 0,0 3 0 0,0 2-1 0,-7 3 1 16,-1 2 2-16,1 5 1 0,-3 0-2 0,-5 1 2 16,2 4-7-16,3 3 0 0,-10 5 0 15,0 5 0-15,5 2 2 0,2 6-1 0,1-6 0 0,-4 6 2 16,6 2-4-16,-2 0 1 0,-1 0-1 0,-7 10 2 15,-5 5-2-15,0-3 0 0,-1 3 0 0,-7 21 0 16,8 12 4-16,8-6 0 0,1 6 1 0,-1-5-1 0,-1 13-3 16,6-1 0-16,4 5 0 0,-2-4 0 0,0-1-1 15,0-2 1-15,3 3-1 0,2-3 0 0,2-11-1 16,-4-9 1-16,7 2 0 0,-2-7 0 0,2 0 1 0,-2-13 1 16,2-2-1-16,-5 2 0 0,0-3-1 0,0-9 0 15,0-6 0-15,3 6 1 0,2-3 3 0,-2-3 1 16,-3-2-1-16,7-10 2 0,11-5-6 0,0-8 2 15,-2 6-1-15,-1-16 0 0,0 10 1 0,1 11 1 16,-6-1-1-16,8 8 2 0,-3 2-2 0,-2 3 1 16,2-2 1-16,6 7-1 0,-1 2 0 0,-7 3 0 0,30 18 5 15,-20-5-1 1,-7-1 1-16,-6 1-1 0,8-8 1 0,2 2-5 0,-4 1 1 16,-4-5-1-16,-1 4 1 0,-4-12-6 0,1 0 1 15,-10 0-1-15,2-7 1 0,0-1-4 0,-3-5 2 16,-2-4-2165-16</inkml:trace>
  <inkml:trace contextRef="#ctx0" brushRef="#br0" timeOffset="14522.45">22357 14718 2072 0,'-2'2'0'0,"-6"11"0"0,-7 10 0 15,-6 9 101-15,-4-4 1 0,-5 2 0 0,-14 8 1 16,-4 7-47-16,-8 3 0 0,-28-5 0 0,-13 13 1 0,97-56-2087 16</inkml:trace>
  <inkml:trace contextRef="#ctx0" brushRef="#br0" timeOffset="15465.05">24395 14819 1821 0,'0'0'0'0,"0"0"0"16,-18-26 0-16,8 14 113 0,0 4 1 0,-5 3-1 0,2 3 0 16,5-1-35-16,3 1 0 0,0 2 0 0,-5 0 0 15,5 2-35-15,2 3 1 0,1 0-2 0,-16 10 2 0,-5 21-44 16,0-1 1-16,3 8 0 0,2 17 0 0,-2-2 0 16,-1 8 1-16,-2 4-1 15,3 1 0-15,0 4-1 0,2-9 1 0,3 17 0 0,-8 5 0 16,5 3-1-16,5-13 1 0,0 10-1 0,1-2 1 15,-1-5 1-15,3-8 0 0,7 0-1 16,3-8 1-16,3 1 0 0,2-8 2 16,5-8-1-1,10 6 1-15,3-16 3 0,-2 0 1 0,9-4 0 0,8-1 1 16,8-7-1-16,-8-8 0 0,6 0 0 0,9-5 1 16,6-13-5-16,-3-2 2 0,0-2-2 0,-3-13 2 15,-53 15-2164-15</inkml:trace>
  <inkml:trace contextRef="#ctx0" brushRef="#br0" timeOffset="16323.65">25133 15187 1394 0,'0'5'0'0,"0"-3"0"0,-3 31 0 16,3 2 97-16,0 8-1 0,3 10 1 0,-1 2-1 16,1 8-42-16,0-5 1 0,2 10 0 0,0 3 0 15,0-1-21-15,-3 3 1 0,1 6-2 0,-1 6 2 16,-2-4-30-16,0-18-1 16,-2 12 1-1,2-4 0 32,0-16 4 0,0-4 0-47,0-3 0 16,-5 2 1-16,2-10-5 62,3-7 0-46,0-13 0-16,-5-4 0 15,0-9-2-15,3-4-1 16,2-6 0-16,-3-4 0 0,-2-6-5 31,-3-2 1-31,6 7-2 31,-16-75 2-31,-2-15-21 16,4 2 0-16,4 0 1 16,-1 3-1-1,3 10-20 1,2 10 0 0,3 0 0-16,-5-3 1 15,2 13-13 1,6 13 0-16,2 2 0 15,-6 0 0-15,12 5 4 16,1 5 1-16,3 1-1 16,-2-4 1-16,0 9 26 0,4 9 2 0,4 0-1 0,1 8 1 31,-1 5 30-31,-4 2 1 16,6 6 0-16,0 2 0 31,5 7 30-31,0 4 0 0,-5 1 0 0,12 16 2 15,1 5 4-15,-3 9 0 0,5 6-1 0,2 0 1 0,-4 10-3 0,-8 5 1 16,2 0-2-16,6 5 2 0,-8 0-9 0,-6-5 2 16,1 3-1-16,3-3 1 0,-9-8-6 0,1-2 1 0,-5-13-1 0,4 6 0 15,4-11-8-15,-4-2-1 0,-4-11 0 16,-8-1 2-16,-2-9-21 0,-1-4 1 16,0-1 0-16,1-2 0 0,-3-5-1 0,2 0 2 0,3 0-1762 0</inkml:trace>
  <inkml:trace contextRef="#ctx0" brushRef="#br0" timeOffset="16564.09">24980 15998 1695 0,'0'0'0'16,"0"0"0"-16,0-5 0 0,0 2 84 0,3 3 2 0,2 0-2 0,2 0 1 0,1-7-32 0,-3 4 0 0,0 3-1 0,23-15 2 15,16-5-33-15,-4 0 2 0,-4 2-2 0,2 6 2 0,-2 4-46 0,-1 3 2 0,-2 2 0 0,3 3-1 16,-3-7-2-16,-5 7-1 0,-3 0 0 0,3 2 2 0,-5 3-1 0,-5-5 2 0,-3-7-1 0,1 7 1 0,-6 0-27 0,-3 0 1 0,1-5 0 0,0 2 0 0,-3 1 6 0,-3 2 2 0,1 0-1 0,2-3 1 0,0-2 4 15,-2 5 1-15,-3-2 1 0,2-6-1 0,3 1 32 0,-2 2 2 0,-3-3-1 0,2-5 1 0,3 6 4 0,1-6 1 0,-1 6-1 0,-5-1 2 0,5 1 9 0,0 2 2 0,-3 5-2 0,-2 0 2 0,0-3 12 0,0 3 0 0,0 0 0 0,0 0 2 0,0-5-8 0,0 2 0 0,0 1 1 16,0 2 0-16,0 2-23 0,0 6 2 0,0-8-1381 0</inkml:trace>
  <inkml:trace contextRef="#ctx0" brushRef="#br0" timeOffset="16841.36">24995 16005 1318 0,'0'0'0'0,"0"0"0"0,3 3 0 16,5-6 61-16,-1-2 0 0,6 3 1 0,2-6 0 16,13-4-27-16,3 4 1 0,-8-4-1 15,5-4 1-15,5 9-13 0,-3-1 0 0,-2 3 1 0,3-2-1 16,-1 2-19-16,-2 2-1 0,5 3 1 0,6 0 0 16,-6 0-4-16,-5 0 1 0,0 0-1 0,5 3 1 0,-3-3-1 15,-4-3 1-15,2 3-1364 0</inkml:trace>
  <inkml:trace contextRef="#ctx0" brushRef="#br0" timeOffset="17627.24">25662 15867 1269 0,'0'0'0'15,"0"0"0"-15,0 0 0 0,0 0 55 0,0 0 0 16,5 0 0-16,3 0 1 0,-1 0-24 0,-2 0 2 0,-2 5 0 15,2 2-1-15,5 4-25 0,0-1 1 0,-2-3 0 16,7 13 0-16,3 11-4 0,0 1 0 0,-8 4 0 16,-5-9 0-16,-2 1-1 0,-1 0-1 0,1 0 0 15,-1-6 2-15,-2-2-4 0,0-5 1 0,0 1 0 16,0-6 1-16,0-3 3 0,0-4 2 0,0 2-1 16,0-5 1-16,0 0 0 0,0 0 0 0,0 0-1 15,0-5 2-15,0 2-1 0,0 3 1 0,0-5-1 16,6-25 1-16,4-15-4 0,2-3 0 0,1 5 1 15,-3 0-1-15,-5 8-5 0,0 10 2 0,3-6-2 0,7 1 1 16,-4 10 12-16,-4 7 1 0,6-2-1 0,7-5 2 16,-7 7 5-16,-3 8 0 0,0 3 0 0,6 2 0 15,-4 0 7-15,-2 0 0 0,-2 0 0 0,7 12 0 0,3 4-3 16,-3-1-1-16,-7 5 1 0,10 8-1 0,-3 2-2 16,-5-2-1-16,1-3 0 0,-1-3 0 0,-3 4-15 15,-2-6 0-15,0-3 0 0,3 1 0 0,0-3-3 16,-6-2-1-16,3-6 0 0,6 1 1 0,-4-6-2 15,-7 1 0-15,0-1 0 0,5-2 0 0,0 0 2 16,0-2 1-16,3-1-1 0,7-12 0 0,8-7 1 16,3-4 1-16,-3-4-1 0,-1-13 2 0,-1-5-5 0,-3 3 0 15,-1-5 0-15,1-6 0 0,0 6-7 16,-3 7 1-16,-2-5 1 0,-3-7-1 0,0 7-4 0,-2 5 0 16,-3-5 0-16,-2 5 0 0,2-2 7 0,2 10 1 15,-7-3 0-15,0-2 0 0,-5 4-1 0,3 4 1 16,-1 4 0-16,-4 5 1 0,4 0 2 0,3 11 0 15,-2-3 0-15,-6 10 1 0,3-3 6 0,2 8 0 0,1 0 0 16,-3 0 1-16,0 8-5 0,-1-3 2 0,1 2-1 16,-12 21 0-16,-4 17 1 15,6 1-1-15,7-1 1 0,3 3 0 16,3 0-5-16,-1 0 1 0,3 0 0 0,3 7 1 16,2 0 0-16,2-4 0 0,6 2 1 0,-5 5-1 0,2-10 0 15,3-8 2-15,-3 3-2 0,0-5 2 0,5-6-2 0,1-1 2 16,-4-14-1-16,-2-4 1 0,-5-3-1 0,3-3 0 0,-3 1 1 15,-2-8-1-15,2-3 9 0,0 3 0 0,-3 3 1 16,1-11-1-16,2-2-6 0,3-7 0 0,2-1-1 16,5-27 2-16,-2-3-2 0,-3 10-1 0,0 3 1 0,-2 2 0 15,0 13 3-15,-1 5 1 0,3 7-1 0,1-4 1 16,-6 9-6-16,-3-2 1 0,3 5-1 0,3 5 1 0,-1-2-1 16,-1 2 2-16,-1 2-2 0,10 8 2 0,3 18-5 15,-6 2 1-15,1-7 1 0,10 2-1 0,-8-2-1 16,1-3 0-16,-1-5 0 0,3-2 0 0,-1 0 5 15,-1-8 0-15,-1 7-1 0,5-14 1 0,3 2-6 16,0-5 0-16,-2-5-1931 0</inkml:trace>
  <inkml:trace contextRef="#ctx0" brushRef="#br0" timeOffset="17838.79">27410 15980 1821 0,'0'10'0'16,"0"-2"0"-16,5 12 0 0,3 0 101 0,-1 3 0 16,-2 5 0-16,5 12 0 0,1 10-42 0,-6-2 1 15,-3-5-1-15,1 7 1 0,-8-2-60 0,-5-5 1 0,-1 3-1 16,-4 11 1-16,-5-4-25 0,-3-10 2 0,-3 0 0 16,3 0-1-16,-2-3 5 0,-3-7 0 0,-5 2 0 15,-5-7 0-15,38-28-1709 0</inkml:trace>
  <inkml:trace contextRef="#ctx0" brushRef="#br0" timeOffset="18133.53">27766 15116 1709 0,'3'5'0'0,"2"10"0"0,-3 13 0 0,1 0 31 15,4-6 0-15,-2 11 1 0,3 17 0 0,0 3 26 0,-1-2 0 16,1 7-1-16,5 7 2 0,-3 1-27 0,-5-3 2 16,0 0-1-16,3 5 1 0,-3 0-31 0,-5-5 2 15,-3-5-2-15,3-3 2 0,0-2 18 0,-2-3 2 16,-1-2 0-16,-2-5-1 0,0-8-24 0,0-9 0 15,0-6 0-15,2-5 2 0,1-8-7 0,-3-7 2 16,-1 0-2-16,-1-12 2 0,7 12-1722 0</inkml:trace>
  <inkml:trace contextRef="#ctx0" brushRef="#br0" timeOffset="19558.89">27705 15330 1407 0,'0'-7'0'0,"2"-21"0"0,9 0 0 0,1 0 59 0,1 1 1 0,2-1-1 16,3 3 2-16,0 2-21 0,2 0 1 0,3 6-1 15,8 9 0-15,-6 1-22 0,-2-1 1 0,3 3-1 16,4 13 1-16,-5 2-19 0,-7 5 2 0,0-3-1 0,8 11 0 16,-6 5 7-16,-7 0 1 0,-1 2 0 15,6 8 0-15,-10-3-7 0,-11 0 0 0,-2-7 0 0,-2 7 2 16,-1-5-4-16,-5-2 1 0,-2-3-1 0,2 3 1 16,-2-5-1-16,0-3 0 0,-1 0 0 0,1-7 0 0,0 2-2 15,0-8 1-15,2-7-1 0,3 8 1 0,0-8-1 16,2 0 1-16,5 0 0 0,3-5 0 0,-2 5-3 15,-3 0 1-15,2 0 0 0,6 0 0 0,2 0 1 16,-3 0 1-16,-2 0-1 0,11 5 1 0,6 7 1 16,4-4 0-16,-1-5 0 0,13-3 1 0,0 0 7 15,-5-3 1-15,3-5-2 0,7-9 2 0,-3 7 10 0,-4-10 1 16,-3-8-1-16,0-2 1 0,-5-3-13 16,0 0-1-16,-3-2 1 0,0-3 0 0,1 0-4 0,-1 0 1 15,1-7-1-15,-4 2 0 0,-1 0-1 0,-4 8 1 16,1 2-1-16,-5 3 0 0,-6 5-2 0,1 2 0 15,-3 3 0-15,-5-3 0 0,2 3 0 0,1 5 1 16,-3 5 0-16,-1 0 1 0,1 2-2 0,0 8 1 16,0 0-1-16,5 0 1 0,-2 0 20 0,-3 0 2 15,2 0-2-15,-12 23 1 0,-6 17-6 0,1 8 0 0,7 10-1 16,1 5 1-16,4-2 6 0,5-6 0 0,1 3 0 16,-1 10 1-16,1-5-14 0,2-2 0 0,2 9 0 15,1-4 1-15,-1-6-3 0,3-12-1 0,1-3 1 16,-4-4 1-16,8-6-6 0,3-10 0 0,-3-5 1 15,-2-2 0-15,-1-8-2 0,1-2 1 0,-3-6 0 16,0-4 0-16,3-3-2 0,0 0 1 0,-3-6 0 16,15-9 0-16,5-15-2 0,-2-5 1 0,-2-1-1 15,-4 4 1-15,1-4-7 0,0 14 2 0,5-1-1 0,-3 5 0 16,1 3 1-16,-4 5-1 0,-1 5 0 16,7 7 2-16,-6 11-2 0,-4-3 1 0,2 10-1 0,6-2 2 0,-3 7 8 15,-1-3 2-15,-1 4-1 0,1 4 1 0,4 5 4 16,-3-2 0-16,-1-3 0 0,1-2 0 0,0-3-1 15,0-5 0-15,0-3 0 0,-3-4 1 0,0-8-4 16,0 3 0-16,1-3-1 0,4-11 1 0,3-1-6 16,0-1 1-16,-3-2-1 0,6-8 1 0,-3-4-2 15,-6 7 1-15,1-1-1 0,5-6 1 0,-8 7-33 16,-4 4 1-16,-1-4-1 0,2 0 1 0,1 5 3 16,-5 7-1-16,-6 1 1 0,-2-3 0 0,0 0 7 0,0 2 0 15,0 3 1-15,-2 0 0 0,-1-2 9 0,1-1 1 16,-1 0 0-16,-2 1 0 0,-3-1 28 0,1 1-1 15,-3 2 1-15,-3 2 0 0,-2 3 9 0,-1 3 0 16,4 2-1-16,-6 2 2 0,-8 8-3 0,4 6 0 0,4 1-1 16,2 14 1-16,4-4-4 0,2 1 1 0,2 2 1 15,0 3-1-15,-2 2-13 0,2-4 1 0,6-4 0 16,-1-4 0-16,3 0-6 0,5-10 0 0,3-8 1 16,0-3 0-16,-1-4-4 0,1 2 1 0,-3-5-1 15,8-5 1-15,5-5-1 0,2-3 0 0,0-7 0 16,16-23 0-16,-3 0-4 15,-10 3 1-15,0 0-1 0,-3-1 1 0,-2 6-6 16,-3 5 0-16,0-6 0 0,1 9 1 0,-4-1-7 0,-1 0 1 0,-1 6-1 16,5 9 2-16,-2-5 2 0,-8 8-1 0,0-5 1 15,3 10 0-15,-3 5-4 0,-3 0 1 0,1 0-1 0,-1 0 1 16,1 0 12-16,-1 5 2 0,1 3-1 0,2 7 1 16,0 8 0-16,-2 4 1 0,-1 1-1 0,6 12 2 15,-3 3 5-15,-5-10 2 0,0-5 0 0,2-13 0 0,4-3-3 16,-4-2 0-16,-2 8 6 0,0-10 3 15,0-8-1-15,3 2 1 0,2 3-1 0,0-5 3 16,-5 0 0-16,0 0 0 0,2-7 0 0,3-1-6 16,1-2 0-16,-4 0 0 0,3-15 1 0,5-6-2 15,1-4 0-15,-4 2 0 0,-4 11 1 0,-1 2-5 16,1 7-1-16,-1 10 1 0,-4-4-1 0,4 2-6 0,1 5 1 16,-3 0 0-16,0 0 0 0,0-5-5 0,0 5 0 15,0 5 0-15,0 2 0 0,2 9 0 0,4 1-1 16,-1 6 0-16,2 25 1 0,9 10-1 0,-1-3 0 15,-2 6 1-15,-1-6-1 0,-2-5 5 0,1 3 1 16,1-5-1-16,1 5 1 0,-3 8 0 0,0-3 0 16,1 2 0-16,-6 3 0 0,0 0 0 0,-3-10 0 15,-2 5 0-15,-2 2 0 0,-1-9 0 0,3-21 0 0,0-5 0 16,-5-5 1-16,3-12-2 0,2 0 0 0,0-1 0 16,-3-2 1-16,3-5-4 0,0-5 1 0,0 5 0 15,-3-15-1-15,-2-20 0 0,0 2-1 0,3 3 1 16,-8-33-1-16,-1-3-4 0,1 8 2 0,-3 0-2 15,-2-2 1-15,5 4-15 0,2 6 2 0,-2 2 0 16,-5-7-1-16,2 4-1 0,6 11-1 0,2-3 1 16,-1 3 0-16,4-1 1 0,2 6-1 0,0 0 1 15,-5 7-1-15,7 0 17 0,1 6 0 0,2 2 0 0,3-1 1 16,2 1 4-16,-3 8 1 0,4 4 0 0,-1-4 0 16,0 9 0-16,-2-5 0 0,2 8 0 0,2 8 0 15,6-8 1-15,-2 5 1 0,-4 3-1 0,11 7 1 16,5 0 15-16,-2 2 1 0,-3 6-1 0,-6-8 1 0,-4 5-9 15,-3-4 1-15,0 4-1 0,1 2 1 16,-4 4 0-16,-2-6 0 0,-2-5 0 0,-6 8 2 0,-4 2-7 16,-1-5 1-16,-2-5 0 0,0-2-1 0,-3 2 4 15,-2-3 1-15,-1-4-1 0,-4 2 1 0,0 0-2 16,-3-7 0-16,-3 2 0 0,-7-10 1 0,3-3-5 0,-1-7 2 16,-2-5-1794-16</inkml:trace>
  <inkml:trace contextRef="#ctx0" brushRef="#br0" timeOffset="19747.38">29453 14524 1985 0,'-3'0'0'0,"1"7"0"15,-6 6 0-15,-10 15 71 16,-2 2 1-16,-3 5 0 0,-3 8 0 0,-1 2-25 0,-1-2 1 0,-3 18-1 15,-5 2 2-15,1 0-29 0,-3-13 1 0,-6 11-1899 16</inkml:trace>
  <inkml:trace contextRef="#ctx0" brushRef="#br0" timeOffset="20939.87">30221 14892 1695 0,'0'0'0'0,"0"0"0"0,-5-5 0 0,2 0 94 16,1 2 1-16,-3-2-1 0,2 10 0 0,3-5-30 0,0 0 0 15,0 3 0-15,0 7 1 0,0 5-44 16,0 0 2-16,3 5-1 0,2 43 1 0,0 13-24 0,-3-8 0 15,1-3-1-15,0 3 1 0,-3-12-1 0,0-13 1 16,0 4-1-16,-6 1 1 0,6-10-11 0,3-5 1 16,0-3 0-16,-6-10 1 0,3-2-3 0,0-11 1 15,0 1 0-15,-5-8-1 0,2 0 9 0,3 0-1 16,0 0 1-16,0-8 0 0,0 3-7 0,-2-2 1 0,-1-1 0 16,-2-60 0-16,3-10 1 0,2 8 1 15,2 7 0-15,-2-5 1 0,0 5-2 0,0 7 0 0,0-4 0 16,-5 2 1-16,8 2-2 0,4 13 1 0,1 3 0 15,0-3 0-15,2 8 9 0,0 7 0 0,3 8 0 16,2-5 0-16,-2 7 0 0,-3 6 1 0,3 4-1 16,4 1 1-16,-1 14 3 0,-4-7 2 0,4 3 0 15,9 14-1-15,3 11 14 0,-5 2 0 0,-5 11 1 0,2-4 0 16,3 9-15-16,-3 4 1 0,1-2 0 0,-1 7-1 16,-2 1 2-16,-3-13 0 0,3 0-1 15,2 2 2-15,-4-2-3 0,-6-16 0 0,2 1 1 0,9 0 0 16,-9-13 1-16,-1-2 2 0,1-6-1 0,4-7 1 15,-4-5-4-15,-4 3-1 0,0-8 1 0,9-8-1 16,6-10-3-16,-2-7 2 0,-4 0-1 0,4-13 0 0,-1 2 1 16,-2-4 2-16,-3 0-2 0,1-3 2 0,-6 10-4 15,0 8 1-15,-2-8-1 0,-1-5 1 0,-2 5-2 16,0 10 2-16,3 6-1 0,0 4 0 0,-6 3-3 0,1 5-1 16,-3 10 1-16,0 5 1 0,0 0-8 15,0 0 1-15,0-6-1 0,0 12 1 0,0-4 3 0,0 8 0 16,-3-10 0-16,-5 48 0 0,1 23 2 15,2-6 1-15,5-4-1 0,-5-11 1 0,2-5 1 0,1-2 1 16,-1-3 0-16,1 3 0 0,4-5 1 0,1-5 0 16,-1-5 0-16,-2-6 0 0,5-4 3 0,3-3 0 15,2-2 1-15,-5-6-1 0,-2-4 1 0,-1-3 0 16,3-3 0-16,0 3 0 0,-2 0-3 0,-1-7 0 0,4 7 0 16,14-21 0-16,5-14-1 0,1-5 1 0,-3-3-1 15,2 3 0-15,-7 4-1 0,-8 4 1 16,0 9 0-16,3-5 0 0,-3 8 4 0,-5 10-1 0,-2 0 1 15,2 2 0-15,0 6 0 0,-2 2-1 0,-3 0 1 16,0 0-1-16,0 0 1 0,0 0-1 0,0 0 1 16,2 2 0-16,3 11-4 0,0-5 2 0,-5-1-1 15,5 26 0-15,0 2-1 0,-2 0 0 0,2-7 0 16,3 0 1-16,-1-8-2 0,-2-5 0 0,1-2 0 0,4 2 0 16,2-3-2-16,1-4 2 0,-5 0-1 0,2-6 1 15,0 1-5-15,-2-3-1 0,-1 0 1 0,6-3-1 16,2 1-3-16,-2-6 0 0,-3-5 0 0,8-2 1 15,5-5-1-15,-3-8 0 0,-9 6 0 0,4-6 1 0,0 0 3 16,-5 1-1-16,0-1 0 0,1 3 2 0,-1 2 2 16,-3 0 0-16,-2 3-1 0,-2 2 1 0,2 3 1 15,-2 8 1-15,-1-1 0 0,-2 1 0 0,0-1 0 16,0 8 0-16,0 3 0 0,0 2 0 0,0-5-1 16,0 0 0-16,0 0 0 0,0 20 1 0,3 10-11 15,2 5 2-15,0-7-1 0,-3 20 1 0,4-5-4 16,1-3-1-16,3-5 1 0,1 8 1 0,-6-2 11 15,2-6 1-15,6 5-2 0,0 3 2 0,-1 5-19 0,-1 0 0 16,-1 0 0-16,0 5 0 0,-5 7 13 0,0-12 1 16,0 2-1-16,-5-2 1 0,-5 0 1 0,0-13 1 15,0 1 0-15,-3-6-1 0,1-2 4 0,-4-11 1 16,1 3-1-16,-5-10 1 0,2-2 10 0,3-5-1 16,-3-1 0-16,-4-2 0 0,1-5 9 0,4-3 0 0,-4 1 0 15,-9-8 1-15,-1-8-4 0,1 3 1 0,2-5-1 16,5-6 0-16,-2 4 6 0,0-6 0 0,4 3-1 15,6-6 2-15,0 4-2 0,0 1 1 0,2-6-1 16,6-1 1-16,-1-2-8 0,1 7 0 0,2 3 1 16,10-6 0-16,-3 4-1 0,1 4 2 0,5 5-2 15,7-5 2-15,-5 6-4 0,-2 2 1 0,7 2-1 16,1 0 2-16,-6 6-14 0,3 4 1 0,2-2 0 16,1 0 0-16,-21 10-1995 0</inkml:trace>
  <inkml:trace contextRef="#ctx0" brushRef="#br0" timeOffset="21306.89">31264 14524 1859 0,'0'0'0'15,"0"0"0"-15,0 0 0 0,0-5 77 0,3 2 1 16,4 3-1-16,11 0 2 0,2-7-33 0,-2 2 0 16,0 0 0-16,15-5 0 0,-2 4-29 0,-6 4 0 15,6-3-1-15,-6-3 1 0,0 3-19 0,-2-5 1 16,0 3-1-16,3-6 0 0,-1-2 1 0,-2 5 1 16,0 0-1-16,0-10 1 0,-5-1 0 0,-1 9 0 15,1-3 0-15,-2-5 0 0,-9 4 7 0,-2-4 0 0,0 5-1 16,3-10 2-16,-5 2 7 0,-3 3-1 0,-3 5 1 15,0-3 0-15,-2 8-4 0,0 3 1 0,0-6-1 16,0 6 2-16,0-1 1 0,0-2 1 0,0 5 0 16,-5 5-1-16,-6 0 4 0,1 0 1 0,2 0-1 15,-7 8 1-15,-3 9-12 0,0 3 0 0,3 0-1 16,0 8 1-16,-1-5 4 0,6 2 1 0,2-5-1 16,0 0 0-16,13-20-2075 0</inkml:trace>
  <inkml:trace contextRef="#ctx0" brushRef="#br0" timeOffset="21599.1">31915 13722 1909 0,'3'0'0'0,"2"0"0"0,0 0 0 0,-2 0 96 16,2 0 0-16,2 0 0 0,11 8 0 0,5 7-30 15,-3-2 2-15,-4 2-1 0,17 15 0 0,2 5-40 16,1 3 0-16,0 5 0 0,-3 0 0 0,0 5-28 15,0 0 1-15,5 2 0 0,3 5 0 0,-3 6 2 0,-8-3 2 16,1 10-2-16,5 8 1 0,-9-11 5 0,-6-2 0 16,-1 10 0-16,3-2 1 0,-8-6 0 0,-7 1 0 15,0 7 0-15,-8 7 1 0,-5-4-2 0,-6-3 1 16,-6 3 0-16,-4 7 0 0,-9-5 5 0,-1-5 1 16,-2 3-1-16,-15 4 1 0,-1 1-4 0,1-18 0 15,-8 7 1-15,-13 6-1 0,-7-10 3 0,-5-14 1 0,-11 4-2203 16</inkml:trace>
  <inkml:trace contextRef="#ctx0" brushRef="#br0" timeOffset="27286.07">17338 17107 452 0,'0'0'0'0,"0"0"0"0,0 0 0 0,0 0 65 16,38-3 0-16,-20 3 0 0,-11-5 0 0,4-2 7 15,-6 7 0-15,5 0 0 0,5 0-1 0,-2 0-3 0,0 0 0 16,-6 0 1-16,6 0-1 0,5-3-31 0,0-2 1 15,-6 5 0-15,6-5 1 0,5 2-24 0,-3 3 1 16,-4-5 0-16,6 3-1 0,6-3 8 0,-7 2 0 16,2 3 1-16,7-7 0 0,1 7-8 0,-1 0 2 15,1-5-1-15,-1 5 1 0,3 0 6 0,1 0 0 16,-1-5 1-16,2 5 0 0,3 0-3 0,-2-3 1 16,2-2-1-16,3 3 2 0,0-3-5 0,-3-1 0 0,0 4 0 15,10-11 1-15,-5 6-6 0,1-1-1 0,-1 1 0 16,3-6 2-16,5 3 4 0,0 0 1 0,-3 2-1 15,0-7 2-15,8 3-20 0,-13 4 0 0,8 1 0 16,5-1 0-16,-5 0 0 0,-5-4 1 0,7 4 1 16,3 1-1-16,-7-3 9 0,-4 0 2 0,6 2-2 15,3-5 1-15,-3 13-9 0,0-5 1 0,-3-2-1 16,10 4 1-16,-4-4 9 0,-3 2 2 0,2-3-1 16,6 1 1-16,-6-1-8 0,-2-2-1 0,0 2 1 0,10 1 1 15,-10-3 2-15,-3 5 0 0,3-3 0 0,10 1 0 16,-8 2-5-16,-4-1-1 0,-3-1 1 0,12-1 0 15,-15 6 4-15,1-3 0 0,6 5 0 0,1-5 1 16,0 2-2-16,-2-2 0 0,-1 10 0 0,8 0 1 16,-10-2 4-16,-3-3 2 0,3-3 0 0,-3 6-1 15,0 2-10-15,-10-5-1 0,3 0 0 0,5 0 2 0,2 0 0 16,-10 7 1-16,8 1 0 0,2-8-1 0,-5 0-4 16,-2 2 2-16,2 4-1 0,3-1 0 0,-6-3 1 15,-4 3 1-15,2-5-1 0,2 8 2 0,1-6-4 0,-8 1 1 16,0 4-1-16,5-4 1 0,-5 2 1 0,-3 2 0 15,-4-4-1-15,4 2 2 0,-2 0 2 0,-8 3 2 16,1-8-1-16,1 0 1 0,1 0-8 0,-5 0 0 16,-5 0 0-16,-3 0 0 0,-5-8-15 0,0 8 1 15,0 0-1840-15</inkml:trace>
</inkml:ink>
</file>

<file path=ppt/ink/ink7.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15:21.621"/>
    </inkml:context>
    <inkml:brush xml:id="br0">
      <inkml:brushProperty name="width" value="0.05292" units="cm"/>
      <inkml:brushProperty name="height" value="0.05292" units="cm"/>
      <inkml:brushProperty name="color" value="#FF0000"/>
    </inkml:brush>
  </inkml:definitions>
  <inkml:trace contextRef="#ctx0" brushRef="#br0">25400 3825 2098 0,'0'0'0'0,"0"0"0"0,-10-31 0 16,0 11 109-16,-1 8 0 0,1 1 0 0,0-9 1 0,-5 5-68 16,0 3 1-16,-3 4-1 0,-5-5 2 0,-3-2-8 15,1 3 1-15,2 4 0 0,0 3 0 0,-2 5-37 16,2 5 1-16,-5 0-1 0,-8 10 1 0,3-5-1 15,5 8 0-15,0 5 0 0,-2-3 0 0,-3 3-8 0,2 2-1 16,1-5 0-16,-1 10 1 0,6 3-7 0,-3-5 1 16,0-1-1-16,-3 9 0 15,3-6 7-15,3 5 1 0,-3 3-1 0,0 0 1 0,0 5-4 0,2-6 0 16,-2 9-1-16,-5 7 1 0,3 2-2 0,4-7-1 16,1 2 1-16,-6 8 0 0,1-5 11 0,4 3 1 15,3 2-1-15,6 7 1 0,4-7-2 0,0-2 2 16,-7 75-2-16,12-76 4 0,3-7 0 0,8 2 0 15,2-9 0-15,2 4 7 0,4-10 0 0,-6 3 0 16,12-3 1-16,4 1 4 0,-6-9 2 0,8 1 0 16,2 0-1-16,3-13-10 0,3 5 0 0,5-7-1 15,-3-11 2-15,2 11 4 0,-2-8 1 0,8-5-1 16,2-5 1-16,-2-3-2 0,-5 1 1 0,-1-6-1 16,-2-2 1-16,0-3-5 0,-2 1 2 0,-1-4-2 15,3-4 2-15,-5-5-2 0,-5 2 2 0,3 1 0 0,-3-9-1 16,-3 4 17-16,-2-4-1 0,2 1 0 0,3-8 2 15,-3 3-1-15,-2 5 2 0,-5-1-2 16,0 1 2-16,2-5-3 0,0 4 1 0,0 4 1 0,-7 1-1 16,0-4 4-16,-1 7 0 0,1 1 0 0,0-11 1 15,-3 8-1-15,2-3 0 0,-4 3 0 16,-6 2 1-16,1 0-1 0,-3 1 1 0,0-4 0 0,0-1 0 0,-1-1-7 16,1 5 1-16,0-2 0 0,-5-5 0 15,0-8-7-15,2 10 1 0,1-2 0 0,-1-1-1 0,-2-1-5 16,0 6 0-16,0-1 0 0,2 1 1 0,5 4-8 15,-2-1 2-15,0 5-2 0,-5 6 1 0,10 17-2716 16</inkml:trace>
  <inkml:trace contextRef="#ctx0" brushRef="#br0" timeOffset="14308.01">13018 10205 1192 0,'0'0'0'0,"0"0"0"16,0 0 0-16,0 0 54 0,0 0 1 0,0 0 0 0,0 0 0 16,0 0-9-16,0 0 1 0,0 0 0 0,0 0 1 0,-25 15-11 15,25-15 0-15,0 0 0 0,0 0 0 0,0 0-15 16,0 0 1-16,0 0-1 0,0 0 1 0,0 0-19 15,0 0 2-15,0 0-1 0,0 0 1 0,0 0 2 16,0 0 0-16,0 0-1 0,0 2 2 0,0 1 5 16,0-1 0-16,0-2 1 0,0 0 0 0,0 0 0 0,0 0 1 15,0 0 0-15,0 0-1 0,-6 0 6 0,4 0 0 16,2 0 0-16,0 0 1 0,0 0-4 0,0 0 1 16,0 0-1-16,0 0 1 0,0 0 8 0,0 0 1 15,0 0 0-15,0 0 0 0,0 0-8 0,0 0 0 16,0 0 0-16,0-2 1 0,0-3-2 0,0 5 0 15,2 0 0-15,9-8 1 0,-6 1-2 0,2-3 1 0,-4 2-1 16,-1 6 1-16,1-3-1 0,2 2 0 0,-5-2 0 16,0 5 0-16,0-2-11 0,0 2 0 0,0 0 1 15,0 0 0-15,0 0 23 0,0 0-1 16,0-8 0-16,0 16 0 0,0-6-11 0,0 11 1 0,0-8-1 16,0 10 0-16,0 0-18 0,0-2 1 0,0-6 0 15,0 1 1-15,0-1 2 0,0-2 2 0,0-2-1 16,0 2 0-16,0-5-5 0,0 0 2 0,0 0-1 15,0 0 0-15,0 0-1 0,0 0 0 0,0 0 0 16,0 0 1-16,0 0 0 0,0 0 1 0,0-5-1 0,0-3 2 16,0 1-3-16,0-1 0 0,8-7 0 0,2 5 0 15,-10 0 2-15,0 0 0 0,0 2-1 0,0 6 2 16,0-3 16-16,-5 2 1 0,2-2 0 0,3 5 1 16,0 0-20-16,-2 0 1 0,-1-2 0 0,3 2 0 0,-5 0 3 15,5 0-1-15,-5 0 1 0,-3 0 0 0,-9 7-3 16,4 6-1-16,-5 2 0 0,5-5 2 0,-4 2-1 15,-1 1 0-15,10 2 1 0,-2-7 0 0,7 4 0 16,-2-12 0-16,5 3-1 0,-7 2 2 0,4 2-2 16,3-7 2-16,3 6-1 0,-1 1 1 0,-2-2-4 0,0-5 1 15,0 3 0 1,5-3 1-16,0 0-2 0,3 0 0 0,-3 0 0 0,8-3 0 0,0-2 1 0,4-2 2 16,-4-6-2-16,0-2 1 0,10 2-2 0,-11-2 1 15,1 8-1-15,0-6 0 0,-6-2 1 16,-1 5 1-16,-1 2 0 0,-5 6 0 0,5-3 0 0,-5 2 2 15,2-2-2-15,-2 5 2 0,-2 0-4 0,2 0 1 16,-5-2-1-16,5 2 1 0,0-8 19 0,-5 8-1 0,2 8 0 16,-7-1 1-16,-11 8-7 0,-1 8 0 15,-1 2 1-15,-3 3 0 0,1 0-11 0,7-13 2 0,5 5-1 16,1-8 1-16,-1 4-5 0,3-9 0 0,5 6 0 16,2-6 2-16,-5 3-3 0,3 0 0 0,5-7 0 15,0 10 0-15,-5-13-3 0,5 5 1 0,0-3 0 16,0 3 1-16,5-5-5 0,-5 0 2 0,0 0-1 15,0-5 1-15,8 3 1 0,0 2 1 0,-6 0 0 16,6-5 1-16,10-8-4 0,-6 0 2 0,-4-2-2 0,5 0 2 16,-3-5 9-16,-5 5-1 0,-3 7 1 0,4-4 1 15,-6 9 12-15,0-2 1 0,0-2 0 0,0 1 0 16,0 6-10-16,0 0 2 0,0 0-1 0,0-2 0 16,-6 2-4-16,4 0-1 0,2-5 1 0,0 5 1 15,-5 5-8-15,-3-3 1 0,3 4 0 0,-8-4 0 0,-4 8-1 16,-1 5 0-16,5-7 0 0,-5 4 0 0,5-4 0 15,1 2 2-15,2 3-2 0,7-6 1 0,-2 6 2 16,-3-13 2-16,6 2-2 0,2 3 1 0,0 3 1 16,-3-8-1-16,3 0 1 0,3 0 0 0,2 0-3 15,0 0 0-15,-5 0 0 0,0-3 0 0,13-7-2 16,-3 8 0-16,3-13 0 0,12-5 1 0,0-8-5 16,1 5 1-16,-3 5-1 0,-10 6 1 0,-1 9-7 15,-4-4 1-15,-3 2-1 0,0 2 1 0,-5-2-6 16,5 5 1-16,-5 0-1 0,3 0 1 0,-3 0 10 0,0 0 1 15,0 0-2-15,-3 0 2 0,3 0-7 0,-5 0 1 16,5 5-1-16,-5 10 1 0,-10-7 7 0,-3 7 2 16,0 3-1-16,-12 12 1 0,-1 3-1 0,6-16 1 0,7 1-1 15,-5-10 1-15,8 4 0 0,4-4 0 0,4-1 0 16,2-4 0-16,-3 2 0 0,6 0 0 16,2-5 0-16,0 2 1 0,0 3-1 0,0-5 0 0,0 8 0 15,0-8 1-15,0-8-1 0,2 8 0 0,6 0 0 16,4-7 1-16,6-6-2 0,8-2 1 0,-3-3 0 15,5-4 0-15,0-8-2 0,-6 9 1 0,-1 4 0 16,-1-1 0-16,-5 6 0 0,-7 4 0 0,2-5-1 0,-2 6 1 16,5 7 0-16,-8-5 0 0,-5 2 0 15,2-2 0-15,1 5 0 0,-1 0 1 0,3 0-1 0,-5 0 1 16,0 0-2-16,0 0 2 0,0 0-1 0,0 0 1 16,0 0-2-16,0 0 1 0,0 0-1 0,0 0 1 15,-5 0-3-15,5 0 1 0,0-5-1 0,0 3 2 0,0 2 0 16,-2 0 1-16,2 0-1 0,0-5 0 0,0 2 1 15,0 3 0-15,0 0 0 0,0 0 0 16,0 0 0-16,0 0 0 0,0 0 0 0,2-7 1 0,6-1 2 16,2 3 0-16,-2 0 0 0,2-3 1 0,3 6 15 15,-8-11 1-15,2 8 0 0,-2 3 0 0,-2 2-9 16,0 0 0-16,-1 0 0 0,3 0 0 16,-5 0 7-16,0-5 0 0,0 2 0 0,-7 3 0 0,1 8-11 0,1-3 1 15,0 2 0-15,-7 3-1 0,-6 3-4 0,0 0-1 16,3-6 0-16,10 1 0 0,-1-8-1 0,4 0 0 15,-1 0 0-15,3 0 0 0,0 0-1 0,0 0 1 16,0 0 0-16,3-5 0 0,5 2-4 16,2-4 2-16,0-1 0 0,18-12 0 0,5-13-1 0,-5 5 2 0,-3 8-1 15,-2 3 1-15,-7 4-2 0,-6-2-1 0,2 2 1 16,1-4 0-16,-3-1 1 0,-2 5 2 0,-5 8 0 16,2-5 0-16,0 3 2 0,-5 2-1 0,5 2 0 15,-5-2 0-15,0 0 6 0,0 5-1 0,0 0 1 16,-5 0 1-16,5-8-8 0,-5 6 1 0,5 4 0 15,0-2 0-15,-3-2-1 0,1 2 1 0,-1 0-1 16,3 0 2-16,-8 0-1 0,6 2 1 0,2 3 0 16,-8-2 0-16,-5 7 1 0,-4 5 0 0,4-5 0 15,3 8 1-15,2 2-3 0,3-2 1 0,2-1-1 16,3-2 1-16,-5-2 0 0,5 2-1 0,0-2 0 0,0-6 0 16,0 3 1-16,0 1 2 0,0-9-2 0,5 3 1 15,1-2-2-15,-4 2 0 0,3-3 1 0,-5 1-1 0,0-1-1 16,0-2 1-16,0 0 0 0,3-2 0 0,2-1-1 15,0 3 1-15,-5 0 0 0,0-2 0 0,0 2-1 16,0-5 2-16,0 2-2 0,0-2 1 16,8-10-5-16,2 0 2 0,-10 2-1 0,0-7 0 0,0 5-16 15,-5-5 0-15,5 5 0 0,-8-3 0 0,8 8 9 16,-5 2 0-16,0 3 0 0,0-7 0 0,2 2-1 0,-4 2-1 16,1 6 1-16,1 2 1 0,0 0 4 15,0 0 1-15,3 0-1 16,-6 0 2-16,6 2-2 0,-1 6 0 0,-2 2 1 0,-8 7-1 0,-5 11 6 0,6 7 1 15,-1-7-1-15,0 0 1 16,8 0-1-16,5-11 0 0,-5 8 0 0,5 3 0 0,-3-8-1 0,1-2 0 16,4 0 0-16,6 2 0 0,-3 2 0 0,-2-9 0 15,2 0 0-15,2-3-1 0,4-5 1 0,-4-3 1 16,-2 3 0-16,-5-5 0 0,5-5 0 0,1 3 0 0,-4 2 0 16,8-10 1-16,3 2 1 0,-8-2 0 0,3-3 0 15,4-2 0-15,-4-5 2 0,-3 0 0 0,0 5 0 16,-2-10 0-16,-1 4-3 0,-2 6 1 0,-2 3 1 15,-1-3-1-15,3 7 1 0,-7-2 1 0,1 5-1 16,6-8 0-16,-5 6-2 0,-2 2 2 0,2 2-2 16,-5-4 1-16,-3-1-2 0,0 8 1 0,5 0 0 15,-4-7 0-15,-6 7 8 0,5 0 0 0,-5 0 0 16,1 0 1-16,4 2-2 0,3 11 0 16,2-6 0-16,-2 6 1 0,0 2 0 0,0 0 0 0,2-7 0 15,8 4 1-15,-5 8-5 0,5-7 0 0,0 2 0 0,0-7 0 16,0 12-6-16,0-8 1 0,5-2-1 0,3-4 1 15,-1 1-6-15,-2-2 2 0,0-2-2 0,0-3 2 0,3 0-6 16,0-3 0-16,-3 3 0 0,0-5-1 0,0 5 2 16,3-7 2-16,-3 7-2 0,-3-8 1 0,3-5 2 15,0-7 1-15,0 5-1 0,-2-5 1 0,-3 5 4 16,-3-5 1-16,3 5-1 0,0 2 1 0,-5-2 0 16,5 5 0-16,0 2 0 0,0 6 0 0,-7-6 0 0,2 3 1 15,5 0 0-15,0 2 1 0,-5 3 0 0,-1-5 1 16,4 5 1-16,2 5-1 0,0-2 1 0,0 0 1 15,0-1-1-15,8 11 1 0,-8-13-2557 0</inkml:trace>
  <inkml:trace contextRef="#ctx0" brushRef="#br0" timeOffset="16479.12">13071 9978 1369 0,'0'0'0'0,"0"0"0"0,0 0 0 15,0 0 73-15,0 0 1 0,0 0-1 0,0-30 1 16,0 22-7-16,0 1 0 0,0 4 1 0,-5 1 0 15,5-6-30-15,0 0 0 0,0-2 1 0,-7 3-1 16,7-8-32-16,-5 0 1 0,0 7 0 0,2-2 0 16,0 7 4-16,1-9 1 0,-3 4-1 0,5 1 2 0,0 4-10 15,-3 6 2-15,3 2-1 0,0-3 1 0,0 6 29 16,0 4 1-16,0-9 0 0,0 17 0 0,0 8-4 16,3 5 2-16,2-6-1 0,3 6 1 15,2 0-2-15,-3-5 1 0,-2-11-1 0,8 3 0 0,-5 1-1 0,-3-4-1 16,0 3 0-16,8 6 0 0,-6-11-11 0,-2 5 1 15,0-5-1-15,3 13 1 0,0-8-1 0,-6 2 1 16,6-4 0-16,-3 0 0 0,3-1-12 0,-8-1 1 16,0-1 0-16,0-3 0 0,0 1 3 0,0-3 0 15,0-3 0-15,0-1 1 0,0-1-8 0,-5-3 1 16,5 3-1-16,0-5 2 0,0 3-2 0,0-3 2 16,0 0-1-16,-3-3 1 0,3 3 2 0,-5 0 1 15,5 0-1-15,-13-18 1 0,-5-4-5 16,-2-11 1-16,2 5-1 0,0-2 1 0,1 2 13 0,4 1 1 0,-5 6 0 15,5-1 0-15,1 2-10 0,-1 5 1 0,3-6-1 16,2 9 1-16,3-3 6 0,-3 0 0 0,3 4 0 16,-5 1 1-16,8-7-6 0,-3 7 0 0,5 0 1 15,-6 2-1-15,4-2-9 0,-3 0 2 0,0 2-2 16,5 1 1-16,0-3-1 0,0 2 1 0,0 6-1 16,0-1 0-16,0 3 5 0,0 0 0 0,0 0-1 0,0-5 2 15,0 5-4-15,0 0 0 0,0 0 1 16,5 5-1-16,8 8 0 0,-6 2 1 0,3-5-1 0,8 18 2 15,2-3-5-15,3 2 1 0,-10 1 1 0,5-8-1 16,-5-7-1-16,-6 2 0 0,3 0 0 0,3-2 0 16,0 2-1-16,-8-8 2 0,-2 6-1 0,2-5 0 15,0 4-1-15,-3-4 0 0,1-1 0 0,-1-7 0 0,-2 5 0 16,0-2 0-16,0 2 0 0,0-3 0 16,0-2 1-16,0 6 0 0,0-6 0 0,0 0 1 0,0 0-2 15,0-6 0-15,0 6 0 0,-5 0 0 0,-2-10 4 16,-1-2-1-16,-5-1 1 0,-5-17 0 15,-10-5 0-15,8 2 1 0,2 8-1 0,11 2 1 0,-4 8 3 16,4-5 0-16,-3 5 0 0,7-6 0 16,-2 6-3-16,0 5-1 0,2 3 1 15,3 4 1-15,0-4-2 0,0 2 2 0,0 5-2 0,-5-3 2 0,5 1-2 16,0 2 1-16,0 0-1 0,3 0 1 0,-3 0 7 0,0 0 2 16,0 0-1-16,10 17 0 0,0 11-11 0,11 2-1 15,-4 3 0-15,1-5 0 0,-5-1 0 16,-5-4 1-16,2 0-1 0,-3 2 2 0,1-5-3 0,-3-5 0 0,0 5 0 15,8 1 0-15,-8-1 0 0,0-10 0 0,-2-3 0 16,2-2 0-16,0 0 0 0,-3 3 0 0,-2-8 0 16,0 8 0-16,0-6 0 0,0 1 0 0,0-1 0 15,0 1 0-15,0 2 1 0,0-5 1 0,0 5 0 16,0-5 1-16,0 0 0 0,0 0 1 0,0 0 1 16,-2 0-1-16,-1-5-2 0,1-3 0 0,-3 6 0 15,-8-16 0-15,-7-17 2 0,2-1-1 0,-5 1 0 16,2 7 2-16,6 11-2 0,8 7 2 0,-4-3-2 0,1-2 2 15,5 7-4-15,0 1 1 0,5 7-1 0,-5-5 1 16,2 5 5-16,3-5 0 0,0 2-1 0,0-2 1 16,-5 3-2-16,5 2-1 0,0 2 1 0,0 3-1 0,-5-2 1 15,5-3-1-15,0 0 1 0,0 10 0 0,0 10 0 16,0 3-1-16,0-1 1 0,5 4-1 16,0-4 4-16,-2-2 1 0,2-7-1 0,0-3 1 0,0 3-8 15,3-1 1-15,-3-4 0 0,13 7 1 0,-18-15-2787 16</inkml:trace>
  <inkml:trace contextRef="#ctx0" brushRef="#br0" timeOffset="27234.25">26837 3744 1721 0,'0'0'0'0,"0"0"0"0,-20-38 0 15,5 23 89-15,0 2-1 0,-1-4 1 0,-2 4 1 0,3-2-23 16,2 2 0-16,1 6 1 0,-6-1-1 0,-2-2-16 16,2 5-1-16,-3 0 0 0,-7-2 1 0,-2-1-27 15,2 8-1-15,2 0 1 0,-4 0-1 0,5 3-17 16,2 9-1-16,0-2 1 0,-8 8 0 0,1 5-2 0,2-3 1 15,0 7-1-15,2 9 2 0,-2-4 7 0,-2 6 1 16,-1 8-1-16,3-4 2 0,-2 9-10 0,-1 2 2 16,1 2-1-16,-1 8 0 0,-5-5 0 0,3 3 0 15,0 2-1-15,0 7 1 0,5-2 0 0,5-17-1 16,3 9 1-16,2 3-1 0,6 3-4 0,4-11 2 16,0 13-1-16,-2 3 0 0,2 2-2 0,6-3 0 15,4 6 0-15,4-6 1 0,1 1-1 0,3-3 0 16,3 3 0-16,7-8 0 0,1-3 5 0,-1-15 0 0,6 8 1 15,7-2 0-15,-3-3-2 0,-2-13 1 0,3-2-1 16,4-3 2-16,-4-7 3 0,-6-3 0 0,3-3 0 16,8-7 1-16,-11-5 8 0,1-5 1 0,4 0 0 15,1-5 0-15,-1 3-10 0,-2-6 1 0,-2-9-1 16,-1-3 1-16,6-3 0 0,2-5 1 0,2-2 1 16,-12-10-1-16,5 4 8 0,0-12 0 0,0-2 0 0,0-3 1 15,-5 10 6-15,-5 0 1 0,0-9-1 0,0-4 1 16,-3 6-5-16,-2 2 1 0,-3 5-1 0,5-10 1 15,-2 8-3-15,-6-3 0 0,4-8 0 16,-1 3 0-16,0 1 2 0,-2 4 0 0,-1 0 1 0,1-5-1 0,-3 8-1 16,-3 9 2-16,3-12-2 0,1 1 2 0,-9-1-4 15,0 0 0-15,1 0 0 0,2-3 0 0,-3 4-11 16,-4 4 1-16,-1-5-1 0,3-3 1 16,-3-1 7-16,-2 14 2 0,3-3-1 0,-1-6 1 0,-5 11-16 15,-2 6 2-15,0 2-2 0,-3 1 1 0,-2 6 3 16,-8 9 0-16,-8-1-2844 0</inkml:trace>
  <inkml:trace contextRef="#ctx0" brushRef="#br0" timeOffset="42592.1">14463 10900 1168 0,'0'0'0'16,"0"0"0"-16,0 0 0 0,0 0 61 0,0 0 2 16,0 0 0-16,0 0 0 0,0 0-13 0,13-25 2 15,-13 23 0-15,-5 2-1 0,5-8-22 0,0 8 1 0,0 0-1 16,0 0 0-16,0-5-21 0,0 2 0 0,0 1 0 16,0-1 1-16,0 3-7 0,-3 0 1 0,3 0 1 15,0-5-1-15,0 5 1 0,-2 0 1 0,-1-2-1 16,3 2 2-16,0-8-2 0,0 8 1 0,-5-7-1 15,5 4 1-15,-5 1 3 0,0 2 0 0,2-8 0 16,-4 3 0-16,2 3 5 0,-1-3-1 0,1 5 1 0,3-6 0 16,-3 6 12-16,-3 0-1 0,6 0 1 0,-1 0 0 15,-7 6 12-15,2-1 0 0,-5-5 0 0,-4 7 1 16,4 1 0-16,0-8 0 0,0 0 0 0,1 2 1 16,-1 8-2-16,3-10 0 0,5 0 0 15,2 0 0-15,1 0-7 0,-1 0 0 0,-2 0 1 0,3 0 0 16,-1 0-10-16,3 0 2 0,0 0-1 0,0 0 1 0,0-7-4 15,0 4 1-15,0 1 0 0,10-6 0 16,8 1-12-16,2-4 0 0,-2 1 0 0,2-7 1 0,3 2-2 16,-5 5-1-16,-8 5 1 15,3-3 1-15,0-5 1 0,-11 8 0 0,3 5 0 16,3-5 1-16,2 3-2 0,-7-1 0 16,-3 3 0-16,0 0 1 0,0-5-2 0,0 3 2 0,0 2 0 0,0 0 0 0,0 0-4 15,0 0 0-15,0 0 1 0,0 0 0 0,0 0-2 0,0 0 2 16,0 0-1-16,-3 0 1 0,3 2-2 0,-5 3 1 15,3-2-1-15,-3 4 1 0,-8 11-1 0,0-5 1 16,-2 2-1-16,0-3 1 0,-1 13-1 0,4-7 1 16,4-10-1-16,-2 4 1 0,2-9-1 0,0 2 1 15,3-3-1-15,5 3 1 0,0 0-1 0,0-2 1 0,0 2-1 16,0-5 1-16,0 0-4 0,0 0 1 0,0 0 0 16,0-5 1-16,0 2 0 0,0 1 0 0,0 2 1 15,5-3-1-15,8-9-2 0,2-1 1 0,3 3 0 16,10-18 0-16,-7 8-2 0,-4 5 1 0,1 3 0 15,0-4 0-15,-13 6-1 0,3 5 1 0,-6 0 0 16,8 5 1-16,-4 0-2 0,-1-5 1 0,-5 3-1 16,2 2 1-16,3-5-1 0,-2 5 0 0,-3 0 0 15,0 0 1-15,0 0 2 0,0 0 1 0,0-3-1 16,-3 6 2-16,3 2 2 0,-5 2 1 0,3-7 0 16,-3 10 1-16,-11 0-1 0,1 6 1 0,0-4-1 0,-6 6 1 15,-1 2 0-15,1-2 0 0,8-1 0 0,1-4 1 16,-1-1-2-16,8 1 1 0,-3-5 0 0,6-8 0 0,2 0-5 15,0 0 2-15,-3 0-1 0,3 0 1 0,0 0-2 16,0 0 2-16,0 0 0 0,0 0-1 0,0 0-4 16,0 0 2-16,3-8 1 0,2 3-5 15,0 0 1-15,-3 2 0 0,14-9 0 0,2-1-8 16,-1-2 0-16,-1 2 0 0,-1 3 2 0,-5-2-1 0,-5 9 1 16,0 3 1-16,0 0-1 0,3 0 5 0,-3 0 0 15,-5 0 0-15,3 0 1 0,-1 0 0 0,-2 0 0 16,0 0 0-16,-2 3 0 0,-1 9 0 0,-2-9 1 15,0 4 0-15,-3-1 0 0,-10 14-1 0,1-8 0 16,-1-2 0-16,0 8 0 0,3-8-2 0,-3 3 1 16,5-6 0-16,3 6-1 0,2-11 0 0,1 3 1 15,2 3-1-15,-3-3 1 0,8-2 0 0,0 2 1 16,-2 2 0-16,2-7 0 0,0 3 0 16,0-3 0-16,0 0 0 0,0 0 1 0,0 0 11 0,0 0 2 0,0 0-1 15,2-3 0-15,6 3 5 0,-6 0 0 0,1 0 0 16,9-7 1-16,1-1-12 0,0-5 0 0,5 6 0 15,-6-6-1-15,6 6 6 0,-10-6 0 0,0 11-1 16,2 2 1-16,-5-8-12 0,-5 8 2 16,2 0-2-16,3 0 1 0,1 0-1 0,-4 0 0 15,1 0 0-15,-3 0 0 0,0 0-1 0,0 0-1 0,0 0 1 16,-3 0 1-16,1 0-1 0,2 0 0 0,0 0 0 0,0 0 0 16,-6 8-3-16,4-1 2 0,-1-4-1 0,1 2 1 15,2-5-1-15,-5 0 2 0,5-5-1 0,-5 2 1 16,2 3 1-16,1 0 0 0,-1 0 0 0,3 0 0 15,0 0-1-15,-5 0 0 0,2 0 0 0,3-5 1 16,0 5-3-16,0 0 1 0,0 0 0 0,3-2 1 16,5 2-2-16,2-8 2 0,-5 3 0 0,-5 0 0 0,2 2 1 15,1-4 0-15,-1 7 0 0,-2-5 1 0,0 2-1 16,0 3 0-16,0 0 0 0,0 0 0 0,-2 0 1 16,-1 3 2-16,3 2-1 0,0-5 0 0,-2 2 1 0,-3 3 2 15,-3-5-1-15,-2 8 1 0,-3 5-1 0,0-3 1 16,-4-5-1-16,6 0 1 0,4 2-1 0,-1-7 1 15,-2 8-1-15,7-6 1 0,-2 3-1 0,5-2 1 16,0 2-1-16,0-10 1 0,0 2 3 0,0 3 1 16,0 0-2-16,0 0 2 0,5 0-4 0,3 0-1 15,-3 0 1-15,3-5-1 0,5 3 1 0,2 2 0 16,-2-8 0-16,2 1 1 0,0 2 1 0,-2-3 2 16,-11 3-1-16,3 3 1 0,1 2-1 0,-6 0 0 0,5 0 0 15,2 0 1-15,-7 2-5 0,3 3 2 0,-3-5-2 16,0-5 2-16,0 3-6 0,0 2 1 0,0 2-1 15,-3 3 1-15,3 3 0 0,-5-8 2 0,3 2-1 16,-1 1 0-16,1 4 5 0,-6 1 0 0,3-8-1 16,0 2 1-16,-5 3-7 0,2-5 0 0,0 0 0 15,3-5 0-15,5 3-1 0,0 2 0 0,-7 0 0 16,4 0 1-16,3 0 0 0,0-8 0 0,-3 8 0 0,3 8 1 16,0-8-1-16,0 0 0 0,0 0 0 0,0 0 0 15,0 0-1-15,0 0 0 0,0 0-1 0,0 0 2 16,0 0-3-16,0 0 1 0,0 0 0 0,-5 2-1 15,3 6 1-15,-1 2 1 0,1-7-1 0,-8 9 1 16,-6 11-1-16,1 2 1 0,0-5 0 0,0-2 0 0,2-1 1 16,5-9 0-16,3 0 0 0,3-1 0 0,-1 1 5 15,0-8 0-15,3 5 0 0,-5-5 0 16,5 2-2-16,0 3-1 0,0-5 0 0,0 5 1 0,0 3 2 16,0 2-1-16,0-5 1 0,0 3-1 0,0-8-2758 0</inkml:trace>
  <inkml:trace contextRef="#ctx0" brushRef="#br0" timeOffset="44645.02">12937 10510 1168 0,'0'0'0'0,"0"0"0"0,0 0 0 0,0 0 72 0,0 0-1 16,0 0 1-16,0 0 1 0,0 0 8 15,-5-28 1-15,5 25-1 0,0-12 1 0,0 0-24 0,5-5 0 16,0 7 1-16,-3 6 0 0,3 4-19 0,-5-2 1 16,3 5-1-16,-1 0 1 0,1-2-22 0,2 2 0 15,-5 2 0-15,5 11 0 0,8 2 3 0,0 5 2 16,-6-7-2-16,3 7 2 16,-7 3-5-16,-1-8 0 0,1 2 0 0,2 9 0 0,-5-9 8 0,0-2 0 15,0-2 0-15,0 2 1 16,0-2-5-16,-5-3 0 0,2 0 1 0,1 7-1 0,2 9-2 15,0-6-1-15,0-5 0 0,0 5 0 0,0-5-1 0,0 5 0 0,0-10 0 16,0 8 0-16,0 2-1 0,0-2 0 0,0 0 0 16,0-8 0-16,0 2-5 0,0 1-1 0,0-6 0 15,0 6 1-15,0 2-3 0,0-2 0 0,0-6 0 16,0 1 0-16,0-3-4 0,0-5-1 0,0 7 1 16,5 4-1-16,0 1 1 0,0-4 0 15,-5 4-1-15,3-9 1 0,-3 2 19 0,0 0-1 0,0-3 1 0,0 3 0 16,0-2-5-16,0 2 0 0,0-5 0 0,0 0 2 15,0 0-9-15,0 0 1 0,0 0-1 16,0 0 2-16,0 0-5 0,0 0 1 0,0 0 0 0,0 0 0 16,0 0 4-16,0 0-1 0,0 0 1 15,0 0 0-15,0 5-12 0,0 3 2 0,0-8-2 16,0 2 1-16,0 3-4 0,0-2 0 0,0-3 0 0,0 5 0 0,0-5-2 16,0 2 0-16,0 3 0 0,0-5 1 0,0 5-8 15,0-5 1-15,0 3 0 0,0 2 0 16,0-5-2-16,0 0 1 0,0 0 0 0,0 0 0 0,0 0 3 15,0 0 2-15,0 0-2 0,0 0 2 0,0 0 2 16,0 0-1-16,0 0 1 0,-3 0 0 0,3 0 0 16,0 0 0-16,0 0 0 0,-5 0 1 0,0 0 1 0,0 0 0 15,2 0 0-15,-7 0 0 0,3 0 1 0,-6 0 1 16,3 0 1-16,2 0-1 0,-2-5 6 0,2 2 1 16,3 3-1-16,3 0 1 0,2 0-2 0,-5 0 2 15,-1 0 0-15,6-5 0 0,0 5 0 0,-2-5 0 16,2 3 0-16,0 2 1 0,0 0-2 0,0 0 1 0,0 0 0 15,0 0 0-15,0 0-7 0,0 0 1 0,0 0-1 16,8 0 1-16,-3 0-3 0,7 0 0 0,-4 0 0 16,5 0 0-16,10 0-1 0,2 0 0 0,-2 0 0 15,-5 0 0-15,-3 7-4 0,-5-2 2 0,3-5-2 16,-3 3 2-16,5-6-1 0,-2 3-1 0,-3 0 1 16,-2-5-1-16,2 5 1 0,-2-7-1 0,-3 2 1 15,2 5-1-15,4 0 4 0,-4-3 1 0,-7-4-1 16,5 7 1-16,0 0 0 0,-2 0 0 0,-3-8 0 15,0 3 0-15,0 0 3 0,0 2 1 0,0 3-1 16,-3 0 2-16,1 0-1 0,-1-5 2 0,3 5-2 0,0 0 2 16,-5 0 7-16,0-2 1 0,3-3-1 15,-16 2 2-15,-8 3-4 0,-2 3 0 0,3 4 0 0,-11-2 1 0,8-5-8 16,8 3 2-16,5 2-1 0,-3-5 1 0,5 5-4 16,8-5 2-16,-5 3-2 0,2 2 1 0,1-5-4 15,-4 2 0-15,9 3 0 0,2-2 1 0,-5-3-8 16,0 5 1-16,0-5 0 0,2 0 1 0,3 7-4 15,0-7 1-15,0 0-1 0,0 5 1 0,0-2 3 16,0 2 1-16,0-5 0 0,0 0 0 0,0 10 3 0,0-5 0 16,5-3 0-16,3 4-1 0,5-6 2 15,-8 0 1-15,0 5 0 0,2 2 0 0,6-7 0 0,-3 0 0 16,-2 0 0-16,-1 0 0 0,4 0 0 0,-9 0 0 16,1 0 0-16,4 0 0 0,-4 0 4 0,-1 0 0 15,6 0 1-15,-3 0-1 0,-2 0 5 0,-1 0 0 16,1 0 0-16,2 0 1 0,-5-5-5 0,0 3-1 15,0 2 1-15,2 0 0 0,1 0 1 0,-3 0-1 16,-3 0 1-16,3 0 0 0,0 0-2626 0</inkml:trace>
  <inkml:trace contextRef="#ctx0" brushRef="#br0" timeOffset="47237.24">15684 11681 1318 0,'0'0'0'0,"0"0"0"0,0 0 0 15,0 0 86-15,0 0 1 0,0 0-1 0,0 0 1 0,0 0-12 16,0 0 1-16,0 0-1 0,0 0 2 0,0 0-12 15,0 0 1-15,0 0-1 0,0 0 1 0,0 0-25 16,28-12-1-16,-25 9 0 0,2-4 1 0,0-6-39 16,-3 6 0-16,4-6 1 0,1 0 0 0,3-2 15 0,-2 5 1 15,-3-2 0-15,0 4 0 0,3 0-14 16,-3 3-1-16,-3-2 1 0,9-1 0 0,-4-4 10 0,3 4-1 16,-7 8 1-16,7-5 0 0,3 3-9 0,-6 2 2 15,-1-5-1-15,-1 2 1 0,-3 3 2 0,1 0 0 16,4 0 0-16,-4-8 1 0,-3 8 7 0,0 0 1 15,0 0 0-15,0 0 0 0,0 0-16 0,0 0 0 16,0 0-1-16,0 0 2 0,-3 0 1 0,3 0 1 16,0 8 0-16,-5 0 0 0,-2 4-3 0,-11 6-1 0,0-1 0 15,-7 11 0-15,-6-5-2 0,13 0 0 0,-2 2 0 16,2-10 0-16,0 5 0 0,0-5 1 0,1-2 1 16,-1-1-1-16,3 3 12 0,4-2 2 0,4-5-1 15,-3 4 1-15,2-2-4 0,-5-5 0 0,8-2 1 16,-2 2-1-16,1 2-1 0,-4-7 0 0,8 3 0 15,2-1 0-15,0-2 0 0,0 0 0 0,0 0 0 16,-5 0 1-16,5 0-4 0,0 0 2 0,0 3-1 0,5 2 1 16,0-5-4-16,2-5 0 0,1 2 1 15,7-2 0-15,11-15-2 0,-1-2 2 0,1 1-1 0,-1 6 1 16,-2-2-2-16,-10 7 1 0,-1-3-1 0,6 5 1 16,-8-4-4-16,-2-1 1 0,0 11 0 0,2 2 1 15,-2-8 0-15,-3 8 0 0,-10-7 1 0,5 4-1 0,0 3 0 16,0 0 2-16,-3-2-2 0,-2 2 2 0,5 2-4 15,0 3 1-15,0 0-1 0,-5 3 2 0,-5-8-2 16,2 2 0-16,0 3 0 0,-9 8 0 0,-9 5-1 16,3-1 1-16,3-2 0 0,-8 0 0 0,2-2 4 15,9 0-1-15,-1 2 1 0,-3 0 1 0,4-3 15 0,4 1 0 16,5-10 0-16,3 2 2 0,-8-3-23 0,8 3 1 16,0 0 0-16,5 3 0 0,0 2 17 0,0-5 1 15,0-5-1-15,0 0 1 0,0 0-10 0,0 0 1 16,0 0-1-16,5 0 1 0,-2 0-8 0,-1 0-1 15,-2 0-2476-15</inkml:trace>
  <inkml:trace contextRef="#ctx0" brushRef="#br0" timeOffset="48738.71">14550 11029 1381 0,'0'0'0'0,"0"0"0"0,0 0 0 15,0 0 209-15,0 0 0 0,0-23 0 0,0 18 1 16,0 5-189-16,0 0 2 0,0 0-2 0,0-2 2 0,0-3-28 16,0 2 1-16,0 3-1 0,0 0 1 0,-6-8-52 15,4 3-1-15,-1 3 1 0,1-8 1 0,2 2 10 16,-5 6 2-16,2-8-2 0,1 7 1 0,-1-4 10 16,3 2 1-16,-5 2-1 0,5 3 1 0,0 0 32 0,0 0 0 15,0-5 0-15,-5-3 0 0,2 8 5 0,1 0 1 16,-1 0-1-16,3-5 1 0,-5 3 21 0,3 2 1 15,2 0-1-15,-5-8 20 0,5 3-27 16,-6 3 0-16,6-1 1 0,0 1-12 0,0 2 1 16,-5 0 0-16,3 0 0 0,-1-5 9 0,3 5 0 15,0 0 0-15,0 0-1 0,0 0-14 0,-2 0 0 16,2 0-1-16,-5 5 2 0,5 0 9 0,0 2 2 0,-3 1-1 16,1 7 1-16,-1-2 12 0,3 7 0 0,-5-13 0 15,5 6 0-15,5 2 1 0,-2-7 0 0,-1-1 0 16,1 6 1-16,2-3 7 0,-5 2 1 0,2 1 0 15,3 2 0-15,6 10-4 0,-6-2-1 0,2-8 1 16,-4 13 0-16,-1-8-7 0,1 0 0 0,2 3 0 16,3 5 0-16,-3-3-5 0,0-5 0 0,-5-5 1 15,0-5-1-15,0 0 0 0,0-2 2 0,0 2-1 0,0 0 0 16,5-3-8-16,3 1-1 0,-8 5 1 16,0 2 0-16,0 5-3 0,0-5-1 0,0-2 0 0,0-3 0 15,0 2 0-15,0 1 0 0,0-3 0 0,0 8 0 16,0 2-5-16,0-5-1 0,0-3 1 15,0 11 0-15,0 2 0 0,0-7 0 0,0-5 1 16,0 7 0-16,5-5-2 0,-5-3 1 0,0-1-1 0,0 1 1 16,-5-4-1-16,5 2 1 0,0-3-1 0,0 3 1 15,0 3 7-15,0 0 1 0,0-11 1 0,0 6-1 0,0-6-6 16,0 1 0-16,-6-1 0 0,6 3 0 0,0 0 8 16,-2-2 1-16,-1 2-2 0,3-5 2 0,0 7-9 15,0-7-1-15,0 0 1 0,0 0 1 0,0 0-2 0,0 0-1 16,0 0 1-16,0 0 1 0,0 0-2489 0</inkml:trace>
  <inkml:trace contextRef="#ctx0" brushRef="#br0" timeOffset="49332.68">14679 11729 1808 0,'-2'0'0'0,"-1"0"0"0,1 0 0 0,2 0 59 0,0 0 0 0,0 0 1 16,0 0-1-16,0 0-27 0,-5 5-1 0,5-2 1 15,-6 4-1-15,-1 3-30 0,-6-2 1 0,3 0 1 16,2-8-1-16,-4 0-3 0,4 0 1 0,3 0 0 16,-8 0 0-16,-5 0-1 0,1-5 1 0,4 2 0 15,-5 3 0-15,-2 0 44 0,-1 0 1 0,1 0 0 16,-3 0 0-16,3 0 0 0,-6-5 1 0,8 10-1 16,1-5 1-16,-4 3-14 0,3 2 2 0,1 2-1 0,-1-2 0 15,0-2-5-15,0-3 0 0,3 0 0 16,0-3 1-16,-1 1-9 0,6 2 1 0,3 0 0 15,2 0 1-15,5 0-3 0,-6 0 0 0,1 0 0 16,3 0 0-16,2 0-1 0,0 0 0 0,0 0 0 0,0 0 0 16,0 0-6-16,0 0 1 0,0 0-1 0,2 0 0 0,14 2 4 15,-1 3 0-15,3 0-1 0,12 0 1 0,6-5-16 16,-6 0 0-16,-9 3 0 0,2 2 0 0,-6 2-1 16,-4-7 1-16,0 3-1 0,5 2 1 0,-8-5-4 15,-2 0 2-15,-1 5-1 0,1-2 1 0,-3 2-1 16,0-5 2-16,0 0-1 0,3 0 1 0,-1 0-3 15,-4 0 1-15,-3 0 0 0,0 0-1 0,0 0 0 16,0 0 1-16,0 0-2 0,0 0 2 0,0 0 0 0,0 0 2 16,0 0-1-16,-3-5 1 0,1 5-2 0,2 0-1 15,-5 0 1-15,-8 0-1 0,-12-8 3 0,-6 0 1 16,3 1 0-16,3 7 0 0,4-5 0 0,8 2 0 16,-2 3 0-16,3-5 0 0,-1 10 1 0,5-2 2 0,1 2-2 15,1-5 1-15,1 0 1 0,0 0 1 0,0 0-1 16,3 7 2-16,-6-7 19 0,3 0 1 0,0 0 0 15,5 0-1-15,0 0-12 0,0 0-1 0,0 0 0 16,0 0 0-16,0 0 6 0,5 0 0 0,0 0 0 16,20 3 0-16,14-1-11 0,1-4 2 0,1 2-1 15,0-3 1-15,-6 3-3 0,-4 0 2 0,-1 0-1 16,3-7 1-16,-5 7-5 0,0 0 0 16,3 0 0-16,-3 0 2 0,-28 0-2519 0</inkml:trace>
  <inkml:trace contextRef="#ctx0" brushRef="#br0" timeOffset="58862.39">990 11951 2769 0,'0'-5'137'0,"-26"-33"-23"0,13 10 1 0,8 11-1 15,0 9 2-15,5 6-77 0,0 2 2 0,-2 0-1 16,2 0 0-16,0 0-32 0,0 0 0 0,0 0 0 16,0 2 1-16,2 6-5 0,3 2 2 0,0 0 0 15,8 18-1-15,10 7 3 0,-3 0 0 16,11-10 0-16,-6-2 1 0,6 2-10 0,-8-10 1 0,7 6-1 15,-4-1 1-15,9-5-6 0,-4-2 1 0,-1 2 0 16,4 5 0-16,-4-10 4 0,6 0 0 0,-11 5 0 16,1 5 1-16,2-2 0 0,-3 0 0 0,0-6 0 15,1 11 0-15,-3-3 2 0,0-5 1 0,-3 0-1 0,-2 10 0 16,0-10 10-16,-6 1 2 0,1 1-1 0,0 6 1 16,5-8-8-16,-6-7 2 0,-7 2 0 0,8 5 0 15,-8-5-2-15,-5 0-1 0,8-8 1 0,-3-2 1 0,3 0-2 16,-3 0 1-16,-5 0-1 0,0 0 1 0,5-2-6 15,-3 2 1-15,-2 0-1 0,5-13 1 16,0-7-1-16,3-2 0 0,-3-6 0 0,-5-20 0 0,0-5-30 16,-5 15 0-16,5 5-1 0,-8-2 2 0,3 5 3 15,0 10 1-15,-2 0-1 0,-1 5 1 0,-2-11 0 16,10 11 2-16,0 0-2 0,-8 5 2 0,8 0 11 16,0 2 1-16,0-2 0 0,0 8 0 0,0 2 10 15,0 0-1-15,0 0 1 0,0 0 0 0,0 0 1 0,0 5 0 16,0 2 0-16,0 8 0 0,0 13 13 0,0 2-1 15,0 3 0-15,0 2 2 0,-5 6-1 0,5-11 1 16,-5 5-1-16,3 1 2 0,-4-6-2 0,1-2 1 16,-2-6-1-16,2 8 2 0,0 1-3 0,2-6 2 15,-2 3-1-15,-8-8 0 0,8 7 7 0,-3 1-1 0,-2 0 0 16,-2 5 0-16,-6-6-4 0,5 1 2 0,0 7-1 16,1-7 1-16,-1 7-5 0,8-4 2 0,-8 9-1 15,3 3 1-15,2 2 5 0,3-10 1 0,3 1-1 16,-3 4 1-16,5 3-9 0,0-5 1 0,5 7-2913 15</inkml:trace>
  <inkml:trace contextRef="#ctx0" brushRef="#br0" timeOffset="59677.53">15124 15348 2437 0,'0'0'0'16,"0"0"0"-16,0 0 0 0,0 0 158 0,31 10 1 15,-16-3 1-15,11 14-1 0,-6-6-69 0,0-3 0 16,-2 6 0-16,8 7-1 0,2-2-36 0,0-3 1 16,0 0-1-16,5 8 1 0,2 0-47 0,-4-6 2 15,2 3-1-15,8 6 1 0,-1 1-7 0,-1-4 1 0,4 0-1 16,0 7 1-16,0-2 5 0,-7-3 0 0,2 3 0 15,3 2 1-15,-1 0-5 0,1-7 1 16,-5 2-1-16,7 3 2 0,-7-5-2 0,-3 0 1 0,2-1-1 16,-4 9 2-16,-6-9-5 15,-7-7 1-15,-3-4 1 0,3-4-1 0,-5-4-1 16,2-1 0-16,-2 1 0 0,7-3 0 0,-20-5-2831 0</inkml:trace>
  <inkml:trace contextRef="#ctx0" brushRef="#br0" timeOffset="59972.35">16389 15247 2651 0,'-5'0'0'0,"2"-5"0"0,-2 2 0 0,-2-2 120 16,-4 5 0-16,1 0 0 0,0 5 1 0,0-5-42 0,2 3 2 15,3 2 0-15,-8 8 0 0,-9 2-40 16,1 0 2-16,3 0-2 0,-12 10 2 0,-1 3-43 0,1 2 0 15,-1 3 0-15,1-5 0 0,-1 2 4 0,1 3 2 16,-1 2 0-16,-2 0-1 0,-3 0 10 0,6-2-1 16,-1 2 1-16,1 1 0 0,-8-1 5 0,2-2 1 15,0 5 0-15,-2-1 1 0,3-1-4 0,2-1 0 16,-3 0 0-16,-5 6 0 0,3 1-6 0,2 1 0 16,-2 5 1-16,-13 7-1 0,1-7-2 0,4 3 0 0,-3 4 0 15,6 11 1-15,0 7-8 0,0-10 0 0,2 2-2969 16</inkml:trace>
</inkml:ink>
</file>

<file path=ppt/ink/ink8.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15:14.144"/>
    </inkml:context>
    <inkml:brush xml:id="br0">
      <inkml:brushProperty name="width" value="0.05292" units="cm"/>
      <inkml:brushProperty name="height" value="0.05292" units="cm"/>
      <inkml:brushProperty name="color" value="#FF0000"/>
    </inkml:brush>
  </inkml:definitions>
  <inkml:trace contextRef="#ctx0" brushRef="#br0">16335 6556 2463 0,'0'0'0'0,"0"0"0"0,-25-30 0 0,5-3 91 0,-3 3 0 16,2 0-1-16,-1-1 1 0,1-4 10 0,3 7 0 15,3-4 0-15,0-6 1 0,-3-5-53 0,-5 10 0 16,5 0 0-16,-2-9 1 0,2 1-61 0,0-2-1 0,-2 1 1 16,-11-1 1-16,3-5 11 0,8 8 1 0,-10 9 0 15,-9-9 0-15,4-3 0 0,-3 15 1 0,2-4 0 16,-7 1 0-16,0-1-2 0,-1 9 1 0,-1-5-1 15,-6 1 2-15,-3-1-7 0,8 8 1 0,-2 5 0 16,-10 2-1-16,-1-2 4 0,3-3 0 0,-2 8 0 16,-9 5 0-16,9 0-1 0,-3 3 0 0,-5-3 0 15,-8 10 1-15,5-5-1 0,1-5 0 0,1 10 0 16,-6 0 1-16,1 2-2 0,4 1 2 0,-6 7-1 16,-7-3 1-16,2 1 3 0,7-3-1 0,-1 3 0 0,-1 7 0 15,-2 8-3-15,4-1 1 0,-1 1-1 0,-1-5 1 16,0 4 0-16,8-4 1 0,5 7-1 0,-3 13 1 15,-2-8-2-15,10 6 1 0,-5-6-1 0,-5 18 1 0,10-5-1 16,0 0 0-16,-5 5 0 0,5-3 1 0,-3 5-3 16,14 1 1-16,-9 2 0 0,1 2 0 0,2-2-1 15,0-5 2-15,8 5-1 0,-3-2 1 0,8-3 0 16,7-8 0-16,-4 3 0 0,2-3 1 0,-3-2 0 16,10-3 0-16,-4 11 0 0,2-11 0 0,3 5 2 0,4 1 0 15,3-3 0-15,1 17 1 0,4-7 1 0,3 0 1 16,2-5-1-16,0 10 2 0,3-5-2 15,5-3 2-15,0 0-2 0,0 6 2 0,5-3-2 0,3-10 1 16,0 4-1-16,7 9 1 0,-2-6-5 0,-6 1 1 16,11 2-1-16,2 5 1 0,3-11-1 0,0-4 0 15,3 10 0-15,4 3 0 0,1-8 1 0,-1-11 0 16,3 6 0-16,8 3 1 0,-8-4 8 0,0-1 0 0,5 2 0 16,6 4 0-16,4 1-2 0,-2-18 1 0,2 11-1 15,5-1 1-15,-4 3 5 0,-1-13 2 16,3 11-2-16,10-1 2 0,-7-5-12 0,-4-5-1 0,4 3 0 15,4-5 2-15,1 0-3 0,-8-6 1 0,2-2 0 16,3-4 0-16,0-4-2 0,-2 1 1 0,1-3-1 16,9 0 2-16,-5-8-1 0,-9-2 1 0,6 5 0 15,8-5 0-15,5 0-2 0,-13 0 0 0,10 3 0 16,8-3 0-16,-11-3 10 0,-2 3-1 0,5-5 0 0,8 5 0 16,0-7-2-16,-13-1 0 0,5 1-1 0,3-6 2 15,0 1-4-15,-8-6 0 0,5 0 0 0,8-4 1 16,-13-6-1-16,-10 0 1 0,2 0-1 0,3 1 1 15,0-9-2-15,-8 1 1 0,1 0-1 0,-6-11 1 0,-2 11-1 16,-3 7 1-16,0-9-1 0,10-4 1 16,-12 1-1-16,-8 5 1 0,7 0-1 0,4-8 1 15,-6 2 3-15,-5-1 1 0,2 6-1 0,6-17 1 16,-1 3-5-16,-9 7 1 0,2-2-1 0,-3-1 0 0,-4 1 10 16,-4-3-1-16,1 3 1 0,0-11 0 0,-5 11-7 15,-6 7 0-15,4-10 0 0,-6-10 1 0,5 5-3 16,0 11 1-16,-5-14-1 0,-2 1 1 0,2 7 3 0,0 0 1 15,-3 3-1-15,1-13 1 0,-3 15-5 0,-3 0-1 16,1 3 1-16,-3-8-1 0,0 10 1 0,0 3 0 16,-3 2 0-16,-5-2 0 0,0-1 0 0,1 9-1 15,-1-16 1-15,-5-5-1 0,0 8 1 0,6 4-1 16,-1 6 1-16,-5-10-1 0,0 7 4 0,6 5 1 0,-1-2-1 16,-5 2-3-16,0-7-5 0,0 10 0 0,1-5 0 15,1 2 0-15,1 0 0 0,0 3 0 0,0 2 0 16,-1-9 0-16,1 9 0 0,0 8 0 0,2-18 0 15,8-2 0-15,5 35-3057 0</inkml:trace>
  <inkml:trace contextRef="#ctx0" brushRef="#br0" timeOffset="2237.52">15995 7181 2023 0,'0'0'0'0,"0"0"0"0,0 0 0 0,0 0 108 16,0 0 0-16,-23-15 0 0,10 15 1 16,-2-5-69-16,5 2 2 0,4 3-2 0,-6-5 2 0,-1 5-1 15,-2-5 1-15,-1 3-1 0,-6-3 2 0,-12 5-51 16,4-3 1-16,7-4 1 0,-7 2-1 0,-6 2 6 15,5-2 1-15,1-3-1 0,-3-4 1 0,2 7-9 0,1 2 1 16,-1 3 0-16,-12-12 0 0,7 9 3 0,6 3 0 16,-8-5 1-16,-6-2-1 0,1 7-1 0,2 0 2 15,1-5-2-15,-6 5 2 0,3-3 2 0,5-5-1 16,-3 16 1-16,-10-16 1 0,5 8 2 0,8 8 0 16,-5-8 0-16,-8-8 1 0,5 3 14 0,0 5 2 15,-2-2-1-15,0-3 1 0,4 0-8 0,4 2 0 16,-6-2 0-16,-2-5 2 0,4 5 4 0,-2 5 1 0,1-7 0 15,-4-1 0-15,1-2-10 0,10 2-1 0,-3 6 1 16,-5-6 0-16,6 3 9 0,4 3 0 0,-5-3 0 16,1 5 1-16,1-8-7 0,-4 8 0 15,-3 0 0-15,3 3 2 0,0 2-2 0,5-5 0 0,0 5 0 16,2-5 0-16,-5 7 4 0,8 1 1 0,5-8 0 16,-5 0-1-16,3 2-7 0,-1 6 1 0,6-3-1 15,-11 0 0-15,5 3-1 0,1 4 0 0,5 3-1 16,-3-7 2-16,0-3-7 0,-3 10 0 0,6-7 0 0,2 4 0 15,0 6-2-15,2-6 0 0,-4 6-1 0,7-3 2 16,0-7-1-16,1 4 0 0,-1 6-1 0,5-5 2 16,3-1-3-16,2-2-1 0,1 0 1 0,-4 5 0 15,9-2 2-15,-3-5 1 0,5-1-1 0,-5 6 1 0,2 4 0 16,3-4-1-16,3 0 1 0,2 2 0 0,0 5 0 16,-3-8 1-16,9-1-1 0,-4 6 1 0,3-7-1 15,-2 3 1-15,0-6-1 0,9 6 1 0,1 2-1 16,0 0 1-16,-5 3 0 0,10-3 0 0,2-2-1 15,-7 2 1-15,7-3 0 0,1-4 0 0,-3 2 0 16,-5 3 0-16,2-1 0 0,8 1 0 0,-3-3 1 0,-7 2 0 16,8 9 0-16,-1-1 1 0,6-5-2 0,-9 0 0 15,4-7 0-15,4 9 1 0,-4-7-1 0,-6 3 0 16,8 7 0-16,5-12 0 0,0 4 1 0,-2 1 0 16,2 2 1-16,5-8-1 0,-2 1-1 0,-1 0 0 15,-2 4 0-15,8-7 0 0,-5-2 0 0,-3 4 0 16,2-2 0-16,9 10 0 0,-9-9 0 0,-4 1 0 15,2-4 0-15,3 2 0 0,-1 2 0 0,-2-2 0 0,3 3 0 16,5-1 0-16,-3 1 0 0,-8-8 1 0,3 5-1 16,8 2 1-16,-10 1 7 0,-1-8 1 0,1 3 0 15,2 2 0-15,-5-3-5 0,0-2 2 0,0 0-2 16,2 0 2-16,3-2 3 0,-2-3 0 0,-1 2 0 16,-2 3 1-16,-2-5-6 0,4 2 1 0,-4-2-1 15,-1 3 2-15,3 2-1 0,3-3 0 0,-3 1 0 16,0-3 0-16,2 5-5 0,-7-8 1 0,2 6-1 0,3 2 2 15,3 0-2-15,-3-8 0 0,-5 8 0 0,5-5 1 16,2 0 0-16,-2 3 0 0,-2-3 0 16,4-8 1-16,-4 10 0 0,-3-9 2 0,5 2-2 0,0-3 1 15,-8 6 10-15,3-1-1 0,0-5 0 0,5-2 1 16,0 3-2-16,-8 4 1 0,6 1 0 0,-4-3 0 16,1-1-12-16,-2-1 0 0,-4 4 0 0,6-7 0 0,-2 3-1 15,-9-1 1-15,1 3 0 0,2-3 0 0,-2 1-2 16,0 9-1-16,-5-9 1 0,4-1 1 0,-2 5-3 15,-7-4-1-15,2 2 1 0,3-3 0 0,2 1 0 0,-3-4-1 16,-1-4 1-16,-1 5-1 0,-3-10 4 16,1 7 1-16,-1 6-1 0,3-3 1 0,0 2 0 0,-5-2 1 15,-2 5 0-15,-1 0 0 0,3 2 16 0,0-4 0 16,-5 7 0-16,3-6 0 0,-3 4-12 0,0-3 2 16,-1 7-1-16,1-2 0 0,3 5 15 0,-6-7-1 15,3 2 0-15,-5 0 1 0,-3-5-11 0,-2 2 2 16,5 0-1-16,-3 1 0 0,-5 2-1 0,-2 5 0 15,5 0 0-15,7 0 0 0,8 0-2689 0</inkml:trace>
  <inkml:trace contextRef="#ctx0" brushRef="#br0" timeOffset="2880.35">15646 7040 2086 0,'0'0'0'0,"13"-10"0"16,5 0 0-16,2-3 126 0,-2-2 2 0,5 0-1 15,15-5 1-15,-8 0-44 0,1-1 0 0,2-1 1 16,3-3-1-16,-1-3-56 0,-2 5 0 0,0-5 0 16,5-4 1-16,-4 1-34 0,-4 6-1 0,1 3 0 15,9-14 1-15,-9 9 1 0,-1 1 1 0,6-4 0 16,7-5-1-16,-7 0 1 0,-3 4 1 0,5-4-1 15,5 0 1-15,-2-1 1 0,-3 6 1 0,5 3 0 0,6-16 0 16,-6 10 3-16,-2-2 2 0,5 2-1 0,2-7 1 16,0 4 17-16,-5 6 1 0,6-5-1 15,-1 7 1-15,-5-7-3 0,-7-3 1 0,7 13-1 0,-5-3 2 16,-2 0 2-16,0 3 2 0,2 2-1 0,-3-2 1 0,4-2-1 16,-6 9 1-16,2-2 0 0,1-8 1 0,-3 10-10 15,-3 8 0-15,1-5 0 0,2-5-1 0,-5-8-2 16,-3 16 0-16,3-3 1 0,3-3 0 0,-6 8-11 15,-7-5 2-15,0 5-2 0,8 2 2 0,-9-2-1 16,-4 5 1-16,0-3 0 0,5 1 0 0,-11 2-7 16,3 0 1-16,-10 5-2671 0</inkml:trace>
  <inkml:trace contextRef="#ctx0" brushRef="#br0" timeOffset="3179.95">17574 5289 2224 0,'-2'-5'0'16,"2"2"0"-16,0 3 0 0,2-8 134 0,1 8 1 0,0-5 0 16,-1 5 0-16,-2 0-68 0,3 5 0 0,2 3 0 15,7-16 1-15,-1 3-39 0,1 5 0 0,-2-5 0 16,18-5 0-16,3-10-34 0,0 8 0 0,-9-1 0 16,4 3 0-16,-6 5-7 0,-2 5 1 0,0 0-2 15,-3 0 2-15,0 0 10 0,-2 0 1 0,0 0 0 16,5 5 0-16,-6 2-1 0,-1-4 1 0,1-3-1 15,4 5 1-15,-4 3-1 0,-2 4 1 0,-2-4 0 16,2-1 0-16,-7 6-2 0,-1-1 2 0,1-4 0 16,-6 10 0-16,1 7 0 0,-1-5 0 0,-4 0 0 15,-4 8 0-15,-1 2 0 16,-4-2 0-16,1-3 0 0,-3 3 2 0,-2 7-2 0,7-5 0 0,3-5 0 16,2-2 1-16,3 0 2 0,5-6 2 0,0-1-2 0,3-4 1 15,-3-12-2324-15</inkml:trace>
  <inkml:trace contextRef="#ctx0" brushRef="#br0" timeOffset="3867.19">19793 4150 1922 0,'0'0'0'0,"0"0"0"16,0 0 0-16,-3 0 84 0,-2 0 0 0,5 0 0 15,0 0 0-15,-2 0-29 0,-1 5 0 0,1-3 0 16,-3 16 2-16,-13 4-37 0,5-1 0 0,0 1 0 15,-15 24 0-15,-2-3-26 0,-1-1-1 0,6-1 0 16,4 2 0-16,-4 4 4 0,2-4 0 0,0 5-1 0,-2 8 2 16,4-14 2-16,4-9 1 0,-11 2-1 0,2 1 1 15,6-14 5-15,2 4 1 0,-10-1-2 0,0 2 2 16,0-1 3-16,3-14 0 0,-1-2 0 0,-4 0 0 16,-1-2-2-16,6 0 1 0,-3-6-1 0,-5-2 1 0,-6 5 16 15,9-5 1-15,2-5-1 0,3-5 1 0,-6 2-6 16,0-4 2-16,9 4-1 0,1-4 0 0,1-8 11 15,-1 4-1-15,4-4 1 0,1 5 0 0,4-10-2 16,-1 5 2-16,8 2-1 0,0 0 1 0,0 1-11 16,2 4 1-16,3 6 0 0,0-11 0 0,3 3-6 15,2 0 1-15,0 2-1 0,0 1 0 0,3-6-8 0,2 5 1 16,-3-2-1-16,6 3 1 0,5-1 7 0,0 11 1 16,-3-6-2-16,8 3 2 0,2-8-15 0,-2 11 2 15,0 4-1-15,3 3 0 0,-6 3 6 0,-2-6 2 16,5 4-3-16,5 9 3 0,0 2-4 0,-8-7 2 15,5 3-1-15,-4 10 1 0,2 2-1 16,5-10 1-16,-5 5 0 0,2 3 0 0,-5 2 0 0,6-15 0 16,2 15 0-16,5-2 1 0,-5-5-2 0,-3-1 1 15,6 8 0-15,-1-4 0 0,-4-6 10 0,-1 0 0 0,3 2 0 16,3-1 1-16,-3-6-14 0,0 0 0 0,-3 5-1 16,6-13 2-16,-3 6 4 0,-3 2 0 0,3-7 1 15,-5-3-1-15,0 5-3 0,-3 2 1 0,3-7-2 16,0 0 2-16,-3 0 10 0,-2 0 1 0,3-7-1 15,1 7 1-15,-4-5-10 0,-3 5 0 0,1 0 0 16,4 0 0-16,-20 0-2860 0</inkml:trace>
  <inkml:trace contextRef="#ctx0" brushRef="#br0" timeOffset="26842.42">13718 7980 1269 0,'0'0'0'0,"0"0"0"0,0 0 0 0,0 0 67 0,0 0 1 15,0 0 0-15,0 0 0 0,0 0-4 0,0 0 0 16,0 0 0-16,0 0 1 0,0 0-25 0,0 0-1 16,0 0 0-16,-3-28 0 0,-2 23-3 0,0-3 1 15,0 1 0-15,-3 2 0 0,1-5-34 0,-4 2-1 16,9 3 0-16,-3 5 1 0,5-5 24 0,-8 5 1 15,6 0 1-15,2 0-1 0,0 0-7 0,0-2 0 16,0 2 1-16,-3-5 0 0,3 5-4 0,0 0 0 16,0 0 0-16,0 0 1 0,0 0 2 0,3 0 2 0,-3 0-1 15,2 12 1-15,6 1-16 0,4-11 2 16,-4 6 0-16,2 4 0 0,3 1 8 0,5-5 1 16,-5-3-1-16,4 2 1 0,4-4-16 0,-6 2 2 15,0 2-1-15,8-7 0 0,-3 5 12 0,3-5-1 0,-5 8 1 16,5-8 0-16,3 7-9 0,-1-4 1 0,-5 2 0 15,8-2 1-15,-2-1 2 0,-3 1 0 0,2 2 0 16,1 2 0-16,-4-7 22 0,4 0-1 0,-1 3 0 16,6 4 1-16,-1-7-1 0,1 0 1 0,-6 0-1 0,6 0 2 15,-1-2-26-15,-4-6 2 0,2 8 0 0,2 0 0 16,3-7-3-16,-5 2 0 0,0-3-1 0,0 0 1 16,3 1 13-16,-1 7 0 0,-4-8 0 0,4 3 0 0,1-2-18 15,-1 7 1-15,-4-5 1 0,-1-5-1 0,1 7 2 16,2 3 2-16,-5 0 0 0,2-10-1 0,1 10 9 15,-6 0 0-15,8 0 1 0,-8-5 0 0,3 2-5 16,-3-4 0-16,3 4 0 0,-2 1 1 0,2 2 4 16,-3 0-1-16,-2-5 1 0,5-3-1 0,-3 8 4 15,0-2 1-15,1 2-1 0,-3-8 1 0,-3 8-8 16,3 0 0-16,-1-5 0 0,9-2 0 0,2 2 5 0,-10 5 1 16,-1 0-2-16,4-8 2 15,-3 3-5-15,-1 5-1 0,1 0 0 0,3 0 0 0,-1-3-1 16,-5 3 0-16,0-7 1 0,3 7-1 0,0-5 4 0,-5 5 1 15,2-3-1-15,5-2 1 0,-2 5-12 0,-5-2 2 16,0-3-2-16,-3 0 2 0,3 5-5 0,-8 0 0 16,5 0 0-16,5-3 0 0,0-4-1 0,-4 7 1 15,-4-8-2-15,3 8 2 0,3-5-3 0,0 5 1 0,-8-8 0 16,3 8-1-16,-1 0 1 0,-2 0 1 0,0-5-1 16,0 3 1-16,-2 2 1 0,-1 0 0 0,6 0 0 15,-5-8 1-15,-1 8-1 0,1 0 0 0,-3 0 0 16,0 0 1-16,0 0-2711 0</inkml:trace>
  <inkml:trace contextRef="#ctx0" brushRef="#br0" timeOffset="29831.32">15872 8229 1985 0,'0'0'0'16,"0"0"0"-16,0 0 0 0,0 0 124 0,0 0 2 15,0 0-2-15,3-25 2 0,-6 15-54 0,3 5 0 16,-2 5 0-16,-1-8-1 0,-2 1-49 0,3-3 0 16,-3 0 0-16,-8-11 0 0,-2 6-20 0,-1 3 2 15,1-3-2-15,-5 5 1 0,-1-1-1 0,1-1 1 0,5 7-1 16,-3 2 1-16,-5-2 1 0,5-2 0 0,3 4 0 15,-10 3 0-15,2-7 0 0,-3 2 1 0,3-3-1 16,-2 3 2-16,-3-3-1 0,0 6-1 0,0-11 1 16,-3 8-1-16,3-2-4 0,6-1 1 0,-1 3-1 15,-5-2 1-15,-3 4 3 0,3-5 0 0,3-2 1 16,-3 8-1-16,0-3 3 0,-3-3 1 0,6 6 0 16,-3-6-1-16,2-2-2 0,-4 3-1 0,-1-3 1 15,-4 4 0-15,4-6 4 0,3 4 0 0,0 1 0 0,-5-1 2 16,3-7-7-16,2 2 0 0,2-2 1 15,-15 3-1-15,8-3 1 0,3 5 1 0,-1-1-2 16,1-1 2-16,-3 4-5 0,5 1 1 0,-3-6 0 0,1 6 1 16,-1-6 17-16,1 10 0 0,-1-4 0 0,1-1 1 0,-1-4-12 15,3 7 0-15,5 2 0 0,-7-9 1 0,-1 4 7 16,1-5 0-16,4 6 0 0,-2 2 0 0,3 2-14 16,2 3 1-16,-3-7-1 0,-2-1 1 15,5 3 6-15,1 0 1 0,-4 3-1 0,1-3 0 0,-3 2-9 16,2 3 1-16,6 3 0 0,2-3 1 0,-7 0 0 0,-3 0 0 15,7 5 1-15,-2 2 0 0,3 6 0 0,-5-6 0 16,7 3 1-16,-5 0-1 0,0 6-3 0,3-4 1 16,2-4 0-16,0-1 0 0,3 1 1 0,2 4 1 15,-2-4-1-15,-6 5 0 0,6 2 4 0,0-8 1 16,0 1-1-16,-1 4 0 0,-6 1 6 0,4 2 0 16,5-7 1-16,-5 12-1 0,0-5-9 0,3 5 0 15,5-7 1-15,-3 2-1 0,-5 8 2 0,1-6-1 16,1 6 1-16,6-3-1 0,3-5-3 0,-6 5 0 0,3-7 0 15,2 15 0-15,-2-6 2 0,7 1-1 0,-7-3 0 16,2 5 2-16,3-15-5 0,3 8 0 0,-1-3 0 16,1 0 1-16,2 11 0 0,-5-16 0 0,5 0 0 15,-5 12 1-15,2-1-10 0,-2 1 1 0,5-2-1 16,0 8 1-16,-8 7-13 0,6-9 0 0,2-4 0 16,0 6 1-16,-3 0 7 0,3-8 1 0,-5 3 0 15,5 9 1-15,5-14 5 0,0 2 2 0,3-2 0 16,-3 4-1-16,-2-1 3 0,2-1 0 15,2-10 0-15,9 15 1 0,-4-2 0 0,-7 2 1 0,8-8-1 0,5 1 1 16,-3-3 3-16,-2-2-1 0,2 2 0 0,5 5 1 16,3 3-4-16,-2-6 1 0,2-1-1 0,-6-6 1 0,4 2-1 15,2 1 0-15,-3 2 0 0,8 5 0 0,-3-7 0 16,1-6 0-16,4 1 0 0,1-1 0 0,-1 6-1 16,-4-3 1-16,4 8 0 0,6-3 0 0,-3 5 0 15,-2-7 0-15,4-3 0 0,3 2 0 0,-2 8 0 16,0-12 0-16,-1 5 0 0,3 2 1 0,-2-8-1 15,2 1 0-15,-5 4 0 0,3 1 1 0,0-3 10 16,-3 0 2-16,7-2-2 0,1-8 1 0,0 7 1 0,-8 1-1 16,5-3 0-16,-2 2 1 0,2-7 0 0,-8 3 2 15,6 2-1-15,2 3 1 0,-5-8-11 0,0 0 1 16,5 5-1-16,6 0 1 0,-6-3 0 0,2-2 1 16,-4 3 0-16,2-3 0 0,-2-3-5 0,-3 3 2 15,5 0-1-15,8 0 0 0,-8 0 2 0,-7-2-1 0,4 2 0 16,8-5 2-16,-9 0-2 0,-1 0 2 0,5 2-2 15,0-10 1-15,0 8 0 0,-2-5 0 0,-1-2 1 16,1-1-1-16,2 3 1 0,-7-3-1 0,4 1 1 16,3-3-1-16,-2 0 1 0,-3 2-1 0,3-2 1 15,4-3-1-15,-1 1-3 0,-9-1 2 0,3 0-1 16,3 1 0-16,-1 2-1 0,-4-6 0 0,-1 6 0 16,1-5 1-16,0 5 0 0,-3-3 1 0,0 1-1 15,-3-3 2-15,-2-1-1 0,2 9 0 0,-2-3 1 16,3 0-1-16,-1-6 1 0,-7 4 0 0,0-1 1 0,2-7-1 15,-5 7 1-15,-2 1-1 0,2-4 1 16,3-1-1-16,-5-1-3 0,-3 5 1 0,-5-9 1 0,5 7-1 16,-5-3-1-16,-5 3 0 0,-2-3 0 0,4-10 0 0,-2 3-1 15,-2 2 1-15,-3 3 1 0,5 5-1 0,-5-8 0 16,-3 3 1-16,-2 5 0 0,2-5 1 0,-5 2 0 16,-2-2 0-16,2 5 1 15,1-3-1-15,-4 0 0 0,1 3 2 0,0-8-1 0,2 1 1 0,3 2-1 16,-8-1 1-16,3 6-1 0,0 3 1 0,-1 1-1 15,-1 1 1-15,-1-7-1 0,-5 4 1 0,0-2 3 0,3 2 1 16,-1-7-2-16,-7 5 2 0,3 2-4 0,-1 6-1 16,-2-6 1-16,3 8-1 0,0-5-2 15,-1 2 0-15,-4 8 0 0,-1-7 0 0,1 9 2 0,-6-5 0 16,3 8-1-16,2-7 2 0,3 2-4 0,3 10 1 16,0-3-1-16,-6 3 2 0,0 3-3 0,9-5 0 15,1 7 0-15,-9 5 0 0,-1 5 0 0,3-5 0 16,13 10 0-16,-3 5 0 0,18-30-2936 0</inkml:trace>
  <inkml:trace contextRef="#ctx0" brushRef="#br0" timeOffset="30981.09">15880 8579 2248 0,'0'-2'0'0,"18"-16"129"0,0 8 2 0,-6 3-1 16,4-11 0-16,4-5-57 0,0 6 0 0,1 7 0 15,7-18 0-15,-8 8-56 16,3 0 1-16,-3-3-2 0,8 3 2 0,-7 0-22 0,2 5 0 0,-3-6 1 16,8 1 0-16,-3 5 0 0,-2-3 1 0,3 3 0 15,4-2 1-15,3-1-1 0,-2 3 0 0,4-13 0 16,4 0 1-16,1 1 1 0,-4 7 0 0,7-3 0 15,3-5 0-15,-3 3 9 0,-7-3 1 0,7-2-1 16,10-5 1-16,-9 2-1 0,-1 3 0 0,8-8 0 16,2 0 1-16,1-2 5 0,-3 10 1 0,-1-6-2 0,4-4 2 15,2 5 4-15,-5 7 1 0,2-12 1 0,6-3-1 16,-3 8-4-16,0 2 1 0,0-2-1 0,12-6 1 0,-2-2-11 16,-10 8 1-16,5 2 0 0,6-9 1 0,-4 6 2 15,-2 6 2-15,5-10-2 0,6-3 1 0,-4 10-7 16,-12-2-1-16,10 2 1 0,3-15-1 15,0 10 10-15,-8 3 0 0,5 0 1 0,0-13 0 0,-2 5-12 16,-8 10 0-16,5-9 1 0,5-6-1 0,-5 5 6 0,-5 3 0 16,3-3 0-16,4-5 1 0,-2 7-6 0,-5 11 1 15,0-5-1-15,5 0 2 0,-2-6 8 0,-3 6-1 16,0 0 0-16,5 5 2 0,0-1-12 0,-8-4 1 16,1 2-1-16,-1 3 2 0,3-13 4 0,-3 13 0 15,-2-3 0-15,8 0 1 0,-3 1-6 0,-13 9 1 16,3-5-1-16,12-7 2 0,-9 12-2 0,-6 3 2 15,5 0-2-15,8-5 2 0,-10 2-5 0,0 8 1 16,2-10 1-16,3-5-1 0,-3 4-1 0,-4 9 0 0,-1-3 0 16,5-6 0-16,-10 6-1 0,-2 0 1 0,2 2 1 15,3-2-1-15,-3-2-1 0,-5 4 0 0,-2-5 0 16,-3-2 0-16,-3 7 0 0,0 8 0 0,-2 3 0 16,0-8 0-16,3 0 0 0,-11 10 0 0,3-3 0 15,-3-12 0-15,-2 12 0 0,-1 1 0 0,-4 7 0 16,2-8 0-16,-2 1-1 0,-3-6-1 0,0 8 1 15,3-3 0-15,-6-2-2 0,1 5 1 0,-1-2-2 16,1 2 2-16,-1 5-51 0,-2 0 0 0,-5 0 1 0,-2-3-1 16,-1-7-2-16,-2 3 0 0,0 4 0 0,-6-5 1 15,-11-9 3-15,1 7 0 16,6-3-1-16,-6 6 2 0,6-1 7 0,5 3 2 16,2 0-2-16,0 0 2 0,3 2 25 0,5 1 0 0,2 2 0 0,-2 0 1 15,0 2 15-15,3-2 0 0,2 0 0 0,0 0 0 0,-3 0 9 16,3 0 1-16,0 0-1 0,0 0 1 0,0 0 6 15,0 0 0-15,0 0 0 0,15 0 1 0,8 8-5 16,8 2 1-16,2 5-1 0,8-15 1 0,-1 5 13 16,-4 3 0-16,0-6 0 0,-14 3 0 0,-1 3-5 15,-8-3 2-15,4-3-2 0,-4 11 1 16,-8-10-17-16,-2 4 0 0,2 3 1 0,0 5 0 0,-5-12 0 0,-5 2 2 16,5 2 0-16,-8 11 0 0,-2 5 11 0,2 4 0 15,-4-6 0-15,-1 1 0 0,3 11-19 16,-3 2 0-16,0-12 0 0,1 5 0 0,-1 4 0 15,8 4 0-15,0-9 0 0,-3 4 1 0,8-31-2528 0</inkml:trace>
  <inkml:trace contextRef="#ctx0" brushRef="#br0" timeOffset="31869.91">22838 5775 2086 0,'0'0'0'0,"0"0"0"0,0 0 0 0,0 0 123 0,0 0 2 15,0 0-1-15,0 0 1 0,0 0-49 0,0 0 2 16,0 0-1-16,0-5 0 0,0-3-38 0,0 3 0 0,0-5 0 16,0-33 0-16,0-10-39 0,0-5 0 0,-2 11 0 15,-1-6 0-15,-2 10 0 0,2-5 1 0,3 3 1 16,0-11-1-16,0 3 1 0,-5 3 1 0,5-3 0 16,0-5 0-16,-2-5 17 0,2 10 1 0,0-10 1 15,0-2-1-15,-5-1-2 0,2 8 1 0,3-2 1 16,0-6-1-16,-5 3 4 0,0 8 1 0,0-1 0 15,0-17 0-15,2 15 0 0,3 8 1 0,0-6 0 16,3-4 1-16,2 10-4 0,-5 2 1 0,5 5 0 16,3-5-1-16,2 13-7 0,-3-1 0 0,1 9-1 0,10-11 1 15,-3 8-1-15,-5 7-1 0,0 5 1 0,3 1-1 16,2-1-6-16,1 5 1 0,-11 3-1 16,5-2 1-16,-2 9 1 0,-1 3 0 15,3 0 0-15,3 8 2 0,0-1-8 0,-3-7 1 0,0 3-1 0,0 14 2 16,8 11-4-16,3-8 0 0,-11 3 0 0,-3 12 1 0,6-2-2 15,-5-5 1-15,-3 2-1 0,-8 5 1 0,1-2-2 16,-3-5 0-16,2 0 0 0,-10-6 0 0,3 11 0 16,-3-13 0-16,-4 5 0 0,1 3 0 0,4-3 0 15,-6-5 0-15,0-5 0 0,3 6 0 0,2-11-1 0,0 0 0 16,6-3 0-16,-3 1 1 0,2 5-1 0,0-11 0 16,3-2 0-16,-2 5 1 0,7-5-2 15,0 0 2-15,0 0-1 0,0 0 1 0,0 0-2 0,0 0 0 16,0 0 0-16,0 0 1 0,2 0-1 0,3 0 1 15,0 0 0-15,16 8 0 0,14 12 0 0,1 0 0 16,5 5 0-16,-1 0 1 0,-4-4-1 0,-6-1 1 0,-2-3-2 16,0 9 2-16,-7-6-1 15,-3-3 1-15,-1 1-1 0,1 10 1 0,-5-13 0 0,-3-3 0 0,-2 1 0 16,-3 2 0-16,-3 5 0 0,-2-12 0 0,0-1 0 16,-2 1 0-16,-3 5 0 0,0-13 0 0,0 10 0 15,-6-5 1-15,1 7 0 0,0-4 1 0,0 2-1 16,-13 0 1-16,-5-2 0 0,2-1 2 0,6-2-2 15,-10 3 1-15,2-1 0 0,2-4 2 0,1 2-1 16,-6-5 1-16,6 5-4 0,-11 2 1 0,-5-7-2825 16</inkml:trace>
  <inkml:trace contextRef="#ctx0" brushRef="#br0" timeOffset="38736.75">11570 8877 1620 0,'0'0'0'0,"0"0"0"0,0 0 0 0,0 0 109 16,0 0 0-16,0 0 0 0,-5-28-1 0,3 16-17 15,-3-1 0-15,5 10 0 0,-5-12 0 0,2 10-28 16,1 0 1-16,-1 5-1 0,3-2 1 0,0-3-63 16,0 2 0-16,0 3 0 0,0 0 0 0,0 0 9 0,0 8 1 15,0-6 1-15,5 23-1 0,8 13-4 0,0 0 0 16,-1-3 1-16,-7-7 0 0,3 0 0 0,-3-13 0 15,0 5 0-15,-2-5 1 0,2 8-5 0,2 2 2 16,4-5-1-16,-11 3 1 0,0 5 7 0,0-3 2 16,7 2 0-16,-2-1-1 0,-5 1-7 0,0-1 0 15,0 1-1-15,0 4 1 0,-5 1 3 0,5-4 0 16,0 0 0-16,-5 2 1 0,5-5-4 0,0 3 2 16,-2 0-1-16,-4-1 1 0,6-7 19 15,0 1 1-15,0 1-1 0,-7 1 2 0,2-3-6 0,0-5 1 0,2-2 0 16,1-1 1-16,-1-1-6 0,-2-1 0 0,0-8 0 15,0 3 0-15,2-2-5 0,3 2 1 0,0-5-2484 16</inkml:trace>
  <inkml:trace contextRef="#ctx0" brushRef="#br0" timeOffset="39356.61">12005 9066 1620 0,'0'0'0'15,"0"5"0"-15,6 2 0 0,1 1 193 0,-7-3 1 16,5 3 0-16,-2 2 0 0,7-3-139 0,-2 3 1 0,2-2-1 15,-3 7 2-15,11 5-42 0,-5-7 1 0,-3-6 0 16,3-4-1-16,-6 2-34 0,1-5 1 0,2 2 0 16,3-2 0-16,0 0 9 0,-3-2 2 0,-8 2-2 15,9-5 1-15,1 2-6 0,1-4 2 0,-8 4 0 16,3-12-1-16,-1 0 9 0,4 0-1 0,-6-3 1 16,2-7 0-16,-2 0 2 0,-2 2 0 0,2 6 0 0,0-1 1 15,0-2-2-15,-5 0 2 0,-5 7-1 0,0 5 1 16,5 1 8-16,0-6 0 0,-2 1 1 0,-4 2 0 0,-1-3 21 15,2 5 2-15,-5 1-2 0,-3-8 1 0,0 2-7 16,3 6-1-16,2-4 0 0,-4 1 2 0,-1-2-14 16,0 4 0-16,0-4 0 0,1 2 2 0,-6 5 8 15,0-3 1-15,5 3 0 0,1 2 1 0,7 3-11 16,-8 0 0-16,3 0 0 0,2 8 1 0,-2-6-2 16,7 4 0-16,-2-1 0 0,-8 2 0 0,3 8-4 15,0-7-1-15,5 4 1 0,-8-2-1 16,3 16 1-16,2-11 0 0,3 2-1 0,5 6 1 0,-5 5-5 0,3-8 1 15,2 8-2246-15</inkml:trace>
  <inkml:trace contextRef="#ctx0" brushRef="#br0" timeOffset="39784.99">12697 8932 2135 0,'0'-5'0'0,"0"3"0"16,-5-8 0-16,0 2 114 0,3 6 1 0,-3-6-1 15,5-5 1-15,-5 6-46 0,2 7 2 0,0 0-1 16,3-5 0-16,-2 2-46 0,-3-4 1 0,0 4-1 16,-3 1 1-16,-12-6-35 0,-1 8 1 0,6 0-1 0,-3 8 1 15,-7-6 9-15,7 8 0 0,0-7 0 0,6 9 1 16,1-4-1-16,4 5 0 0,-1-6 0 0,-2 8 0 15,2 5 0-15,-2-7 0 0,8 2 0 0,-3 5 0 16,-3 0-1-16,8 3 0 0,-3-3 0 0,1 8 0 16,2 0-6-16,0-8 0 0,0-2 0 0,0 7 1 15,2-10 0-15,1-3 2 0,-1 4-1 0,9 4 1 0,-4 2 2 16,-2-12 2-16,0 6-1 0,8-6 1 0,0 2 3 16,0-7-1-16,-6-5 0 0,11 13 0 0,-8-6 12 0,3-4 0 15,-5 5 1-15,9-8-1 0,1 5-2 16,-5 0 0-16,0-3-1 0,4 3 2 0,-4-5 1 0,0 0 1 15,-8 0-1-15,8 0 1 0,-1 0 3 0,-1 0 1 16,-1 0-1-16,5 0 1 0,5-5-3 0,-2 5 1 16,0 0-2-16,-5-5 2 0,-1 3-5 0,-1 2 2 15,-4-5-1-15,6 2 1 0,-3-5 5 0,-2 8 1 16,-8 0-2484-16</inkml:trace>
  <inkml:trace contextRef="#ctx0" brushRef="#br0" timeOffset="40743.89">13537 9429 2161 0,'3'0'0'0,"2"0"0"15,0 0 0-15,-3 0 159 0,8 0 1 0,-4 0-1 16,1-3 1-16,11-2-64 0,-5 5 0 0,4 0 1 15,17-2-1-15,6 2-55 0,-9-8-1 0,-8 3 0 0,7 5 2 16,-4 0-42-16,-6-8 0 0,3 3 0 0,7 3 0 0,-4-6-10 16,-3 6 0-16,2 2 0 0,6 0 0 0,-6-3-6 15,-2-4 1-15,3 7 0 0,4 0 0 0,1 0 14 16,-1-8 1-16,-4 3 0 0,-1 5 0 0,0-2 0 16,-2-3 0-16,-5 0 0 0,0 5 0 0,0-8 8 15,-6 5 1-15,1 3 0 0,0 0 0 0,-11-7-10 16,1 7 1-16,0-5 0 0,2 5 0 0,0 0-12 15,-3-8 1-15,-2 8 0 0,0-5 0 0,-2 5-4 0,2-7 2 16,-5 2-1-16,0 0 1 0,-3-8-22 0,-5-2 0 16,0 2 0-16,-9-4 1 15,-1-1-19-15,2-7 1 0,-2 12-1 0,8-4 2 16,2 7-2-16,3 2 1 0,-2-2 1 0,-1 2-1 0,0 1 7 0,0 4 0 16,8 1 1-16,5-3 0 0,-5 2 39 0,0-2 2 15,3 3-2-15,2-3 2 0,0 2 8 0,0 3-1 16,-5-5 1-16,5 5-1 0,0 0 22 0,0 0 1 15,5 0-1-15,-5 0 0 0,0 0 0 0,0 0 0 0,0 0 0 16,2 0 0-16,11 5-6 0,5 3 1 0,-1-1-1 16,11 3 2-16,3 8 0 0,-6 0 1 0,-9-6-1 15,-6 3 1-15,-2-2-10 0,2-8 2 0,-8 7-1 16,3 6 1-16,0-8-11 0,-5 0 2 0,0 3-1 16,0-1 1-16,-5 9 10 0,3-4 1 0,-3-4-2 15,0 7 2-15,-3 0-7 0,3-2 0 0,-5-1 0 16,-3 4 1-16,0-1 3 0,1 5 1 0,-1-7-1 15,0 9 1-15,0 1-7 0,1 0 0 0,-4-1 0 0,1 11 0 16,15-38-2336-16</inkml:trace>
  <inkml:trace contextRef="#ctx0" brushRef="#br0" timeOffset="41350.01">15450 9434 2248 0,'0'0'0'0,"0"0"0"0,-7-13 0 0,7 11 140 16,7 4-1-16,-2-2 0 0,8-2 1 0,0-6-59 15,-6 8 1-15,1 0-1 0,10-5 1 0,10 5-53 0,-3-5 0 16,-2 2 0-16,10-9 1 0,3 4-30 0,-6 1 0 16,-4-1 0-16,4-2 0 0,-7 3 5 15,3-4 0-15,-4 11 0 0,6-7 1 0,-2 2 6 0,-3-3 1 16,2 3 1-16,1-2-1 0,-3-3-5 0,-1 5 0 16,4-3 0-16,4 8 1 0,1-5-4 0,-8 2 1 15,5 3 0-15,0 0 0 16,-8-5 3-16,3 0 1 0,0 5-2558 0</inkml:trace>
  <inkml:trace contextRef="#ctx0" brushRef="#br0" timeOffset="42067.7">16666 8849 2086 0,'-2'0'0'0,"2"8"0"0,-13-8 0 0,8 5 130 16,-3 2 0-16,6-4 0 0,-1 4 1 15,-2 3-43-15,0-2 1 0,10 0-2 0,-5-1 2 0,0 6-57 16,0-6 1-16,5 1-1 0,0 7 1 15,5 8-34-15,1 2 1 0,-6-13 0 0,7 11 0 0,1-3-15 16,0-7 1-16,-3 2-1 0,3-2 2 0,2 2-1 16,-2-3 2-16,2 3 0 0,5 6-1 0,3 1 11 0,-2 3 0 15,-6-2-1-15,5 7 1 0,-2-4 2 16,-10-4 0-16,2-4 0 0,3 5 0 16,-6-3 2-16,3 0 1 0,-7-5-1 0,-1 5 1 0,-2 0 0 0,0-10-1 15,0 3 0-15,-5 7 0 0,5-10 2 0,0 0 0 16,-5-2 1-16,0-1-1 0,-2 9-3 0,-4-4 1 15,4 1 0-15,-6-6 0 0,0-4 3 0,-2 2 2 0,2 2-1 16,-2-7 1-16,2 5 0 0,3-5 2 16,2 3-1-16,-9-3 1 0,-1-3 13 0,0 3 0 0,0-5-1 15,-12-2 2-15,-1-1-13 0,11-4 1 0,-3 4 0 16,3-4 0-16,2-4 10 0,5 9-1 16,5 2 0-16,3 2 1 0,0-2-9 0,0 0 0 0,5-2-1 15,0 4 2-15,0 3-3 0,0-7 0 0,0 2 0 16,5 0 0-16,0 2 0 0,-2-2 0 0,2 5 0 15,18-25 0-15,15-3-2 0,-2-2 1 0,-6 5-1 0,1 4 1 16,-3-4 0-16,-5 8 0 0,2-1 0 0,3-10 1 16,-3 6 3-16,-4-4 2 0,-3 6 0 0,-1-10-1 15,6 7-13-15,-7-2 1 0,-1 5-1 0,0-3 1 0,-2-2-1 16,-3 7 1-16,-2 1-1 0,2-3 2 16,-3 2-2-16,-1-2 0 0,-6 7 0 0,0 6 0 0,5-8 7 15,-5-1 1-15,0 11 0 0,0-10 0 0,0-5-1 16,-5 13 1-16,5 2-1 0,-6-3 1 15,4 0 4-15,2 1 2 0,0 7-1 0,-5-5 1 0,5 0-12 16,-5 2 2-16,0-2-2 0,-3 5 1 0,-2-10 2 16,0 3 0-16,-1 2-1 0,-1 5 1 0,-9-6-5 0,1 4 1 15,5 2 1-15,-11 8-1 0,3 4-1 16,1-9 0-16,6 4 0 0,-2 6 1 0,1 2-2 0,-1 3 0 16,0-3 0-16,-2 7 0 0,20-22-2803 0</inkml:trace>
  <inkml:trace contextRef="#ctx0" brushRef="#br0" timeOffset="42299.75">17249 9454 2676 0,'0'0'0'0,"-3"0"0"16,-4-8 0-16,2 1 83 0,2 4 1 0,3 6-1 0,0-3 1 15,0 0-58-15,0 0 1 0,0 0-1 16,0 0 1-16,0 0-2365 0</inkml:trace>
  <inkml:trace contextRef="#ctx0" brushRef="#br0" timeOffset="42937.1">18015 8733 2588 0,'-3'-2'0'0,"0"2"0"16,1-8 0-16,-8 3 35 0,2 0 0 0,0 3 0 15,-9-6 0-15,-1-10 25 0,-5 3 1 0,3 5-1 16,-21 0 2-16,0 8-62 0,1 2 0 0,-1 0 0 16,8 7 0-16,-3 6-29 0,0-3 0 0,-2 0 0 15,0 13-1-15,3-3 3 0,9 0 0 0,1 3 1 16,-1 4-1-16,3 3 5 0,6-4 1 0,-1 1 0 15,-3 9 0-15,4-6 21 0,6 0 2 0,4 0-2 16,-3 6 1-16,7-4 4 0,3-9 2 0,0 2-1 16,0 1 0-16,3-1 9 0,7-18 0 0,-8 6-1 0,3-13 1 15,6 2-7-15,-6-2-1 0,2 0 1 0,-2 0 1 16,8-2 1-16,-5 2 0 0,-1-5 1 0,16-18 0 16,8-5-7-16,-3-4 1 0,-3-4-1 0,1 6 2 0,-9 2-2 15,1 1 2-15,3-6 0 0,2-2-1 0,-6 4 0 16,-4 1-1-16,2 0 1 0,3-3-1 0,-3-2 1 15,-2 12-1-15,0 3 1 0,0-3-1 0,-8 6 8 16,-3 7 2-16,3-3-1 0,8 8 1 16,-5 3-7-16,-6-4-1 0,1 6 1 0,4 0 1 0,4 0 7 15,-6 6 0-15,-3-6 0 0,8 7 1 0,3 8 0 16,5 3 1-16,-5-1 0 0,4 16 0 0,-1 3 3 0,-1-4 1 16,0 4 0-16,-5-1 0 0,3 0-3 15,5-7 1-15,-5 10-1 0,-1-1 1 0,1 6-7 0,-3-10 1 16,3 2-1-16,-11 8 1 0,6-13 3 0,0 3 1 15,-3-3-1-15,-5 6 1 0,-3-6-6 0,3-7 0 16,0-3 0-16,-2 0 0 0,-6 0-8 0,3-5 0 16,0-2-1-16,-3-6 2 0,-2 1 4 0,0-1 0 0,2-4 1 15,-7-3 0-15,-8 0-4 0,0 5-1 0,3-2 1 16,-28 2 1-16,-3 0-5 0,-3-5 1 16,-7 0 0-16,-10 0 0 0,71 0-2625 15</inkml:trace>
  <inkml:trace contextRef="#ctx0" brushRef="#br0" timeOffset="69943.17">23647 5949 2035 0,'0'0'0'0,"0"0"0"0,0 0 0 0,0 0 121 16,-35 15 1-16,22-2-1 0,0 4 1 0,3 3-78 15,2-2 0-15,-2 0-1 0,-3 2 2 0,3 5-4 16,0-2 0-16,7-3 0 0,3 7 0 0,0 1-40 16,-2 0 0-16,2 5 0 0,10 10 1 0,-5-8 0 0,3 0 1 15,-6 5-1-15,9 3 2 0,-4 13 0 0,3-13 2 16,-2 9 0-16,7 9-1 0,-2-3-4 0,-5-3 1 16,4 8 1-16,6 3-1 0,-5 2 8 0,-3-13 1 15,5 11 1-15,1 2-1 0,-1 0 7 0,-2-13 0 16,-3 11 0-16,-3 9 0 0,1-4-8 0,0-11 0 15,-1-2 0-15,-2 8 0 0,3-8 7 0,-5-5 0 16,2 5-1-16,0 2 1 0,0-4-7 0,0-1 2 0,5 11-1 16,0-6 0-16,-2-2-1 0,2-8 0 0,-5 3 0 15,5 3 0-15,-2-6 10 0,0-4-1 0,-6 4 0 16,3 0 1-16,0 3-4 0,0-10-1 0,0-3 1 16,3-2 0-16,0 3-4 0,-3-1 2 0,0-5-1 15,0-5 0-15,0 3-4 0,0-5 2 0,0-8-2 16,5 0 1-16,1 3 0 0,-4-11 0 0,3 6 0 15,1 7 1-15,-4-12-6 0,3-6-1 0,1 1 1 16,6-8 0-16,-1 0-3 0,-9-8 1 0,-2-12-2636 0</inkml:trace>
  <inkml:trace contextRef="#ctx0" brushRef="#br0" timeOffset="70906.77">23558 6271 2161 0,'0'0'0'16,"0"0"0"-16,0-2 0 0,0 2 128 0,0 0 0 15,3 0 0-15,9-8 1 0,-4 8-46 0,0 0 0 16,-6 0 0-16,16 0 0 0,7 0-52 16,-4 0 1-16,2 8-1 0,10-8 2 0,5 0-37 0,-2-8 2 0,4 1 0 15,3-3 0-15,-2 2-19 0,0-7 2 0,5 2 0 16,10 6 0-16,-13-8 8 0,0 7 1 0,8-10 0 16,10 8 0-16,3-10 8 0,-3 8 1 0,5 4 0 15,10 0 0-15,1-7 0 0,-11 5 0 0,2 0 0 16,6-7 0-16,-8 1 1 0,0 1 0 0,6 3 0 15,7 9 0-15,-6-4 1 0,-4 2 1 0,0-10 0 0,7 9 0 16,-5-6 6-16,-7 2 1 0,7 2-1 0,8-2 1 16,-8 3-4-16,0-6 0 0,8 8 0 0,10-8 0 15,-15 6 14-15,-8-3 1 0,11 7-1 0,-1-4 0 16,0 2-5-16,-7 2 1 0,0-2-1 0,-3-3 1 16,-5 3-7-16,-8 3 1 0,-2-6 0 0,0 1 0 0,-8-3 2 15,-10 7 0-15,-5 3 0 16,5-5 1-16,3 5-11 0,-5 0 1 0,-3 0 0 0,-8 0 1 15,0 0 0-15,1 0 1 0,-1 13 1 0,-2-1-1 0,0-12 3 16,-3 8 1-16,0-8 0 0,-2 15 0 0,-1-7 0 16,-1 4 1-16,-1-4-2 0,0 17 2 15,0 0 5-15,-2 0 0 0,-1 3 1 0,1 7 0 0,-3-2-12 16,-2 0 0-16,4 5 1 0,-2 7 0 0,1 0 5 0,-1-2 1 16,-3 5-1-16,-2 0 1 0,0-5-2 0,3 0 1 15,2 5-1-15,2-1 1 0,1 1-5 0,-3-5 2 16,3 7-1-16,2 3 0 0,-2 3 0 0,-6-13 0 15,3 7 1-15,3 3 0 0,-3 0-2 0,-3-8 0 16,4 3 1-16,1 8-1 0,-2-6 1 0,-2-7-1 0,2 10 1 16,-3 5-1-16,1-3 1 0,0-4-1 0,4 4 1 15,3 5-1-15,-2-12 1 0,-5 3-1 0,2 2 1 16,2 12-1-16,-4-9 1 0,-3-3-1 0,0 9 1 16,5 9-1-16,3-5 1 0,-1-1-1 0,1 1 1 15,-1-3-1-15,-1-8 1 0,-4-2-1 0,1 5 1 16,4 2-1-16,1-9 1 0,-6-3-1 15,1-6 1-15,2 1-1 0,-5 3-3 0,-2-11 2 0,2 5-1 16,0 3 0-16,-6-13-1 0,1-4 0 0,0 1 0 16,8-4 0-16,-3-3-1 0,-8-5 2 0,1 3-1 15,-4 0 0-15,1-1-1 0,0-2 0 0,-3-7 0 0,-5 12 0 16,3-5-4-16,-5-2 2 0,-1-1-1 0,-1 3 1 16,-4-4-4-16,1-1 2 0,-1-3-1 0,-4 1 1 15,-3-6 2-15,0 3 2 0,0 3-1 0,-11-1 1 0,9-2 0 16,-1 0 1-16,-7-5-1 0,-3 0 2 15,0 0 3-15,0 0 2 0,-2-5-1 0,-8 5 0 0,-2 0 0 16,-3-7-1-16,-6 2 1 0,-1-3 0 0,-4 6-2 16,6-1 2-16,0 1-1 0,5-11 1 0,-2 6-2 15,1 2 1-15,-1 2-1 0,-3-2 1 16,2-5-1-16,6 2 1 0,-1-4-1 0,-5 7 1 0,3-5-4 16,3-3 1-16,4 5 1 0,-4 1-1 0,2-3 5 0,-3 7-1 15,4-9 1-15,-9 9 0 0,3-2 1 0,10 0-1 16,-5 3 1-16,0-6 1 15,0 8-4-15,5 0-1 0,3-8 1 0,-3 8 0 0,3-5-2 16,2 3-1-16,0 2 0 0,-2-5 0 0,7 5 2 0,5 0 0 16,-2 0 0-16,-2-8 0 0,4 8-4 0,8-5 0 15,-3 3 0-15,3 2 0 0,6 0-4 0,1-8 0 0,3 3-2908 16</inkml:trace>
  <inkml:trace contextRef="#ctx0" brushRef="#br0" timeOffset="71697.95">28074 5137 2148 0,'0'5'0'15,"0"-2"0"-15,2 2 0 0,3 8 150 0,-2-6-1 0,0 3 0 16,4 36 2-16,1 9-58 0,-3-5 1 0,0-2-1 16,5-5 1-16,-2 5-71 0,-1-13 0 0,1 16 1 15,5 2 0-15,-3-6-35 0,-5-4 1 0,0-2 0 16,5 1 0-16,0-1-8 0,-4-11 0 0,-1 5 0 15,2 6 0 17,3-6 16-32,1-5 1 0,-6-5-1 0,-5 8 1 0,2-3 0 0,1-10 1 0,-1-9-2 0,-4 6 2 0,4-4 10 0,1-3 1 0,-3-5-1 15,-5-3 0-15,2-2 9 0,3 0 1 0,0 0-1 16,0 0 1-16,0 0-2 0,0 0 0 0,0 0 0 0,-2-10 0 16,-3-17-6-16,0-1 1 0,-3-7-1 0,-5-28 1 15,0 15-3-15,3 0 0 0,5 0 0 0,3 5 0 16,-3-2-8-16,-3 7 2 0,-2-2-2 0,7-8 1 0,3 0-2 15,3 10 2-15,2-5-1 0,2 3 0 0,-1-8-2 16,-4 13 0-16,1 0 0 0,7-8 0 0,-3 7-2 16,-1 6 1-16,-1 0-2 0,5-3 2 0,5 8 0 15,0 0 1-15,-2 5-1 0,-3 0 1 0,-2 2-1 0,2 5 1 16,3 6 0-16,-6-3 0 0,1 7-1 0,0-4 1 16,-1 7 0-16,6 0 0 0,2 0 1 15,-2 7 0-15,-3-2 0 0,3 10 0 0,5 5 6 0,0-2 0 16,-6 0-1-16,-2 4 1 0,-4 4 1 0,-1-4 1 15,0 1 0-15,-3-3 0 0,1-5-7 0,-3-2 0 16,-3-1 1-16,-2 4 0 0,0-1 0 0,3-5 2 16,-4-3-1-16,-6 3 1 0,-1 3-4 0,0 0 1 15,-2-8-1-15,-10 5 2 0,-1 5-2 0,3 2 0 0,3-1 0 16,-6-4 0-16,9 3 1 0,4-2 1 0,-2 2-1 16,-1-2 1-16,6-6-3 0,8 1 0 0,2-3 0 15,2-5 0-15,-2 0-2622 0</inkml:trace>
  <inkml:trace contextRef="#ctx0" brushRef="#br0" timeOffset="72703.8">28946 4868 2173 0,'0'0'0'0,"0"0"0"15,0 2 0-15,0 6 110 0,0-1 0 0,0-4 0 16,6 15 1-16,-4 2-41 0,3-3-1 0,3-4 1 15,5 20 1-15,-1 2-44 0,1 0-1 0,5-4 1 16,0 1 1-16,-1-12-29 0,-1 8 1 0,-4 0-1 16,4 0 1-16,-4 2-3 0,-1-5 0 0,-1-10-1 15,2 5 2-15,1-10 1 0,-5 0 1 0,-6-2-1 0,3 5 1 16,-2-6-1-16,-1-4 1 0,1 2 0 16,-3-3 0-16,0-2 0 0,0 0 0 0,0 0 0 0,0 0 1 15,0 0 2-15,0 0 2 0,0 0-2 0,-3-2 1 16,1-6 10-16,-1 8-1 0,1-7 1 0,-6-34 0 15,1-12 7-15,2 3 0 0,2 10 0 16,3-3 1-16,0 8-2 0,-3-1 1 0,3-4-1 0,-5 5 2 0,0 4-1 16,3 11 1-16,-1-12 0 0,1 9 0 0,4 5 1 15,1 1-1-15,-3 9 0 0,5-2 1 0,-3 2-1 16,1 6 1-16,-3-8-1 0,0 7 1 0,2 3-9 16,4 0 1-16,-1 0-1 0,-3 0 1 0,1 0-9 0,-1 5-1 15,3 3 1-15,13 7-1 0,-18-15-2684 16</inkml:trace>
  <inkml:trace contextRef="#ctx0" brushRef="#br0" timeOffset="74185.23">29842 4979 2173 0,'0'-3'0'0,"0"-4"0"16,0-9 0-16,0-4 110 0,-3 0 0 0,1 2 0 15,-3 1 1-15,-3 7-38 0,-2 2 0 16,0-2 0-16,2-2 1 0,-5 4-44 0,1 3 2 0,-4 5-2 16,-6-3 2-16,-6-2-34 0,0 5 2 0,2 5 0 15,-4 8 0-15,-1-5 0 0,3 2 0 0,-2 5 0 16,4 10 0-16,1-5-1 0,-1 0 1 0,3 8-1 0,8 0 1 16,0 2-1-16,-3-5 1 0,0 3 0 0,5 2 0 15,3 3-1-15,3-5 1 0,-1-6 0 0,6-2 0 16,-1 1-1-16,0-4 1 15,6 1 0-15,5 2 0 0,-3-10 0 0,0-2 0 0,2-6 0 0,6 1 0 0,-5-3 0 16,-1-3 0-16,1 1 0 16,7-6 1-16,6-2-1 0,-4-3 0 0,-1 1 0 0,9-16 1 0,3 5 2 15,-5-4 1-15,-3 4-1 0,-9-2 2 0,1 2 2 16,1 3 1-16,0 0 0 0,-6-8 1 16,1 3 5-16,-3 0-1 0,0 5 1 0,0-13 0 0,-2 18-3 15,-1 0 2-15,3 4-2 0,1 4 1 0,-4 4 7 16,1-4 0-16,-3 7 1 0,0 0 0 0,0 0-14 0,0 0 1 15,0 0 0-15,0 7 0 0,0 3-4 0,0 3 0 16,0 2 1-16,2 18-1 0,6 7-1 0,-1 3 1 16,-2-10-1-16,-2 2 0 0,2-15-1 0,5 3 0 15,3 0 0-15,0-6 1 0,-1 1-2 0,-1 0 1 16,-1-3 0-16,8-8 0 0,-1 6 0 0,-1-1 1 16,-4-4 1-16,9-8-1 0,2 0-1 0,0 0 0 15,-6 0 0-15,9 0 0 0,2 0 14 0,-5-8-1 0,0-2 1 16,5-5 0-16,-6 0 1 0,-1-2 1 0,-1-6 0 15,3 0 0-15,5-5-10 0,-3 8-1 0,-2-7 1 16,-5-9 1-16,0-9-5 0,0 2 1 0,2 5-1 16,-2-7 2-16,0 7 2 0,-3-10 2 0,0-2 0 15,1-3 0-15,-1 3-7 0,0 2 0 0,-2 0 0 16,-3 0 0-16,0 13 2 0,-2-1-1 0,-1 6 0 16,-4-10 1-16,0-1 2 0,-3 11 2 0,2-5 0 0,-4 5 0 15,2 5 0-15,-3 4 1 0,-2 1-1 16,2 3 1-16,1 6-7 0,-3 4 0 0,0-1 0 0,-3 3 1 15,-2 0-2-15,2 5 1 0,3 0-1 0,-3 0 1 0,-4 0 0 16,-1 0-1-16,3 13 0 0,-10 20 0 0,-3 2-1 16,0-5 0-16,5 3 0 0,3 15 0 0,4-5 0 15,4-1 0-15,2-1 0 0,-3 7 1 0,6 0-1 16,2-6 0-16,0 6 0 0,-6 10 0 0,9-5-7 16,2-8 2-16,0 3-1 0,-2 0 0 0,2-7-4 15,5-6 1-15,3 8-1 0,-3-3 1 0,0-10-1 16,3-5 1-16,2-2 0 0,0 0 0 0,1-6 4 0,-1-4 0 15,0 2 0-15,3-12 0 0,2 2 5 0,-2-5 1 16,0 0-1-16,2-5 1 0,3-5 4 0,-5 2 0 16,0-5 0-16,2-2 1 0,3-2-1 0,-5-3 1 15,-5-3-1-15,2-5 1 0,0-7 0 0,-5 2-1 16,-2-2 1-16,0 5-1 0,-3-8-3 0,-3 5 0 16,3 3 0-16,0 2 0 0,-2 3 2 0,-3 5-1 15,0-5 0-15,0 12 1 0,0 3-3 0,0-3 1 0,0 6-1 16,0-1 1-16,0 1-2 0,0 7 2 0,0 0-1 15,0 0 0-15,0 0-1 0,0 0 1 0,-3 0 0 16,1 10 0-16,-1 2-1 0,1 8 1 0,-1-12-1 16,-4 32 1-16,-1 3-1 0,3 0 0 0,5-8 0 15,2 0 2-15,1-9-2 0,-3-4 0 0,0 4 0 16,2-6 1-16,6-3 2 0,-3-4 0 0,-2 0 1 0,2-3-1 16,2 2 5-16,-1-7 0 0,-4-5 0 15,6 3 1-15,-1 2-5 0,-2-5 1 0,0 0-1 16,6-8 2-16,1 3-4 0,4 3 0 0,-4-8 1 0,6-8-1 15,5-2-1-15,-5-13 1 0,-5 10-1 16,-1-4 1-16,-1 1-3 0,-4-1 1 0,3 9 0 16,-2-7 0-16,0 15-3 0,-3-3 1 15,-3-7 0-15,1 7-1 0,2 3 2 0,-3 5 1 0,1 3 0 0,-1-3 0 16,-2 0 0-16,0 5 0 0,0 0 0 0,0-3 0 16,0 3 0-16,0 0 0 0,0 0 0 0,0 0 0 0,0 0 0 15,0 0 0-15,0 0 0 0,0 13 0 0,0 12-3 16,0 0-1-16,3 8 1 0,2 0 1 15,5 0-4-15,3-1 2 16,0-4-2-16,-6-5 2 0,-2-1 1 0,3-4 1 0,2 0 0 16,6-1 1-16,-4-4-7 0,-2-6 1 0,1-7-1 0,1 8 2 0,6-5 3 15,-3 2 1-15,-2-5 0 0,13-5 1 0,-1 2 0 16,-2-5 1-16,2 1 0 0,8-6 0 0,-7-7 0 0,-6 5 0 0,1-3 0 16,1-9 1-16,-4 1 0 0,-5 6 1 15,0-7 0-15,2 6 1 0,-5-4 0 0,-5 0 1 16,0-5 0-16,5 2 0 0,-4 3-3 0,-4 5 2 0,3-5-1 15,-2 9 0-15,-1-11-1 0,-2 12 0 0,0-6 1 16,0 6-1-16,0 3-1 0,-2-1 1 0,-1 6 0 16,3 1 0-16,0 6 0 0,-2-2 1 0,-1 2 1 15,1-8-1-15,-1 8-1 0,3 0 0 0,0 0 0 16,-5 0 0-16,-3 8-1 0,1-6 1 0,-1 9 1 16,-10 9-1-16,-7 15-1 0,-1-5 1 0,6 3 0 15,7-5 0-15,3-1 0 0,2-4 1 0,3 10 1 16,5-5-1-16,-5 2-1 0,3-2 0 0,4 7 0 0,3-10 0 15,-2 3-1-15,2-8 0 16,3 3 0-16,9-1 0 0,-4-4-1 0,0 5 1 0,2-3-1 16,11-5 1-16,-4 0-1 0,-1-5 1 0,4 5-1 0,8-12 1 0,6 2 0 15,-4-3 0-15,6-2 0 0,2-2 0 0,5-6 1 16,3 1 1-16,10-6 1 0,6-7-1 0,4 5 6 16,3-5 1-16,7-16-2787 0</inkml:trace>
  <inkml:trace contextRef="#ctx0" brushRef="#br0" timeOffset="79012.92">25227 4384 1834 0,'0'0'0'0,"0"0"0"0,0 0 0 0,0 0 73 16,0 0 0-16,0 0 0 0,0 0 0 0,-8 28 31 15,8-21 1-15,3-4-1 0,2 14 1 0,3 11-58 0,-6-3 1 16,3 6 0-16,3 6 0 0,0 4-23 0,-1-1 1 15,-2 3-1-15,5 5 0 0,1-3-7 0,-4 0 0 16,3 6 0-16,1 2 0 0,-1 0-14 0,0-5 0 16,-2 12 1-16,4-5-1 0,-2 8 12 0,1-7 1 15,1 7-2-15,6-5 2 0,-5 5-15 0,-5-10 2 16,4 2-2-16,6-7 1 0,-3-3 0 0,-5-4-1 0,-2 7 0 16,5 7 1-16,-3-15 4 0,-5-4 1 0,0 4-1 15,0-5 1-15,-2-10-1 0,-3 1 1 0,-5-11 0 16,7 2 1-16,-2-2-4 0,-5-7-1 0,3-3 1 15,2 3 0-15,0-8 14 0,0 7 0 16,0-7 0-16,0 0 1 0,0 0-16 0,0 0 2 0,0 0-1 16,0 0 1-16,0 0-3 0,0 0 1 0,0 0-2402 15</inkml:trace>
  <inkml:trace contextRef="#ctx0" brushRef="#br0" timeOffset="82390.31">25013 5493 2148 0,'-5'0'0'0,"-5"-3"0"0,0-4 0 16,0-1 122-16,2 3-1 0,3-3 0 0,5 1 0 0,-5 2-49 16,2 5 0-16,1 0 0 0,2 0 0 0,2 5-38 15,1-5 1-15,-3 0 0 0,0 0 1 0,0 0-36 16,0 0 0-16,0 7 0 0,8 16 0 0,9 17 0 16,6-2 0-16,3-8 0 0,2 6 0 0,-3-6 0 0,-2-2 0 15,0 4 0-15,0-9 0 0,7 5 0 16,1-5 0-16,-3-3 0 0,0 5 1 0,-8-10 6 15,-2 5-1-15,2 0 1 0,6 3 1 0,-1 2-3 16,-4-10-1-16,-1 0 0 0,3 6 2 0,-3-9-1 0,-2-4 0 16,2-1 1-16,1 6-1 0,-6 2 0 0,-5-12-1 15,0-3 1-15,8 2 0 0,-3 1 3 0,-7-3 1 16,0-3-1-16,-1 3 1 0,3 0 16 0,-4-2 0 16,-4-1-1-16,3-5 1 0,3-7-5 0,-1 3 1 0,-2-3 0 15,3-5 0-15,7-16 1 0,-2-4 1 0,-3 5-1 16,-2-1 1-16,0 4-4 0,-1 4 0 0,1-2 0 15,-1-3 1-15,-4 0-2 0,2 5 1 0,0-2 0 16,3 2 0-16,2-7-1 0,-2 7 0 0,-3 6 0 16,-3 2 0-16,1-1-5 0,-1 4-1 0,3-6 0 15,3 3 1-15,-3 5-3 0,-2 0 0 0,-3 7 0 16,0-4 0-16,0 4 0 0,0 3 0 0,0 5 0 16,0 0 0-16,0 0-5 0,0 0-1 0,0 0 1 15,0 0 0-15,0 0 4 0,0 0 0 0,0 0 0 0,0 0 1 16,0 0-8-16,0 0 0 0,0 0 0 0,0 13 0 15,0 7 2-15,0 0-1 0,2 5 0 0,3 8 2 16,0 2-5-16,-5-2 0 0,0 2 0 0,0 0 1 16,0-2-1-16,0 2 0 0,0 1 0 0,0 2 1 15,-5 2-1-15,0-5 0 0,3-2 0 0,-1-5 0 0,1-1 0 16,-3-4 0-16,-3 2 0 0,-2-7 0 0,0 0-1 16,2-3 1-16,3-8 0 0,0 6 0 0,-5-6-1 15,4-7 1-15,-1 5 0 0,-3 3 0 0,-3-6 0 16,0 3 0-16,3-2 0 0,-8-6 0 0,0-2 0 15,3 5 1-15,0 0 0 0,0-2 0 0,2 2 2 0,0-8 0 16,-2 3 0-16,-3 0 1 0,-2-2-3 0,2-1 1 16,0 3 0-16,-2-5 0 0,-1-3 0 0,1 1-1 15,2 2 0-15,3 2 0 0,-5-4 1 0,4-1 2 16,4 3-2-16,-1-8 1 0,-5 6-2 0,5-6 0 16,1 5 1-16,-1-2-1 0,-5-10-1 0,0 2 1 15,1-2 0-15,-4 3 0 0,6-1-1 0,2-2 1 0,-5-6 0 16,-2 4 0-16,7 2-1 0,-4 2 2 15,4 3-2-15,-8-3 1 0,6 3-1 0,2 5 0 0,1 2 0 16,-1 6 1-16,0-6-1 0,8 5 0 0,-2 3 0 16,1 3 1-16,1-3 0 0,3 0 0 0,-1 2 0 15,1 3 0-15,-1 0-1 0,3 0 1 0,0 0 1 16,0-5-1-16,0 3-1 0,0 2 1 0,0 0 0 16,0 0 0-16,0 0-1 0,0 0 1 0,0 0-1 15,0 0 1-15,0 10-1 0,0 0 1 0,0-3-1 0,10 14 2 16,13 14-2-16,5 0 0 0,3 0 0 0,-3-12 1 15,-5 5-1-15,-8-8 0 0,5 5 0 0,3-10 1 16,0 8-2-16,-8-5 1 0,6 4 0 0,4-2 0 16,-10-9-3-16,1 1 2 0,-1 6 0 0,3-3 0 15,-6-13 0-15,-1 3 0 0,-1 3 0 0,3-3 0 0,-1 10-1 16,1-12 1-16,-10 2 0 0,7 2 0 0,2-7 0 16,-1 0 1-16,-4 0-1 0,3 5 1 0,3-2-1 15,-3-3 1-15,-2-3-1 0,2-2 1 0,0 5-1 16,-5 0 1-16,0-7 0 0,3 2 0 0,0-5-2 15,-3 2 2-15,-3 3 0 0,3-3 0 0,1 1-1 0,-4-8 1 16,3 2 0-16,3-4 0 0,-1 1 0 16,1 9 0-16,-8-1 0 0,5 1 0 0,0-8 0 0,-2 2 0 15,2 8 0-15,0-5 0 0,3 2 0 0,-8-2 0 16,2 8 0-16,3-6 1 0,0-4 1 0,-2-4-1 16,2 6 0-16,5 0 1 0,-2-10-1 0,-1 5 0 15,-2-10 0-15,-2 2 0 0,5 8 2 0,2 2 0 16,-3-2 0-16,1 3 1 0,-3-1-3 0,-2 3 1 0,2 5-1 15,0-3 2-15,0 3-3 16,-2 3 1-16,-1-3 0 0,1 5 0 0,-3 0-1 0,0 0 0 0,0-5 0 16,0 5 0-16,0-3 0 0,0-2 0 0,0 5 0 15,0 0 0-15,0 0 0 0,0 0 0 0,0 0 0 16,0 0 0-16,0 0 0 0,0 0 0 0,0 0 0 16,-5-2 0-16,-3 2-1 0,-7 0 0 0,2-8 0 15,-13 8 1-15,-19-5-2 0,-4 3 1 0,6-1 0 16,10 3 1-16,0 3-1 0,0 4 0 0,2 1 0 15,1-8 1-15,2 2 0 0,8 6 0 0,-1-8 0 16,3 0 0-16,3 5 0 0,2 0 0 0,3-3 0 0,0 3 0 16,2 3 1-16,3-8 0 0,3 5 0 0,-1-5 0 0,1 0-1 15,-1 0 0-15,3 0 0 0,3 0 0 0,2 0 0 16,-3 0 0-16,-2 0 0 0,3 0 0 0,4 8 0 16,4-8 0-16,-1 0 0 0,15 0 0 0,13-8-1 15,-5 3 1-15,1-3-1 0,-1-9 1 0,-8 7-1 16,-5 10 1-16,1-8-1 0,-1 3 1 0,-2 0-2 15,-5 3-1-15,-3-3 1 0,3-6 1 0,-1 11 0 0,-7 0 0 16,-2 0 0-16,-3 0-1 0,0 0 1 0,0 0 0 16,0 0 0-16,2 0 1 0,1 0-3 0,-3 0 1 15,-3 0-1-15,-2 0 1 0,-2-7 1 0,-3 7 0 16,-1 0 0-16,-22 0 0 0,-15 0-1 0,0 0 1 16,4 0 0-16,9 7 1 0,4-4 0 0,3 5 0 15,3-3 0-15,-3 2 0 0,0 6 0 0,5-11 0 16,5 6 0-16,3-3 0 0,5 7 0 0,0-4 0 15,2 5 0-15,3-13 0 0,-5 2 0 0,7 3 0 0,3-2 0 16,0-3 0-16,0 5 0 0,0-5 0 0,0 5 0 16,0-5 0-16,0 2-1 0,3 3 1 0,2-5 0 15,7 0 0-15,11 0-1 0,-5 0 1 0,5-5 0 16,15-2 0-16,5 2-2 0,-4-3-1 0,-6 8 1 16,0-2 1-16,-3-6 0 0,-4 3 0 0,-3 5 0 15,2-13 0-15,-2 11-1 0,-8 2 1 0,-2 0 0 16,2-5 1-16,-2 5-1 0,-8-5 1 0,-2 5-1 0,2 5 1 15,0-5-2-15,-3 0-1 0,-2 0 1 0,0 0 1 16,0 0 0-16,0 0 0 0,0 0 0 0,0 0 0 16,0 0 0-16,0 0-1 0,0 0 1 0,-10 0 1 15,-8 5 0-15,-5 2 0 0,-2 1 0 0,-8 7 0 16,0-2 0-16,5-1 0 0,10 3 0 0,3-2 0 16,5 2-1-16,2-5 1 0,3-5 0 0,2 8 0 0,1-6-1 15,2-7 1-15,0 0 0 0,0 0 0 0,0 5 0 16,-3 3 0-16,1-8 0 0,7 0 0 0,5 0 0 15,-5 0 0-15,3-8 0 0,15 3 0 0,10-2 0 16,2-1 0-16,-4-9 0 0,2-1 0 0,-3 0 0 16,-7 8 0-16,-2 3 0 0,-1-3 1 0,-2 7-2 0,-5-2 1 15,-3 3 0-15,0 2 0 0,-5 0-2 0,-3 0 1 16,1 0-2-16,-3 0 2 0,0 0 0 0,0 0 0 16,0 0 0-16,0 0 0 0,-3 0 0 0,1 0 0 15,-1 2-1-15,-7 11 1 0,-10-1 0 0,-8 6 1 16,-3 0-1-16,-14-1 1 0,-1 1-1 0,8-11 1 15,5 6-1-15,5-10 1 0,2 4-1 0,6 3 1 0,2-10 0 16,5 0 0-16,3 0-1 0,2 0 1 0,1 0 0 16,7 0 0-16,-3 0 0 0,1 0 0 0,2 0 0 15,0 0 0-15,0 0 0 0,0 0 0 0,0 0 0 16,5-5 1-16,5 5-1 0,3 0 0 0,2 0 0 16,21-7 0-16,4 2 0 0,-2 2 0 0,-4 3 0 15,-4-13 0-15,-7 6-1 0,-8 2 1 0,-2 5 0 16,7-3 0-16,-2-2-3 0,-13 0 2 0,-2 5 0 15,2-2 0-15,0-6 0 0,-3 8 0 0,1 0 0 0,-3 0 1 16,0 0-4-16,0 0 2 0,0 0-1 0,0 0 0 16,0 0 1-16,0 0 1 0,0 0 0 0,-10 0 0 15,-8 0-3-15,-5 10 2 0,0 0-1 0,-10-2 1 16,0-1-1-16,5 6 2 0,13-10-1 0,5-3 1 0,5 5 1 16,2-5 0-16,3 0 0 0,0 0 0 0,0 0 0 15,0 0 0-15,0 0 0 0,0 0 0 0,0 0 0 16,0 0 1-16,0 0-1 0,8 0 1 0,7-5-1 15,0 5 1-15,-2-3-1 0,10-7 1 0,7 0-1 16,-9 2 1-16,-9 8-1 0,-1-10 2 0,-6 0-2 16,-3 3 1-16,1 7-1 0,2 0 1 0,0-8-1 0,-3 3 0 15,-2 5 0-15,-2 0 0 0,-1 0 0 0,1 0 0 16,-1 0 0-16,-4 0 0 0,-9 0-1 0,-1 0 1 16,1 0 0-16,-14 0 0 0,-8 20 0 0,7-10 0 15,8 0 0-15,10-2 0 0,-2-1 0 0,5-7 0 16,5 13 0-16,-3-5 0 0,6-1 0 0,-1-2 0 15,1-5 0-15,-1 3 0 0,3 2-1 0,0 2 1 16,0-4 0-16,0-3 0 0,0 5 0 0,0-3 0 0,0-2 0 16,5 5 0-16,8 3 0 0,-5 5 0 0,-3-13 0 15,0 2 0-15,0 1-2 0,2-3 1 0,-4 0 0 16,5 0 0-16,2 0 0 0,0 0 0 0,-7 0 0 16,2 0 1-16,0 0-1 0,-3-3-1 15,1 1 1-15,2 2 1 0,0 0-192 0,-2-8 1 0,-3 0-1 16,0 8 1-16,0-5 153 0,0 5 1 0,0-5 0 15,0 3 0-15,-3-6 13 0,0 1 0 0,-2-1 1 0,3 8 0 16,-1-5 14-16,-2 0 2 0,-2 3-2 0,-11-3 1 16,-8 5 7-16,1 0 1 0,-1 0-1 0,-4 0 1 15,-1 5 0-15,6-3 0 0,2 3 0 16,3-12 0-16,4 7 0 0,6 2 0 0,3 3 0 0,-6-5 0 0,5 0 1 16,6 0 0-16,2 0 0 0,-5 0 1 15,2 5 0-15,1-2 2 0,-1 2-1 0,3-5 1 0,3 7-4 16,2-4 0-16,-3 2 0 0,8 15 1 0,3 8-1 15,5 7 0-15,2-5 0 0,3 3 1 0,-3-10-1 16,3 2 0-16,-2 3 0 0,2-1 0 0,2-6-1 16,-2 1 1-16,-3-2 0 0,3 8 0 0,-2-15-3 0,-6-3 2 15,-2-3-1-15,7 3 1 0,-7-2-2 0,-8-6-1 16,0-2 1-16,-3 0-1 0,1 0 2 0,-1 0 1 16,-2 0-1-16,3-2 1 0,2 2-3 0,-2 0 1 15,-3 0 0-15,-3-8-1 0,0-4 2 0,1-6 1 16,2 8-1-16,-3-25 1 0,-4-13 1 0,-1 0 0 15,1 13 0-15,4 7 0 0,3-5 0 0,-3 11 0 0,-2-1 0 16,5 3 0-16,-2 0 0 0,-1 4 1 0,-4 6-1 16,4 0 1-16,3 3-1 0,0 7 1 0,0 0-1 15,0 0 1-15,0 0-1 0,0 0 1 0,0 0-1 16,0 0 1-16,0 0-1 0,0 0 1 0,0-5-1 16,3 17 1-16,4-2-1 0,3 0 0 0,-2 6 0 15,5 6 2-15,-1 11-2 0,-1-5 0 0,-1-8 0 16,3-2 1-16,-3-6-1 0,-5 1 0 0,0-8 0 15,3 2 1-15,-1 1-1 0,-2-6 0 0,0-2 0 16,0 0 1-16,3 0-1 0,-8 0 0 0,3 0 0 0,-1-2 0 16,-2 2 0-16,0 0 0 0,0 0 0 0,0 0 0 15,0-8 0-15,0 1 0 0,0 2 0 0,0-3 0 16,-2-9 1-16,-1 1 0 0,-7 1 0 0,2-12 0 16,-7 4 2-16,-3 3 0 0,0 0-1 0,3-1 2 0,5 9-3 15,0 2 1-15,0 2-1 0,2-4 1 16,0 7 0-16,3 2-1 0,-2 3 0 0,7-8 0 0,-5 6-1 15,-1-1 1-15,4 3 0 0,2 0 0 0,-3 0-1 16,1 5 1-16,-1 3-1 0,1-8 2 0,-1 3-2 16,1 2 0-16,-1-3 0 0,1 11 1 0,2 9-1 15,0 4 0-15,0-4 0 0,7 6 1 0,6-3-1 0,0-2 0 16,-3-3 0-16,3-5 1 0,-3-2-1 0,-3-8 0 16,3 10 0-16,3-15 0 0,-3 2 1 0,-5-2 0 15,-2 5 0-15,2-5 0 0,0 0-1 16,-2 0 1-16,-1-5 1 0,1 3-1 0,-1 2-1 0,1 0 0 15,-1-8 0-15,-2 1 0 0,-2 2 0 0,-1 0 0 16,1 2 0-16,-1-12 0 0,-4-3 0 0,-4-2 0 16,1 3 0-16,-2-4 0 0,-6 1 0 0,-3 5 0 0,11 3 0 15,-5-4 0-15,2 4 0 0,1 4 0 0,-1 1 0 16,5-1 0-16,3 8 0 0,3 0 0 0,2 0 0 16,0 0 1-16,-3 0 0 0,0 0 1 0,3 0 0 15,-5 0 1-15,3 0-2 0,2 8 0 0,0-1 0 16,0 1 1-16,0 7-1 0,2 10 1 0,6-10-1 15,5 8 0-15,2-5-1 0,-2-1 0 0,-1 1 0 16,-1-11 0-16,-4 4 0 0,-4-9 0 0,2 1 0 0,3 2 0 16,-1-3-1-16,1-2 0 0,-8 0-1 15,0 0 2-15,5 0-1 0,-3 0 0 0,-2 0 0 16,0 5 1-16,0 3-1 0,0-8 0 0,0-5 0 0,-2 2 1 16,-1 3-1-16,1-5 1 0,2 3-2 0,-10-8 2 15,-1-6-1-15,1 1 1 0,0 8 0 0,0-8 0 0,-3-3 0 16,3 8 0-16,2 10 0 0,3-8 0 0,3 3 0 15,-1 5 0-15,-2 0 0 0,3 0 1 0,2-5 1 16,0 5-1-16,-3 0 0 0,3 0 1 0,3 0-1 16,2 0 0-16,-3 0 0 0,3 5 1 0,3 0 0 15,2 10 1-15,-2-7-1 0,12 5 2 0,8 2-3 0,0-8 0 16,0-4 0-16,0-6 1 0,-5-2 1 0,-5 5 0 16,-3-10-1-16,3 3 2 0,2 2-4 0,-10-3 0 15,3 0 0-15,5-12 1 0,2 5-1 0,-5-5 0 16,-7 7 0-16,0 1 1 0,-3-6-1 0,-3 8 0 15,3 8 0-15,-5 2 0 0,0 0-1 0,0-5 1 16,0 5 0-16,0 0 0 0,0 0-2138 0</inkml:trace>
  <inkml:trace contextRef="#ctx0" brushRef="#br0" timeOffset="84405.13">29837 6909 12 0,'0'0'0'0,"0"0"0"15,0 0 0-15,0 0 0 0,0-28 0 0,0 28 0 16,5-7 0-16,-3-4 73 0,1 9 0 0,0-3 0 15,-3 2 1-15,0-14 41 0,0 9 2 0,0 1 0 16,-3 4-1-16,0-4-34 0,1 2 0 0,2 2 0 16,0-2 0-16,0 5-32 0,0 0-1 0,0 0 0 15,0-5 1-15,0 2-13 0,0 3 0 0,0 0 0 16,-3 0 0-16,-2 0 8 0,3 0 0 0,2 0-1 0,-3 8 1 16,-4 0-5-16,-1 4 0 0,0-4-1 0,-2-1 2 15,0 6-4-15,2 2 1 0,1-7-1 0,-6-3 1 16,3 2-8-16,5 1 1 0,0-6-1 0,-6 1 1 15,-1 7-6-15,2-5 1 0,4 2 0 0,-1-2-1 16,-6 3 1-16,0 0 1 0,3-6 0 0,0 6 0 0,2 2-7 16,3-3 0-16,0 1 1 0,-5-8-1 0,0 2-12 15,5 1 1-15,2 2 0 0,1 0 0 0,-3 0-6 16,2-5 2-16,3 0-2 0,-2 0 1 0,-1 0-1 16,0 0-1-16,1 0 0 0,-1 0 0 0,3 0-1 15,0 0 1-15,0 0-1 0,-2 0 0 0,2 8-1 16,0-1 1-16,0-2 0 0,2 3 0 0,3-6-1 0,1 6 1 15,-4 4-1-15,6 4 1 0,2-9 1 0,0 3 0 16,-2-2-1-16,-1-1 1 0,1 1 0 0,0 4 2 16,2-9-2-16,5 7 1 0,3-2 5 0,0 2 0 15,-6-5 0-15,4 7 1 0,1-4-1 0,1 2 0 16,-2 3 0-16,4 7 0 0,-2-5 12 0,-3-3-1 0,0 1 0 16,8 2 0-16,-3-10-17 0,-2 3 1 15,0-1 0-15,8 6 0 0,-9-3 3 0,-4-2-1 0,2 2 1 16,6 0 1-16,-1-3 2 0,-7-7 0 0,-3 5 0 15,0-2 1-15,0 2-7 0,-2 0 1 0,-3 2 1 16,5-7-1-16,-2 3 10 0,-3-3-1 0,0 0 1 16,3 5 0-16,2-2-10 0,-3 2-1 0,-2-3 1 15,1 1 0-15,1-1-4 0,1-2 1 0,-8 0-2051 16</inkml:trace>
  <inkml:trace contextRef="#ctx0" brushRef="#br0" timeOffset="84960.19">30483 6972 1180 0,'0'0'0'15,"0"2"0"-15,-2 6 0 0,-1-8 119 0,0 5 1 16,1 0 0-16,-1 3 0 0,1-1-63 0,2-2 1 16,0 3-1-16,-5-6 1 0,2-2-59 0,3 5 0 15,0-5 0-15,0 0 0 0,0 8-28 0,0-3 1 0,0-5-1 16,0 7 1-16,0 4 23 0,0 1 0 0,3-7 0 15,2 10 0-15,0 0 5 0,0 3 0 0,0 0 0 16,5-1 0-16,3 9 1 0,-3-1 2 0,-5-13-1 16,8 3 0-16,0-2 7 0,-3-3 1 0,3-5-1 15,4 3 1-15,1-3-2 0,-5 2 1 0,-3-7 0 16,3 0 0-16,2 3 13 0,-2-3 1 0,-3-3-1 0,8 3 1 16,2-7-13-16,-5 2 1 0,-2-3 0 0,7-7 1 15,-2-3 4-15,-2 3 1 0,-4 8 0 0,1-13 0 16,2-3-16-16,-2 5 0 0,-3 1 0 0,-5-4 2 15,3 1 27-15,-1 5 1 0,-1-2 0 0,-6-6 0 16,2 0-6-16,1 6-1 0,-6-1 1 0,-2-2 0 0,0-8-5 16,0 3 0-16,-3 12 0 0,-7-2 1 0,0 0-2 15,-1-5 1-15,1 7 0 0,0 3 0 0,0 3-7 16,-1 7-1-16,1-5 0 0,-3-1 2 0,-5 6-4 16,3 3 0-16,5 5 0 0,-6 7 0 0,-7-5 5 15,3 7 0-15,5 4 0 0,7-4 1 0,0 8-16 16,0 3 0-16,1 0 0 0,4-8 0 0,8-20-1930 0</inkml:trace>
  <inkml:trace contextRef="#ctx0" brushRef="#br0" timeOffset="85115.77">31053 7403 1758 0,'0'0'0'0,"0"0"0"0,-5 0 0 0,2 0 35 0,3 0 0 0,0 2-1 16,-2-2 1-16,2 0-1459 0</inkml:trace>
  <inkml:trace contextRef="#ctx0" brushRef="#br0" timeOffset="85552.17">31119 6939 1269 0,'0'0'0'0,"0"0"0"0,0-2 0 16,0 2 51-16,0 0 2 0,0 0-1 0,0 2 0 0,0 3-10 16,0-5 1-16,0 0-2 0,0 3 2 0,0 7-20 15,0-3 1-15,0 6-1 0,0 22 1 16,5 11-24-16,0-1 0 0,-2-10 0 0,4 0 1 0,1-12-1 15,0 2 1-15,2-5-1 0,5-2 1 16,-5 0-1-16,-2-3 2 0,5-3-1 16,4-1 0-16,1-1-1 0,-5-10 1 0,-3 5-1 0,8-5 1 0,0 0 0 0,-5-5 1 15,-3 0-1-15,10-3 2 16,0-7 7-16,-4 2 1 0,-1-7 0 0,5-3 0 0,1-2 2 0,-4 3-1 16,4 1 1-16,-6-6-1 0,-2-1 0 0,-3 5 2 15,0 3-1-15,-2-8 1 0,-1 8-1 0,-2 0 1 0,-2 0-1 16,0 5 2-16,-3-5-11 0,-3 5 1 0,0-1-1 15,-2-1 2-15,-2 2 4 0,-1 2 0 16,0 6 0-16,-2-1 0 0,-2 0-5 0,-1-7-1 0,5 10 1 16,-2 0-1-16,-8 5 14 0,-2 0 1 0,5 0 0 15,-6 5 0-15,-9 8-4 0,-1 2-1 0,6 5 1 16,2 0 0-16,-3-5-8 0,6 8 2 0,5-5 0 16,5-3 0-16,10-15-1662 0</inkml:trace>
  <inkml:trace contextRef="#ctx0" brushRef="#br0" timeOffset="85831.42">31816 6745 1381 0,'0'0'0'0,"0"0"0"0,5 5 0 0,-2 3 86 15,-1-3 1-15,-2-5-1 0,8 27 2 0,0 16-56 16,-3-2 2-16,0-6 0 0,5 0-1 0,-5-2-24 15,-2-3 0-15,-1-2 0 0,6 0 1 0,-3 2-11 0,-3-5 1 16,1 3-1-16,5 2 1 0,-6-10-1 0,-2-2 1 16,0 4-1-16,-2 1 1 0,2-5-2 0,0-3-1 15,-3-8 1-15,0 6 1 0,-2-10 1 0,3 2 0 16,-1 0 0-16,-2 0 1 0,0 5 11 0,-3-8 1 16,1-2-1-16,-6 0 2 0,-2-2-2 0,0-6 1 15,2 6 1-15,-5-13-1 0,18 15-1506 0</inkml:trace>
  <inkml:trace contextRef="#ctx0" brushRef="#br0" timeOffset="85963.01">31844 6710 1394 0,'0'0'0'0,"0"0"0"16,10 0 0-16,3 0 55 0,5 0 1 0,5 0 1 15,20-10-1-15,3 10-56 0,-3 0 0 0,8-13 0 16,10 6 1-16,-61 7-1217 0</inkml:trace>
  <inkml:trace contextRef="#ctx0" brushRef="#br0" timeOffset="86531.55">30109 8106 1683 0,'0'0'0'0,"0"-5"0"15,3 5 0-15,2 5 7 0,-3-3 0 0,-2 8 1 16,5-2 0-16,-2-1 48 0,-3 1 1 0,-3 5 1 15,3 2-1-15,-2 5-34 0,-6-5 2 0,-2 3-1 16,-3 4 0-16,-7 6-24 0,0 0 0 0,-1-8 0 0,1-10 0 16,0 8 6-16,-1-3 1 0,1-3-2 15,2 4 2-15,3-9 3 0,5 8 0 0,-1-2 0 16,4 2 0-16,-3-10 4 0,2 3-1 0,5-3 1 16,3 10 0-16,0-8-1 0,0 1-1 0,0-3 1 0,3 2-1 0,2 6 1 15,0-3 1-15,3-2-1 0,4 9 2 0,9-7-21 16,-1 3 2-16,-2 0-2 0,10 4 2 15,-3 1 1-15,-4-3 1 0,-1 0 0 0,3 3 1 0,0-8-1 16,-5-3 0-16,2-2 0 0,5 8 1 0,3-3 0 0,-5-5 0 16,0-5 0-16,5 5 0 0,5-2-1 15,0 2 1-15,-5-3 0 0,-2-2 1 0,2-2-5 0,-5-3 0 16,2-3-1652-16</inkml:trace>
  <inkml:trace contextRef="#ctx0" brushRef="#br0" timeOffset="86914.21">30760 8070 1595 0,'0'0'0'0,"0"0"0"16,-2 0 0-16,2 11 57 0,-3 1 1 0,-2 3-1 15,0 5 0-15,-3 8-15 0,1 5-1 0,2-13 1 0,2 10-1 16,3 3-32-16,-2-5 0 0,-3-6 0 0,7-1 1 16,-2-1-13-16,0 0 0 0,3-5-1 15,4 5 1-15,1-5-1 0,-6-2 1 0,4-5 0 0,4-3-1 16,-3-5 3-16,-2 2 1 0,1-2-1 0,4 0 1 0,2 0 0 16,-1-2 0-16,-4 2 0 0,6-13 0 15,5-2 1-15,2-3 0 0,-2 1 0 0,2-16 2 0,3-2 3 16,-5 7 2-16,-8 0-1 0,-7 0 1 0,2 1 10 15,-3-1 1-15,-2 3 0 0,-5 0 0 0,3 4-13 16,2 1-1-16,-5 3 1 0,-8-6 0 0,-2 8 5 16,-1 0 0-16,1-3 0 0,-3 8 0 0,3 2-3 0,2 3 1 15,1-2-1-15,-4 2 1 0,1 10-9 0,0-3 0 16,0 8 0-16,-8 0 0 0,23-10-1657 0</inkml:trace>
  <inkml:trace contextRef="#ctx0" brushRef="#br0" timeOffset="87099.2">31101 8441 1507 0,'0'0'0'0,"3"0"0"15,7 0 0-15,-5 7 30 0,0-1 0 0,3-6 1 16,2 0 0-16,-10 0-1253 0</inkml:trace>
  <inkml:trace contextRef="#ctx0" brushRef="#br0" timeOffset="87451.9">31407 8045 1356 0,'-3'0'0'0,"0"0"0"0,6 0 0 0,-3 0 2 15,-5 0 1-15,2 0-1 0,3 0 1 0,3 5 7 16,-1-2 1-16,-2 2-1 0,0 7 0 16,0 11 27-16,0 2 1 0,0 3 0 0,6 7 0 0,-1 6-24 0,-3-11 0 15,1 0 1-15,4-5-1 0,-2-12 9 0,-5 2 0 16,3-2 1-16,10 2 0 0,-6-3-26 0,-2 4 2 16,1-14 0-16,-1 3 0 0,2 3-9 0,1-3 2 15,0-5-2-15,-1 0 1 0,1 0-2 0,-1 0 1 16,-2-5-1-16,11-8 1 0,4-5 12 0,0 1 2 15,-2-6-2-15,3-5 1 0,-4 1 18 16,-4 1-1-16,0 9 0 0,-5-11 2 0,-6 0 0 16,1 8 2-16,2-2-1 0,-5 1 0 15,-3-4 5-15,1 10 1 0,-3 0-1 0,-1-3 0 16,-1 8-8-16,-3-10 1 0,-1 7-1 0,-1 3 0 16,-6 0-15-16,3 3 0 0,2 4-1 0,-13-4 1 0,-9 4 0 0,4 6 2 0,3 4 0 15,5 8 0-15,-2-2-9 0,0 2 1 0,2 5-1 16,5 3 1-16,18-23-1566 0</inkml:trace>
  <inkml:trace contextRef="#ctx0" brushRef="#br0" timeOffset="87765.87">31867 7927 1356 0,'0'0'0'0,"0"0"0"0,3 0 0 0,-1 0 25 15,-2 5 1-15,3 0 0 0,-1 5-1 0,3 3-16 16,3-1 1-16,-3-4-1 0,3 14 2 0,2 11 10 16,0-13 1-16,-2 6 1 0,4-1-1 0,-1-5-23 15,-4 8 1-15,3-6 0 0,1 6 0 0,-6-8 6 0,0 8-1 16,0 0 1-16,5-1-1 0,-5-6 7 0,-5 6-1 16,0-4 0-16,0 5 0 0,-3-3 3 0,1-2 0 15,-1 4 1-15,3 1 0 0,-5-15-3 0,-2-6 0 16,-1 1 1-16,3 4-1 0,5-2 1 0,-3-5 1 15,1-5-1-15,-3 3 2 0,-3-3 3 0,1 0 1 16,-1 0 0-16,-2-3 0 0,-3-2-12 0,0-2 0 16,1 4-1-16,-14-22 1 0,-4-10 4 0,2 0 1 0,10-6-1467 15</inkml:trace>
  <inkml:trace contextRef="#ctx0" brushRef="#br0" timeOffset="87920.45">31918 7856 1670 0,'2'0'0'0,"9"0"0"0,14-2 0 16,11-6 64-16,2 6 1 15,13-1-1-15,23-12 2 0,7 5-44 0,0 0 0 0,8-5 1 0,16 2 0 16,-105 13-1538-16</inkml:trace>
  <inkml:trace contextRef="#ctx0" brushRef="#br0" timeOffset="89215.52">24370 7980 1168 0,'0'0'0'16,"0"0"0"-16,0 0 0 0,0 0 61 0,0 0 2 16,25 30 0-16,-2-22 0 0,10-3-32 0,3-5 2 15,-6-3-1-15,13-2 1 0,1 0-29 0,-1-5 2 0,-2-3-1 16,-1 6 0-16,-1 2 11 0,-4-8 0 0,1 3-1 16,2 2 1-16,-2 1-16 0,-1 2 0 0,8-8 0 15,3 3 0-15,0 5 0 0,2 5 0 0,-2-7 0 16,15 2 0-16,-5 2 22 0,-5-4 2 0,5 4-2 15,10 3 2-15,-5-3-4 0,-5-4 0 0,5 2 1 16,8-3-1-16,-8 1 1 0,0 2 2 0,5 2-1 16,16 3 1-16,-16-12-4 0,-5 9 1 0,10 6-1 15,0-6 1-15,3 3-15 0,-8 0-1 0,3-5 1 0,0 0 0 16,-3 2 6-16,-8-2 1 0,3 5-1 0,3 0 0 16,2-2 7-16,-5-6 1 0,3 8-1 0,-1 0 1 15,3-7-10-15,-5 2 1 0,1 0-1 0,-4 2 1 16,1-2-6-16,-3-2-1 0,2 2 0 0,1 5 1 0,-3-3 0 15,-3-5 2-15,3 3-1 0,2-2 1 0,-4 2 2 16,-3 2 0-16,2 3 0 0,8-5 1 0,-7 3-5 16,-9-6 1-16,1 3-1 0,8 3 1 0,-3 2-5 15,-6 0 1-15,1-5-1 0,-3-3 1 16,1 8-1-16,-6 0 1 0,0-5-1 0,3 5 1 0,-6 0 2 16,-7 0 2-16,3-3-2 0,7-4 2 0,-15 14-4 15,-3-7 1-15,1 0-1 0,-1-7 1 0,-2 7-2 0,-3-5 0 16,-5 5 0-16,0 0 2 0,1 0-2 0,-6 0 0 15,-5 0-1696-15</inkml:trace>
  <inkml:trace contextRef="#ctx0" brushRef="#br0" timeOffset="93162.52">24733 8695 1344 0,'0'0'0'0,"0"0"0"0,0 0 0 0,-15-27 25 0,10 19-1 0,0 3 1 0,-5-2 1 15,-3 1-58-15,3 6 1 0,5-7-1 0,-13 2 1 16,-5-5-26-16,3 2 0 0,10-2-1 0,-3 3 2 0,5 4 56 16,6 3 0-16,2 3 0 0,0-3 0 0,0 0-2 15,0 0 0-15,0 0 0 0,5 0 0 0,8 5 6 16,-1-3 0-16,4 3 0 0,24 8 0 0,16 7 17 16,-5-5 2-16,-8-2-1 0,1-3 1 0,-9 0-8 15,-2-3 2-15,8 3-1 0,-3 3 1 0,3-5 11 16,-3-1 0-16,3 1 0 0,2 2 1 0,3-10-10 0,-6 0 1 15,4 2 1-15,7 3-1 0,2-2 2 0,-10-3 1 16,6 5-1-16,7 3 1 0,-3-3-14 0,-2 2 1 16,0-7-1-16,12 3 1 0,-2 4 10 0,-5-7 0 15,3 5 0-15,12 3 2 0,-12 4-2 0,-6 4 0 16,6-9 0-16,4 6 2 0,-2-1-4 0,-5-4 0 16,3-1 0-16,-6 6 1 0,-5 2-1 0,1-2 1 0,4 2-1 15,-2-8 1-15,-5 1-13 0,-5 5 2 0,-1-6 0 16,6 6 0-16,2-11-1 0,-4 3 1 0,-4-2-2 15,-1 2 2-15,4 0 1 0,-2-5 0 0,-1 0 0 16,-2-5 1-16,1 5-2 0,-6-5 0 0,2-3 0 16,6 6 1-16,-3-6-1 0,-5 3 1 0,-2 5 0 15,4 0 0-15,-4 0-1 0,-6 0 1 0,-2 0 0 16,3 0 2-16,2 0-9 0,-8 0 0 0,-5 0 0 16,1 0 1-16,-6 0-3 0,-3 0 0 0,3 3 0 15,1-1 0-15,-6 6-2 0,-3-8 1 0,1 2 0 0,2-2 0 16,0 5-1-16,-2-5 1 0,-3 0 0 0,0 0-1 15,0 0 1-15,0 0 0 0,0 0 0 0,-3-5 0 16,0 5 4-16,-2-2 2 0,0 2-1 0,-18-13 1 16,-22-2 14-16,-6-5 1 0,0 5 0 0,3-3 0 0,2 16-9 15,2-6-1-15,-4 8 0 0,-10-5 1 0,4 5 6 16,3 0 1-16,-7-3-1 0,-11 3 1 0,6 8-18 16,4-8 0-16,-5 8 0 0,-4-8 0 0,2 0-4 15,-1 0 2-15,-1 0 0 0,-9 0-1 0,9 0-10 16,4-8-1-16,-15 3 1 0,-2 2 1 0,4-7 7 15,4 3 1-15,-9 4-1 0,-4-7 1 16,7 8-6-16,5-11 0 0,-2 6-1 0,0-1 1 0,2 3 1 0,8 2 1 16,-3 3 1-16,-2-7-1 0,12 7 12 0,3-8 1 15,3 6-1-15,2 7 2 0,3 0 7 0,7-5 2 16,8 0 0-16,5 7-1 0,2 1-7 0,6-6 1 16,5 4 0-16,7-1-1 0,3-5 14 0,2 0-1 15,3 0 0-15,-2 0 1 0,2 0-11 0,0 0 1 0,0 0-1 16,10 2 1-16,8 11-6 0,2-11 2 15,3 8-1-15,25-2 1 0,6 4-5 0,-1-4 1 0,-2 0 1 16,8-1-1-16,-6-4 0 0,1 2 2 0,7 0-1 16,12-3 1-16,-4 3-5 0,-3 3 0 0,5-8 0 15,8 0 0-15,0-8 1 0,0 8 0 0,10 8 0 16,13-6 0-16,-8 3 1 0,-7-5 2 0,9-5-2 16,6 3 1-16,-5 2-1 0,-8 0 0 0,2 0-1 15,8-8 1-15,-7 3-2 0,-8 3 0 0,3-3 0 16,2-3 1-16,-11 3-1 0,-4 3 0 0,0 2 0 0,5-8 0 15,-5 0 0-15,-8 8 0 0,0-5 0 0,-2-2 0 16,-11 2 0-16,-5 2 0 0,1 3 0 0,2 0 0 16,-8 0 0-16,-10-7 0 0,-3 2 0 0,-4 5 0 15,-6 0 0-15,-12 0 1 0,-6 0-1 0,3 0 2 0,1 0-2 16,-4 0 0-16,-2 0 0 0,-5-8 0 0,-5 1-3 16,2-4 1-16,-5 9 0 0,-48-6 1 0,-10-12-4 15,2 5 1-15,1 5-1 0,2 2 1 0,2 6 1 16,0-3 1-16,-4 2 0 0,-6 3 1 0,0-7-1 0,-2 7 0 15,-8 0 0-15,-5 2 1 0,2-2 1 0,3 0 0 16,-10 5 0-16,-10 3 0 0,7 0-1 0,3-3 1 16,-5 2-1-16,-10 3 1 0,4 8-1 0,9-8 1 15,-4 3-1-15,-4-6 1 0,7 8-3 0,11 3 2 16,-3-11-1-16,2 6 1 0,3-5 0 0,13-1 0 16,0 6 0-16,-3 2-1 0,11-8 2 0,12 1 0 15,0 5 0-15,0-6 0 0,18-2 2 0,2 3 0 16,8-6-1-16,6-2 1 0,6 5 3 0,6 3-1 0,3-8 1 15,2 0-1-15,0 0 1 0,-3 0 0 0,6 0 0 16,12 5 0-16,3 2 0 0,7 1-1 0,-2-5 1 16,41 2-1-16,4 2 1 0,1-7-1 0,7 5 1 15,1-10-1-15,-3 5-4 0,-6 0 0 0,6 0 0 16,10-7 0-16,-3 7-1 0,-2-5 0 0,5 2 0 16,13-5 1-16,-6 8-4 0,-9-5 1 0,7 3 0 15,3 2-1-15,-3-5 4 0,-11 0 0 0,1 2 0 0,-2-4 0 16,-4-1 3-16,-6 3 0 0,-1-2-1 15,-5-1 2-15,-3-2 3 0,-9 7 2 0,-6-2 0 0,-2 3 0 16,-11-6 6-16,-7 3 0 0,-5 3-1 0,-8 2 1 16,-2-5-14-16,-6 0 0 0,-2 5 0 0,-5 0 1 15,3-3-1-15,2 3 2 0,-3 3-2 0,-30-6 1 0,-23-4-1 16,-13 7 0-16,-7-8 0 0,0 0 1 0,-3 3-2 16,-3 5 0-16,-12 0 0 0,-8-5 0 0,6 3-2 15,4 2 1-15,-10-5 0 0,-4 2 1 0,4-7-3 16,3 8 1-16,-1-6-2 0,-7 1 2 0,11 7 0 15,12 2 1-15,-10 3-2 0,-3 3 2 0,8-8-2 16,10 5 0-16,3 5-1 0,-3-3 1 0,10 3 1 16,11 6 0-16,-1-9 0 0,-2 8 1 0,10 0 0 15,11-2 0-15,1 0 0 0,6-1 1 0,10-2-6 0,6-5 0 16,1 8 1-16,11-13 0 0,3 2 3 0,2 3 0 16,2 3 0-16,14 0 0 0,4-1 1 0,5-2 0 15,6 3 0-15,43 7 0 0,5 5-2 0,-1-7 0 16,9-3 0-16,4-5 1 0,6-3 1 0,-8 1 1 15,8-1 0-15,10 3 0 0,-3 3 1 0,-12-8 0 0,9 7 0 16,14-7 0-16,-8 3 3 0,-11 2 0 0,6 3-1 16,5-3 2-16,-10 2-1 0,-8 3 2 0,2 0-2 15,6 0 2-15,-5 0-1 0,-11-2-1 0,3-5 1 16,-3 4-1-16,-12-7-4 0,-8 0 0 0,-2 0 0 16,-1-7 0-16,-10 4-3 0,-7-10 0 0,-3 6 0 15,-2-6 1-15,-11 6-4 0,-7-1 2 0,-8 1-2 16,-2 2 2-16,-5 0 4 0,-3 2 0 0,-6-2 0 15,-4-5 0-15,-2-5 2 0,-4 5 0 0,1 2 0 0,-46-7 1 16,-8-8 4-16,1 6 2 0,-1 2-1 0,-10 7 1 16,3 0-7-16,-3 1 1 0,-13 2-1 0,-12 5 1 15,10 0-2-15,2 0 2 0,-12 0-2 0,-8 5 1 16,0-5-4-16,10 7 1 0,1 1 0 0,-4-5-1 0,16 4-2 16,13 3-1-16,0-7 1 0,2 9 1 15,10-9-16-15,6-1-1 0,2 6 1 0,5-1 0 0,8-4 14 16,9 2-1-16,4 3 0 0,5-1 1 0,7 1 4 15,8-1 0-15,7-2 0 0,3 0-1 0,0-5 1 16,-3 0 1-16,6 8 0 0,30 2 0 0,20-2 0 0,1 2 0 16,7-3 0-16,10 3 0 0,0-5 0 0,1 3 0 15,14-3 0-15,13-5 0 0,1 0-1 0,-9 0 1 16,13-5-1-16,1-3 1 0,-1 6 0 0,-7-1 0 16,5-7 0-16,4-2 0 0,-11-1 2 0,-9 3 1 15,6-3-1-15,2 1 0 0,-10 2 6 0,-13-3 0 16,-2-2 0-16,2 2 1 0,-10-2-2 0,-10 3 2 15,-5-4 0-15,-1 4 0 0,-9-1 0 0,-8 11 0 16,-5-11 0-16,-13 13 1 0,-7 0 9 0,-1 0 1 16,-2-7-1-16,0 2 0 0,0 2-9 0,0 3 0 0,-2 0 0 15,-21 0 0-15,-23-5 6 0,-10 5 1 0,-5 0-2 16,-28 0 2-16,-3 5-10 0,3-5 0 0,-5 3-1 16,-8 2 2-16,1 2-2 0,4 6 1 0,-5-11-2 15,-7 6 2-15,4 2-5 0,4 5 0 0,-11-7 1 16,5-1 0-16,13 6 0 0,12-6 2 0,6 8-2 15,5-2 2-15,5 0-4 0,12-6 1 0,6 1-1 0,7 12 1 16,0-10 1-16,8 3 0 0,8-1-1 0,5-2 2 16,4 0-4-16,6-2 0 0,5-1 0 0,10 6 1 15,0-5-1-15,0-1 0 0,3-2 0 0,33 10 1 16,7 5-1-16,3-4 0 0,10 4 0 0,5-5 0 16,8-3 0-16,0-4 0 0,12-5 0 0,8-3 0 0,0 0-2 15,-5 0 1-15,8-8-2 0,-3 5 2 16,-5 3-10-16,-10-7 0 0,3 2 0 0,-4-3-1 0,-4 3 3 15,-8-5 1-15,0 8-1 0,-7-3 2 0,-8 0-3 16,-10-3-1-16,-3-5 1 0,-3 8 0 0,-17-5 1 16,0 3 1-16,-5-1-1 0,-8 3 2 0,-5 0 7 15,-3 3 0-15,1-6 0 0,-8 0 0 0,-3-4 0 0,-2-3 0 16,-8 2 0-16,-46-12 1 0,-5-5 1 0,-2 2 0 16,-16 8 0-16,-4 5 2 0,-1-3-1 0,0 11 2 15,-20 4-1-15,-5-5 1 0,-8 16-4 0,11-5 1 16,-3 2 0-16,-6 2 0 0,17-2 2 0,9 10-1 15,5-7 1-15,-5 4-1 0,21 1 0 0,12-3 2 0,3 3-2 16,-3 2 2-16,13 0-4 0,13-2 1 0,-5-1-1 16,2 8 1-16,5-5 0 0,6-2-1 0,4 2 0 15,1 0 0-15,7 10-9 0,7-4 0 0,9 1-2042 16</inkml:trace>
  <inkml:trace contextRef="#ctx0" brushRef="#br0" timeOffset="98360.46">12832 9051 954 0,'0'0'0'0,"0"0"0"0,0 0 0 0,21-41 23 16,-11 29-1-16,-5 4 1 0,3-7 0 0,-8 0 37 15,2 2-1-15,3 6 1 0,0-1-1 0,-5 1-14 16,0-3 0-16,0 7 0 0,-5-4 0 0,3-9-22 15,-1 4 1-15,1 4 0 0,-9-12-1 0,4 0-11 16,-6-5 2-16,-5 7-1 0,-7-15 1 0,2 11-7 0,3 2-1 16,-8-8 1-16,0 0 0 0,5 0 2 0,-3-4 1 15,1-4-1-15,-3 1 1 0,2 5-6 0,1 2 1 16,-6-10-1-16,1 3 1 0,-6 0 8 0,11 7 1 16,-6 5-1-16,-7-4 2 0,5-1 2 0,0 0 0 15,-10-2-1-15,-3 5 1 0,0-3-6 0,3 8 1 16,-5 0-1-16,-6 0 0 0,3 2-5 0,3 8 0 0,-3 2 0 15,-10-2 1-15,5 3-2 0,8-1 2 0,-1 6-1 16,-9 2 0-16,7 0 8 0,3-3-1 0,2 3 1 16,0-5 0-16,8 10-3 0,0-2 0 0,2 2 0 15,-7 7 0-15,0-2-12 0,7-5 1 0,-2 8-1 16,-8 2 1-16,8-2 2 0,2 2 2 0,3-3-2 16,-8 9 1-16,8 4-3 0,5-8 0 0,0 6 0 15,-7-5 1-15,4 4-1 0,6 6 0 0,-3-5 0 16,7 2 1-16,-4-5 1 0,-3 3 0 0,3 7-1 15,4 5 1-15,3-2 4 0,6 0-1 0,-6-3 1 0,5 5 1 16,-2 1-5-16,7-9 0 0,1 6 0 0,2 7 1 16,-8-2 8-16,8 3 1 0,0-1 0 0,5 8 0 15,0-5 0-15,-3-6 1 0,3 9-1 0,0-3 0 0,3 4-11 16,2-9 2-16,-5 8-1 0,5 1 0 0,-3-4-1 16,3-2 1-16,6 1 1 0,-4 4-1 0,3-1-1 15,-2-2 0-15,0-3 0 0,4 3 0 0,4-3 2 16,-4-9-1-16,1 4 0 0,5 0 2 0,-3-10-3 15,0 3 0-15,1 2 0 0,7 6 0 0,0-4-1 16,2-9 0-16,0 2 0 0,6-2 0 0,5 2 2 0,-6 3 1 16,3-10-1-16,8 7 1 0,-3-5 4 0,3 3 1 15,2 2-2-15,3 3 2 0,-3-3 6 0,-2-8-1 16,2 11 1-16,5 0 0 0,-10-13-10 0,1-2 0 16,1 2 0-16,9 5 0 0,-1-8 11 0,-5 4-1 15,3-1 1-15,7-3-1 0,-4-2-2 0,-6 0-1 16,0-2 0-16,6-8 0 0,-11 8-9 0,-3-8 1 15,1-8-1-15,7 0 1 0,-5-4-2 0,-2 4 2 0,2-7-1 16,11-3 0-16,-11-4 15 0,-3-3 0 0,1 2 0 16,2-5 0-16,5 6-10 0,-7-11 2 0,2 0 0 15,3 3 0-15,-8-3 12 0,-5 5-1 0,0 3 0 16,2-3 1-16,-2-2-4 0,-2 2 0 0,-8 6 0 16,7 2 0-16,-5-3-5 0,-2-2 0 0,0 0 1 15,0-3 0-15,-8 8-3 0,3-6 0 0,0 4 0 16,-1-11 0-16,1 5 5 0,0 6 1 0,-8-6-2 15,0 0 2-15,2 0-9 0,-1-7 0 0,1 7-1 0,1-4 2 16,-6 1 2-16,-2 4 0 0,0-1 0 0,0-5 2 16,0 3-8-16,0 2 1 0,0 3-1 0,-5-3 2 15,5-2 3-15,-5 5 0 0,0-3 0 0,3 3 1 16,2-8-6-16,-11 6 1 0,4 4-1 0,-6 5 1 0,3-4-1 16,2-4 2-16,-4 4-2 0,1-6 2 15,4 8-2-15,-6-3 1 0,3 5-1 0,-3-9 1 0,-5 2-1 16,3 4 1-16,5 1-1 0,-8 5 1 0,0 5-6 15,-2-8 1-15,-11 6-1 0,-17-3 1 0,48 15-2267 16</inkml:trace>
  <inkml:trace contextRef="#ctx0" brushRef="#br0" timeOffset="100148.39">29885 9693 1281 0,'0'0'0'0,"0"0"0"15,0 0 0-15,0 0 77 0,0-30 2 0,-2 25-2 16,2-18 2-16,-8-12-32 0,-2 7 1 0,2 8 1 16,1 5-1-16,-4 2-28 0,4 6 1 0,-1 2 1 15,-2-3-1-15,2 8-21 0,6 0 0 0,-1 0 0 16,-7 0 0-16,-3 13 0 0,-2 7 0 0,2-10 0 15,-15 35 0-15,3 3 0 0,5 3 0 0,4-3 0 16,-4 2 0-16,7 5 0 0,8-14 0 0,0 4 0 16,0 3 0-16,5-13-1 0,5 1 0 0,0-6 0 0,-2-2 1 15,9-3-4-15,6-8 2 0,-3-7 0 0,1 3 0 16,-1-5-3-16,0-3 2 0,1 0-2 0,4-3 2 16,3-4 2-16,0-1 1 0,-3 1-1 0,5-6 1 15,3 1 0-15,-5-6 0 0,3 0 0 0,2-9 0 0,-3 1 0 16,-2 6 0-16,0-12 0 0,2-6 1 0,-2 10 10 15,-5-2 1-15,3-5 0 0,1 2 0 0,1 3-4 16,-7-3 0-16,-4 5-1 0,-2 1 2 0,-2 2-3 16,0 5 0-16,-3 4-1 0,0-4 2 0,-3 8 8 15,-2 2-1-15,0 5 1 0,0 0-1 0,0 0-4 16,0 0 2-16,0 0-1 0,0 0 0 0,0 0-11 0,0 0 1 16,0 0 0-16,0 10 1 0,0 7 0 0,0 4 1 15,0 4-1-15,0 18 2 0,3-3-4 0,5-5 0 16,2 3 0-16,-3-5 0 0,-1-11-1 0,-1 4 1 15,0-9 0-15,2 8 0 0,9-4-2 0,-1-11 2 16,-5 0 0-16,0-8 0 0,0 3-1 0,-2-5 1 16,-3 8 0-16,3-8 0 0,2 0 0 0,-2 0 0 15,-3 0 0-15,2-8 0 0,6 3 16 0,0-2 1 0,-1-6-1 16,1-4 0-16,5-4-5 0,-3 1 0 0,-2 0 0 16,-3-3 0-16,0 3 9 0,-5 0 1 0,-2-3-1 15,-1-2 0-15,1 2-13 0,-3-2 1 0,0 10-2 16,-5-5 2-16,0 0 3 0,0 5 1 0,0 7-1 15,-5-12 0-15,-6 5 3 0,1 0-1 0,2 2 0 16,-2 6 2-16,-5-3-4 0,-1-1 2 0,1 4-2 16,-11 7 1-16,3 0-3 0,3 2 0 0,0 11 0 15,-9 2 1-15,34-15-1855 0</inkml:trace>
  <inkml:trace contextRef="#ctx0" brushRef="#br0" timeOffset="100481.2">30931 9078 1871 0,'-3'0'0'0,"-4"0"0"15,-9-7 0-15,4-1 50 0,4 11 0 16,-2 4 1-16,-11 6-1 0,1 2-20 0,-3 10 2 0,-7-2-2 15,-21 17 2-15,51-40-1680 0</inkml:trace>
  <inkml:trace contextRef="#ctx0" brushRef="#br0" timeOffset="101590.9">28361 9968 1356 0,'0'0'0'16,"0"0"0"-16,0 0 0 0,3 0 56 0,2 0 2 16,0 0-1-16,5 0 0 0,3 0-38 0,2 0 1 15,0-8 1-15,29 8-1 0,-1-5-1 0,-5 0 1 16,3-2 0-16,0 4 0 0,-6-4-18 0,-2 2 0 16,3-8-1-16,7 5 1 0,-10 1 17 0,-5-6 1 0,10 6 1 15,0-1-1-15,1 3-19 0,-4 3 0 0,1-6 0 16,-1-2 1-16,-4 0-2 0,-6 2 2 0,-2 1-1381 15</inkml:trace>
  <inkml:trace contextRef="#ctx0" brushRef="#br0" timeOffset="101808.32">28176 10399 1407 0,'0'0'0'0,"0"0"0"0,7 0 0 16,8-5 49-16,3 5 2 0,3-8-1 0,30-9 1 0,4 7-20 16,4-6 2-16,0-1-1 0,-1-1 1 0,-5 6-29 15,-4-4 2-15,2 4-2 0,5-6 2 0,-8 1-13 16,-5 4 2-16,3-2-2 0,2-3 1 0,-4 8-2 16,-4 3 0-16,6-6-1280 0</inkml:trace>
  <inkml:trace contextRef="#ctx0" brushRef="#br0" timeOffset="102087.57">28796 9663 1394 0,'-5'3'0'0,"-5"7"0"15,5 5 0-15,0 0 59 0,-3 5 0 0,-2 13 0 16,5 10 0-16,-3 2-29 0,-4 0 2 0,-1 3-2 16,5 15 1-16,3-7-2 0,0-8 0 0,0 15-1 15,2-6 1-15,-2 6-28 0,0-10 0 0,0 10 0 16,5-7 2-16,-2-1 13 0,-3-4 2 0,2-3-1 16,3-6 1-16,0 6-11 0,0 0 0 0,3-13-1 15,7 1 1-15,0-9 0 0,-2 1 0 0,4 0-1 16,6-13 1-16,-18-15-1505 0</inkml:trace>
  <inkml:trace contextRef="#ctx0" brushRef="#br0" timeOffset="102675.34">29364 9802 1520 0,'0'0'0'0,"0"0"0"16,-3 0 0-16,-2 7 40 0,0-2 1 16,2 10-1-16,3 13 1 0,-2 0-14 0,-1-1 0 0,1 9-1 15,2-1 1-15,0 0-54 0,-3-2 1 0,3 10-1 0,8 5 1 16,-1-13 21-16,-1 0 1 0,-4-4-1 0,1 1 1 15,-1-4-3-15,3 0 1 0,0 0 0 0,3 7 0 16,0-15 5-16,-1-12 0 0,3 4 0 0,3-2 1 16,-5-5-1-16,-6-5 0 0,3 0-1 0,3 0 1 0,0 0 1 15,-3 0 0-15,-3 0 0 0,6-5 0 0,2-5 0 16,0-2 1-16,0-1-1 0,6-22 2 16,4-6 2-16,0 4 2 0,-4 4-2 0,-11 3 2 15,2 4 15-15,4 4 1 0,-4-6 1 0,-7-5-1 0,0 5-12 16,0 1 1-16,0 4-1 0,-5-5 1 0,0 1 9 15,3 4 1-15,-1 3 0 0,-7 0 0 0,2-6-10 0,-2 1 2 16,-5 5-2-16,-1-5 1 0,-1 2 4 0,-1 1 0 16,-2 4-1-16,7 8 1 0,0 5-13 0,-2 5 2 15,0 0-2-15,-3 5 2 0,0 2-3 0,3 3 1 16,-3-5-1-16,0 8 2 0,-2 7-3 0,2 10 1 16,0-2-1-16,5 12 2 0,13-40-1513 0</inkml:trace>
  <inkml:trace contextRef="#ctx0" brushRef="#br0" timeOffset="103227.86">30961 9749 1470 0,'0'0'0'0,"0"0"0"16,-5 5 0-16,5 0 56 0,5-3 1 0,0 3-1 16,8 10 1-16,7 6 0 0,-2-1 1 0,0 2-1 15,10 19 0-15,0-3-25 0,-5-11-1 0,2 1 0 16,3-3 1-16,-2-2-32 0,-6-3 1 0,-2-7 0 16,5 4 0-16,-3 3 7 0,-4-7 0 0,-4 0 0 15,4-6 1-15,-4-7-9 0,-2-7 1 0,1 7-1 16,1-13 1-16,-4 0-3 0,-3 3 0 0,3-10-1 15,9-15 1-15,-1-13-17 0,-9-2 0 0,-2-3-1513 0</inkml:trace>
  <inkml:trace contextRef="#ctx0" brushRef="#br0" timeOffset="103418.35">31427 9587 1344 0,'0'0'0'0,"0"0"0"0,0 0 0 16,-3 0 59-16,1 0 1 0,-1 5-1 0,1 3 1 0,-3 2-24 16,2 0 0-16,3-7 0 0,-5 32-1 0,-3 13-19 15,-4-8 1-15,1 3-1 0,9 5 1 0,-8-8-19 16,-3 3 2-16,0 7 0 0,6 3 0 0,2-2 5 15,-3-3 0-15,-2 7 0 0,0 1 1 0,-1-1 8 16,-1-10 1-16,-1 8-1 0,0-2 1 0,1-4-3 0,1-4 1 16,1 3-1-16,3 4 1 0,-4-10 10 0,1-4-1 15,3-1 1-15,1-5-1 0,1-5-4 0,-2-4 0 16,-1-6 0-16,3-3 0 0,5-12-1579 0</inkml:trace>
  <inkml:trace contextRef="#ctx0" brushRef="#br0" timeOffset="103637.01">31557 9204 1632 0,'-3'0'0'0,"1"13"0"15,-19 15 0-15,-9 10 44 0,-1 7 0 0,-7 10 0 0,0 1-1 16,0-3-31-16,0-5-1 0,-1-1 0 0,4 1 0 16,35-48-1401-16</inkml:trace>
  <inkml:trace contextRef="#ctx0" brushRef="#br0" timeOffset="104086.33">31712 9630 1909 0,'2'5'0'0,"3"0"0"0,3 0 0 0,2 8 0 0,-5-5 0 16,-5 2 0-16,8 20 0 0,0 13 26 0,-1 2 0 15,3 5 0-15,-2-14 0 0,-5 4-27 0,-3-10-1 0,0 3 1 16,-3-3 1-16,-2-2-20 0,2-3 0 0,6-2 0 16,-3 2 1-16,-3-15 25 0,1-2 1 0,-3 2 0 15,2-10 0-15,3 2 0 0,0 3 1 0,0-5 0 16,0 0 1-16,0 0-9 0,-2 0 1 0,-1 0 0 16,1-40 1-16,2-20-1 0,2-11 0 0,3 5 0 15,8 1 0-15,0 12-1 0,-6 8 1 0,4 2-1 16,4 0 1-16,-5 8-1 0,-2 15 1 0,2-6-1 0,5 16 1 15,-2-5-1-15,-8 10 0 0,0 8 0 0,3-1 0 16,2-2 0-16,-5 0 0 0,-3 0 0 16,9 15 0-16,1-5 2 0,1 8-1 0,-5 2 0 15,9 15 0-15,-1 1 1 0,-6-1 2 0,-3-7-1 0,1 2 0 16,0-2-2-16,-3-3 2 0,0 3-1 0,3-1 0 16,-1-7-1-16,-2-2 0 0,0 2 1 0,6 5-1 15,-1-4 1-15,-5-11 1 0,0-3 0 0,5 1 0 16,3-3-4-16,-3 0 0 0,-10-5-1530 0</inkml:trace>
  <inkml:trace contextRef="#ctx0" brushRef="#br0" timeOffset="105101.96">32462 9746 1527 0,'-2'-5'65'0,"-6"-35"-19"0,1 15 0 15,-1 7 0-15,0 15 0 16,3 3-30-16,3 0-1 0,-1 0 1 0,-10 3 0 0,-4 5-32 0,-1 4 1 15,0 3 0-15,-18 23 0 0,6 5 7 0,7-8 0 0,5 3 1 16,0 0 0-16,6 0-1 0,4-6 1 16,0-1-1-16,-4 4 2 0,4-7 2 0,8-11 2 15,2 3 0-15,-2-5 0 0,3-2-3 0,2-5 2 0,0-6-2 16,-2-4 2-16,2 2-2 0,0-8 2 0,-3 1-1 16,11-14 0-16,10-14 2 0,0-3 1 0,0-7-1 15,0-3 0-15,-3 0-4 0,-5 8-1 0,-2 5 0 16,2 4 1-16,-2 11-3 0,-3 3 1 0,3 6 0 15,2 4 0-15,-7 2-7 0,-3 0 2 0,0 10-1 0,3 2 1 16,2 6 13-16,-2-10 0 0,-3 9 0 0,10 23 0 16,0 11 2-16,-5-1 0 0,-2 8 1 0,2-5 0 15,-2-3 5-15,-3 1 0 0,0 4 0 0,-3 3 1 16,1 0-5-16,0-5 2 0,-3 5-1 0,0-5 1 0,-8-3 3 16,-2-5 0-16,2 3 0 0,-5 2 1 0,-4-2-6 15,-1-7 1-15,0-9-1 0,-2 1 1 16,-3-13 3-16,0 0 1 0,0-5 0 0,-3-2 0 15,6-6-8-15,2-4 1 0,-2-8 0 0,-3 0 1 16,0-5 3-16,0 2 2 0,0-7-1 0,-2-3 1 16,5-7-9-16,4 0 1 0,1-1-1 0,5-1 1 0,2-4 0 15,1 1 0-15,2 10 0 0,7-10 0 0,1 4 23 16,4-1 2-16,9 1-2 0,1-6 2 0,6-1 2 0,3 3 0 16,7-6 0-16,0-2 1 0,-3 3 2 0,1-3 0 15,2 0 1-15,8-5 0 0,-6 1 4 0,-4 4 0 16,2-3 0-16,8-4-1 0,-8 0-28 0,-5 4 0 15,0-2-1-15,5-7 1 0,-8 0-2 0,-2 2 2 0,2 5-2 16,-7 0 2-16,-5-3-4 0,-3 11 0 16,3 0 1-16,5 5-1 15,-6-6-2-15,-4 11 0 0,2 7 0 0,0 3 0 0,-7 3 0 0,-1 6 0 0,-2 4 0 16,0 7 0-16,-5-5-2 0,3 5-1 0,2-5 1 16,0 5 0-16,0 0-3 0,-3 0 1 0,1 0 0 15,-8 12-1-15,-6 16-1 0,1 5 2 0,5-5-1 16,2 17 1-16,-4 0-5 15,-1-7 1-15,3 7-1 0,5 1 1 0,-1-1 7 0,1 1 1 16,0 1-1-16,3 6 1 0,-1-10-1 0,1-3 1 0,2 3 0 16,5 0 0-16,-5-3-8 0,0 1 0 0,2-6 0 15,6 0 2-15,-6-4-3 0,-2-6 1 0,0-8-1 0,6 1 1 16,1-5 7-16,-2-6 1 0,-5-7-1 0,3 3 1 16,-1 2 1-16,1-5 1 0,-1-5-1 0,1 2 1 15,0-4 11-15,-1 4 0 0,1-4 1 0,-1-16-1 16,6-17-5-16,5-6 0 0,2 1 0 0,3-6 1 15,-1 16 6-15,-6 7 1 0,-1 1 0 0,0 7 0 0,-2 4-13 16,-3 11 0-16,0-2 1 0,0-1-1 0,-3 8-5 16,-2 0 1-16,0 0-2 0,3 0 2 0,2 0-7 0,0 0 1 15,-5 0-1-15,3 15 1 0,4 6 0 16,1 6 2-16,-3-4-1 0,0 12 0 0,3-2 3 0,2-5 1 16,-2-1 0-16,-1-6-1 0,1-1-5 0,-1-10 2 15,-1 5-2-15,-1-2 1 0,0-13 5 0,-3 0 0 16,1 0-1-16,-1 0 2 0,3 0 0 0,0 0 0 15,-2-3 0-15,0-7 0 0,-1-5 2 0,1 0 1 16,2 0-1-16,7-21 2 0,1-4 9 0,-5 7 0 16,-6 6 1-16,6 6 0 0,0 6 5 0,-6 8 1 15,-2-3-1-15,0 5 1 0,0 5-9 0,0 0 1 16,0 0 1-16,0 0-1 0,0 0-9 0,0 0 1 0,0 0 1 16,-2 35-1-16,-1 15 2 0,1-2 0 0,-1 5 1 15,-2-3 0-15,2-9-6 0,-2-14 1 0,0 1-1 16,0 0 1-16,3-10-2 0,2-1 0 0,0-9-1 15,-3-1 2-15,3-7-4 0,0 0 1 0,0 0-1775 16</inkml:trace>
  <inkml:trace contextRef="#ctx0" brushRef="#br0" timeOffset="105429.72">32994 9217 1887 0,'0'0'76'16,"5"-20"-29"-16,0 15 1 0,0 2-1 0,8-7 0 15,10 0-47-15,0 5 1 0,-5 10 0 0,2 5 0 0,-2 0-30 16,-5-2 0-16,-3 4 0 0,-3 6 0 0,4 0 0 0,-1-3 1 16,-5-8 0-16,2 6 0 0,1 0 6 0,-3-8 1 15,-2-5-1-15,2 2 1 0,0 1 14 0,-3-3 2 16,3 0-1-16,3-5 0 0,0 0 6 0,-3-5 0 15,-3 2 0-15,9-15 0 0,4-12 4 0,-5-3-1 16,-5 8 0-16,0-10 1 0,-2 9 10 0,-3 4 2 16,0-1-1-16,-3 0 0 0,3 8-8 0,0 8 0 0,-5 4 0 15,3 0 0-15,2 1 4 0,-3-6-1 0,0 11 0 16,1 2 1-16,2 0-3 0,-3 0 1 0,1 0-1 16,-3 2 1-16,5-2-1505 0</inkml:trace>
  <inkml:trace contextRef="#ctx0" brushRef="#br0" timeOffset="105894.1">33220 9572 2017 0,'3'-7'91'15,"15"-29"-71"-15,-5 11 2 0,-6 10-2 0,-4-2 1 0,-3 9-21 16,-3 8 0-16,-2-3 0 0,5-4 0 16,-2 7-11-16,-1 0 1 0,0 0 0 0,-4 0 0 0,-1 0 0 15,-2 0-1-15,2 0 1 0,-15 18 0 0,-12 14 6 16,-1 1-1-16,8 2 1 0,10-7-1 0,8 0 5 16,0 2 0-16,2 3 0 0,-2-13 0 0,3 3 0 15,4 2 1-15,3-8 1 0,0 9-1 0,0-11 5 16,3-3 1-16,7 3 0 0,5-2 0 0,-2-5 0 0,-6-8 2 15,4-5 0-15,6-3 0 0,6 0-4 0,-2-4 0 16,-6 4 0-16,13-14 1 16,2-4-2-16,-7 4 2 0,-7-3-1 0,1 7 1 0,1-2-7 0,-5 0 1 15,0 4-1-15,2-4 1 0,-2 13-12 0,-6 2 2 0,1-3 0 16,0 3 0-16,-1 3 10 0,-2 2 0 0,-2 0 0 16,4 5 0-16,6 12 0 15,2 19 0-15,1 11 0 16,-4 6-1-16,4 3 0 15,2-13 0-15,9-8 0 16,9-5 26-16,10-10 2 16,2-15-10-16,-48-5-1682 15</inkml:trace>
  <inkml:trace contextRef="#ctx0" brushRef="#br0" timeOffset="112444.62">18600 9066 904 0,'0'0'0'0,"0"0"0"16,0 0 0-16,0 0 52 0,0 0-1 0,-8-23 1 15,11 18-1-15,-1-2-11 0,-2 2-1 0,0 2 0 16,-5-10 1-16,3 6-39 0,2-8 1 0,0 2-1 15,-6 1 1-15,1-4 2 0,3-4 0 0,-6 5 0 16,-2-5 0-16,-3 5 2 0,1-5 0 0,-4 5 0 16,-7-13 1-16,0 0 5 0,-4 0 2 0,-1 1-1 0,2-1 0 15,-4-7 5-15,-4 9 0 0,1-4 0 0,-2-5 0 16,4 7 2-16,1-7 1 0,-6 5-1 0,-2-6 0 16,-3 6 5-16,3 5-1 0,2 2 1 0,-7-7 0 15,5 10-6-15,2 7 1 0,-4-7 0 0,-1-2 0 16,-7 4 2-16,4 8 0 0,-6-3 1 0,-4 1-1 0,1 4-1 15,2-2 2-15,-5 5-1 0,-5-10 1 0,0 5 1 16,7 0 2-16,-2 10 0 0,0-8 0 0,-5 1 0 16,5 1 0-16,-2 6-1 0,-1-5 2 0,-2 3-3 15,0-3-1-15,3 10 1 0,-6-5 0 0,3 2-9 16,5 3 1-16,-2 3 0 0,-3 5-1 0,2 2-6 16,-2-3 1-16,2 9-1 0,-4-14 2 0,2 6-9 15,10-6 1-15,-8 8-1 0,3-2 2 0,0 5-4 0,3-1 1 16,2-2-1-16,3-2 1 0,-1-5-1 0,4 4 0 15,-1 6 0-15,0-1 0 0,-2 1-1 0,2 0 1 16,0-3 0-16,-2 5 0 0,5 0-1 0,7 3 1 16,0-1 0-16,-2 4 0 0,5-4-2 0,5-4 0 15,-2 0 0-15,-1 7 1 0,1-3 1 0,2 4 0 0,-3-9 0 16,0 9 0-16,3-6 0 0,6 0 0 0,1 3 0 16,1-1 0-16,-3 3 3 0,5-2 2 0,5 2-2 15,1-10 2-15,2 6-3 0,2-1 0 0,-5 2 0 16,3-1 2-16,2 6 14 0,3-7 0 0,3 3 0 15,-8 10 1-15,7-3-11 0,6 3 1 0,2 2 0 16,-5 0 0-16,0-2 1 0,5 2 1 0,0 3 0 16,2 5 0-16,6-5-8 0,0-3-1 0,0 3 0 15,-1 7 1-15,4-2 2 0,4-3-1 0,-2 3 1 16,0 0-1-16,-1-3-4 0,9 1 0 0,-1 9 0 16,11-2 2-16,-6 0-2 0,-4-3 0 0,4 8 0 0,14 3 0 15,-11-6-2-15,0-2 2 0,5 0 0 0,5 2 0 16,6-9-1-16,-6 1 1 0,0-1 0 0,8 7 0 15,0-11 0-15,-5-4 1 0,2 2 1 0,0 3-1 0,1 0 1 16,-4-10 1-16,4-6 1 0,7 4-1 0,2-4 9 16,-2-7 2-16,5 6-1 0,3-1 1 0,-1-8-8 15,1 3 2-15,-3-5-1 0,8 1 1 0,-3-4 2 16,-5 1 0-16,3-6 0 0,7 8 0 0,-2-10-2 0,-1 0 1 16,3 0-1-16,8-10 1 0,-10 8 0 0,-8-6 0 15,5 1 0-15,8-6 1 16,0-2-2-16,-13 5 1 0,8-8 0 0,2-10 0 0,-3 3-5 0,-6 5 2 15,6-10 0-15,-4 2-1 0,-1 3 0 0,-7-5 0 16,5-1 1-16,6-9-1 0,-4 0-3 0,-9 5 0 16,2 7 0-16,0-7 0 0,-6 2 5 0,-6 5 0 15,-1 5-1-15,3-9 1 0,-8 1-2 0,-3 4-1 16,-1 1 1-16,6-1-1 0,-9-4 4 0,-8 4 1 0,2 4-1 16,1-5 1-16,-9 1 3 0,-1-1 2 0,-6-7-1 15,-5-3 1-15,-3 3-11 0,-2 4 1 0,0-4 1 16,-5-5-1-16,3-1 15 0,2 6 1 0,-10-3-1 15,-3-7 1-15,0 2-15 0,0 0 1 0,1-2 0 16,-6 0-1-16,5-1 7 0,3 16-1 0,-3-5 0 16,-4-1 0-16,1-4 3 0,4 5-1 0,-6 7 1 15,5 0 0-15,-5-4-7 0,0 4 1 0,-2 5-2 0,0-4 2 16,-6 4 2-16,-2 3 1 0,0 0-1 0,-7-1 1 16,-9 1-11-16,-1 8 1 0,-14 2-1 0,-10 2 1 15,69 8-2402-15</inkml:trace>
  <inkml:trace contextRef="#ctx0" brushRef="#br0" timeOffset="113213.57">18689 10414 1922 0,'0'0'0'0,"0"0"0"15,7 8 0-15,9-3 102 0,-4 2 1 0,1-4 0 0,23 17 1 16,-6 5-43-16,3-2 2 0,0 4 0 0,6-6 0 15,-1 1-43-15,-3 3 0 0,3-2 1 0,11 0 0 0,-1-6-27 16,-5 4 1-16,3 1-1 0,0 1 0 0,-3 2 5 16,-5-7 0-16,6-1 0 0,-1-9 0 0,-2 0 0 15,-6 4 1-15,6 1 0 0,0-6 0 0,-3-4-1 16,-5 2 0-16,0-10-1 0,3 2 2 0,-8 3 0 16,-6 0 0-16,1-7 0 0,8 2 0 0,-6-3 0 15,-4 1 2-15,-4 2-1 0,1-1 0 0,-2-4 1 0,-9 10 0 16,-2-7 1-16,3-1 0 0,-8 6-2 0,2-1 1 15,1-2-1-15,-6-2 2 0,1 4-15 0,-6-9 1 16,3 4 0-16,-18-20 1 0,-2-15-14 0,-1 8 2 16,9 5-1-16,1 7 1 0,4 11 3 0,1-6 1 15,1 5-1-15,0-9 1 0,0 9 9 0,5 8 0 16,-3 3 0-16,6 2 1 0,2 0-4 0,0 0 1 16,-3-6-2-16,1 4 2 0,2 2 10 0,0 0 1 0,-3 0-1 15,3 8 1-15,5-1 0 0,3 6 1 0,-1-6-1 16,4 8 1-16,6 13 5 0,1-8-1 0,-3-2 1 15,1 0 1-15,-6 2-5 0,5-13 1 0,-2 1-1 16,-6 4 2-16,4-4-3 0,-4 2 1 0,1-5-1 16,2 3 1-16,3 4 1 0,-3-2 0 0,-2-7 0 15,-3 12 1-15,2-2 3 0,-2 2-1 0,-5-8 1 16,0 1 1-16,0 4 0 0,0-2 1 0,-5 1-1 16,-5 4 1-16,0 12-2 0,-3-6 2 0,-2-1 0 0,-16 15 0 15,1 0 0-15,-1 3 0 0,-9 2 0 0,-1 1 1 16,-12 2-5-16,-6 4 0 0,-7 11 0 0,-8 15 1 15,74-73-1935-15</inkml:trace>
  <inkml:trace contextRef="#ctx0" brushRef="#br0" timeOffset="116398.01">28349 11485 1004 0,'0'0'0'0,"0"0"0"0,0 0 0 16,-26 10 97-16,21 0 1 0,3-2 0 0,-4-1 1 15,4 6-42-15,-1-6 1 0,3 1 0 0,0 4 1 16,0 11-30-16,0 2 1 0,0 6 1 0,0 16-1 16,3 1-18-16,5-2 1 0,-1 2-1 0,-2-3 0 0,0 18-11 15,0-13 2-15,0-2-1 0,-2 8 0 0,2-16 1 16,3 3 2-16,2 0-1 0,0 5 1 0,-5-6 3 15,0-6 0-15,3-1 0 0,0 5 0 0,-1-7 10 16,1-5 2-16,-1-6-3 0,1 1 3 0,0-5-11 16,-1-3 1-16,1-5-1 0,0 8 1 0,-6-8 0 0,1 0 1 15,-3-10 0-15,0 0 0 0,0 0-1519 0</inkml:trace>
  <inkml:trace contextRef="#ctx0" brushRef="#br0" timeOffset="116848.4">28130 12180 1344 0,'2'0'0'0,"3"0"0"15,1-5 0-15,4 5 53 0,5 0-1 0,3-2 1 16,30-11 1-16,8-2-33 0,-8 8 2 0,-2-14-1 16,-5 9 1-16,-3-3-23 0,-2 0 0 0,-1 4 0 15,3-9 0-15,1-5 0 0,-6 5 0 0,2 0 0 16,3-8 1-16,-4 3 12 0,-6 0 2 0,2-1-1 15,-2 4 1-15,3 2 3 0,-3-1 0 0,0-11 0 16,-11 1 0-16,4 4-11 0,-3 2 0 0,-6-3 1 0,1-2 0 16,0-1-1-16,-6 11 1 0,-4-5 0 0,-6 2-1 15,6 3 2-15,-1 8 0 0,-4 1 0 0,-1 1 1 16,-2 3-2-16,0 4 0 0,3-2 0 0,-1 0 1 16,0 5 12-16,1 0 2 0,-3-2-1 0,-3-3 1 0,-2 5-17 15,2 7 1-15,1-2 0 0,-8 0 0 0,-1 10 9 16,4 6 2-16,1-1-1 0,1 10 1 15,0 10-16-15,2-2 2 0,1 0-1 0,-1-3 0 0,0 0 12 16,-2-4 0-16,0 6-1 0,5 1 1 0,-3 5 8 16,1-5 1-16,2 7 0 0,2 8 0 0,-2-5-2 15,-3-10-1-15,-2 5 0 0,8 2 1 0,-1-10-20 0,-2 1 0 16,3-4 0-16,7 4 2 0,-5-1 6 0,-3-5 1 16,6-10 0-16,9 0 0 0,-7 1 2 0,-5-6-1 15,3-3 0-15,10 1 1 0,-6-11-7 0,1 4 2 16,-3-6 0-16,8 2 0 0,-1 3-2 0,-1-5-1 15,-4-5 1-15,6-3 1 0,-13 8-1883 0</inkml:trace>
  <inkml:trace contextRef="#ctx0" brushRef="#br0" timeOffset="117199.98">29119 12347 1520 0,'0'0'0'0,"0"0"0"16,0 0 0-16,0 0 53 0,0 0 0 0,0 0-1 15,3 0 2-15,0 7-25 0,-3-7 1 16,0 0-1-16,0 0 1 0,0 8-2 0,0-8 1 0,0 5-1 15,0 25 1-15,0 13-26 0,0 2-1 0,2-7 0 16,6-3 2-16,-1-2 8 0,-2-10 1 0,-2 4 1 16,5-1-1-16,4-14-5 0,-2 3 1 0,1-5 0 15,4 8 0-15,0-15 14 0,-5 2 0 0,1-5 0 0,4-8 0 16,3 8-6-16,-3 0 1 0,-2-10-1 0,7 0 1 16,0-8-6-16,-4 1 0 0,-4-1 1 0,14-10-1 15,-6 3 4-15,-7 0 1 0,0 2-2 0,2-4 2 0,-5-1 0 16,-5 0 1-16,-2 3-1 0,2 7 1 0,-3 1-1 15,-2 1-1-15,-2 4 1 0,-1-3 0 0,-2 0-5 16,-3 2 1-16,1 6-1 0,-1-1 2 0,-7 0 1 16,-3-4 1-16,0 4 0 0,-7 1-1 0,-8-6-3 15,-5 0 0-15,-1 13-1 0,6 6 2 0,3 1 6 16,-1 6 1-16,-4 2-1 0,-6 5 1 0,10 8-13 0,3-1 0 16,-2 1-1-16,-3 7 1 15,7 1-4-15,9-4 1 0,1 1-1 0,-4 13 0 0,0-16-5 0,4-3 0 16,9 6-2062-16</inkml:trace>
  <inkml:trace contextRef="#ctx0" brushRef="#br0" timeOffset="117647.32">29908 12163 640 0,'0'2'0'16,"0"6"0"-16,13-8 0 0,-13 0-481 0</inkml:trace>
  <inkml:trace contextRef="#ctx0" brushRef="#br0" timeOffset="117800.92">29720 12712 1231 0,'0'0'0'0,"0"0"0"0,0 0 0 16,0 0-924-16</inkml:trace>
  <inkml:trace contextRef="#ctx0" brushRef="#br0" timeOffset="119326.52">27842 13740 1784 0,'0'0'0'0,"0"0"0"0,0 0 0 0,0 0 101 0,0 0 1 16,10 33 0-16,-2-10 0 0,0 2-31 0,-3-5 1 0,5 5-2 15,8 20 2-15,2 1-54 0,-2 7 1 0,2 2-1 16,6 11 1-16,-8 2-19 0,-6 0 0 0,4 0 0 16,6 10 0-16,-1-2 2 0,-6-11 1 0,0 3-1 15,6 0 0-15,-6-12 2 0,-2-6-1 0,-3-2 0 16,3-10 1-16,-6-8 0 0,-4-7 2 0,-1-11-2 16,3-12 2-16,-5 0-6 0,-2 0 1 0,-1 0-1 15,-4-18 1-15,-9-12-4 0,-1-5 1 0,-4-3-1941 16</inkml:trace>
  <inkml:trace contextRef="#ctx0" brushRef="#br0" timeOffset="119693.54">27865 14310 1583 0,'0'0'0'0,"0"-5"0"0,0 2 0 0,0 3 59 16,0 0 1-16,0 0-1 0,5-8 1 0,3 8-25 15,-3 0 1-15,-2 0-1 0,14 0 1 0,6 8-2 16,0-8 0-16,3 0-1 0,22 0 2 0,-2-8-15 16,-6-9 1-16,1 2-1 0,2-8 1 0,1 3 3 15,-6 5 0-15,-3-10 1 0,1-6 0 0,0 4-5 16,-3-1 0-16,0-5 0 0,0-2 2 0,-5 5-3 0,-3 4 1 15,-2-1-1-15,-2-4 1 0,-4 4-15 0,-4-1-1 16,0 3 1-16,2-3-1 0,-2-2-1 0,-6 2 1 16,-2-5-1-16,3 3 1 0,-5 2-3 0,-3 8 1 15,-3-2 0-15,3 4 0 0,0 3 4 0,0 2 0 16,0 3-1-16,0-2 2 0,-5 4 1 0,2 3 0 16,3 5 0-16,3 0 1 0,0 0-5 0,-3 0 1 15,0 0-1-15,0 0 2 0,0 0-2 0,0-3 2 16,0 3-1-16,-11 16 1 0,-4 11 2 0,-3 9 1 0,3-1-1 15,2 18 1-15,1-8-2 0,1-2 1 0,9 5 0 16,-1 5 1-16,1-5 5 0,-1-6 0 0,-2 6 1 16,8 3-1-16,2 4-7 0,-3-7 0 0,-4 8 0 15,2-6 0-15,2 0 4 0,1-4-1 0,2 2 0 16,3-3 1-16,-3 0-3 0,0-2 1 0,2-3-1 16,4-9 1-16,-1-6-7 0,0 0 0 0,5 3 0 15,8-3 2-15,-5-5-3 0,0-10 1 0,2 0-2114 0</inkml:trace>
  <inkml:trace contextRef="#ctx0" brushRef="#br0" timeOffset="120161.61">29320 14698 1834 0,'0'0'0'0,"0"0"0"0,6-8 0 0,-4 8 89 16,1 0 0-16,-3 0-1 0,5-12 1 0,-3-1-42 15,1 3 1-15,-1 7 1 0,1-19-1 0,-3-9-30 16,-5-4 1-16,0 5-1 0,-5-5 1 0,-6 4-27 0,-2 4 1 15,1 1 1-15,-4 1-1 0,1 8 6 0,2 9 0 16,-2 6-1-16,-1-4 1 0,1 12-2 0,0 1 0 16,-3 3-1-16,-13 8 2 0,3 4 0 0,5 4 1 15,0 4-2-15,-5 5 2 0,8 8 1 0,4-3 0 16,1 1 0-16,-3-6 0 0,5 0 0 0,8-5 0 16,-3 3 0-16,3 0 0 0,3-8 0 0,1-5 0 15,6-2 0-15,8 2 0 0,-3-5 0 0,-2-7 0 0,2-1 0 16,7-2 0-16,-6-5-1 0,-1 0 1 0,2 0-1 15,9-7 1-15,4-3 0 0,0 0 0 0,1-8 0 16,12-12 0-16,0-3 0 0,-3 5 0 0,1 6 0 16,-3-6 0-16,-8 0 0 0,-2 6 0 0,2 1 0 15,3-6 0-15,-5 7 2 0,-8 4 2 0,-2 4-2 16,2-1 1-16,-2 6-2 0,-6 2 2 0,3 5-1 16,8 0 0-16,-3 0 8 0,-5 0 1 0,-5 0 1 15,3 0-1-15,2 5 7 0,-3 2 0 0,-2 1 0 16,3 9 1-16,2 11-5 0,0 0 2 0,-2 0-1 0,2 9 0 15,0 4 4-15,0-11 1 0,3-2-1 0,4-1 0 16,-1-1 2-16,-4-4 0 0,6 3 1 0,5-7-1 16,-6 7-9-16,1-10 2 0,5-2-1 0,10 2 1 0,-3-2 5 15,3-3 1-15,10-5 0 0,6 0 0 0,-44-5-2189 16</inkml:trace>
  <inkml:trace contextRef="#ctx0" brushRef="#br0" timeOffset="121372.73">29595 12138 1520 0,'0'0'0'0,"0"0"0"0,0 0 0 0,-25-21 112 15,25 16 2-15,-3 3-2 0,-4-8 1 16,-1 2-36-16,3 6 0 0,5 2-1 0,0-8 2 0,2 8-81 15,3 0 1-15,-2 0 0 0,5-10 1 0,4 2-150 16,1 6 2-16,-13 2-1330 0</inkml:trace>
  <inkml:trace contextRef="#ctx0" brushRef="#br0" timeOffset="121523.4">29588 12742 1444 0,'0'0'0'0,"-3"-2"0"16,0-1 0-16,1 3 58 0,2-5 0 0,5 5 1 15,5-2 0-15,-10 2-1318 0</inkml:trace>
  <inkml:trace contextRef="#ctx0" brushRef="#br0" timeOffset="123142.43">29623 11936 1532 0,'0'0'0'0,"0"0"0"16,0 0 0-16,0 0 104 0,0 0 0 0,0 0 0 16,0 0 1-16,0 0-169 0,0 0 1 0,0 0 0 15,0 0 0-15,0 0-1209 0</inkml:trace>
  <inkml:trace contextRef="#ctx0" brushRef="#br0" timeOffset="123313.43">29572 12566 1192 0,'0'0'0'0,"0"0"0"0,0 0 0 0,0 0 54 16,0 0 1-16,0 0-1031 0</inkml:trace>
  <inkml:trace contextRef="#ctx0" brushRef="#br0" timeOffset="137621.01">30379 11029 703 0,'0'0'0'0,"0"0"0"16,0 0 0-16,0 0 53 0,0 0 1 0,0 0-2 15,0 0 2-15,0 0-35 0,0 0 0 0,0 0 1 16,0 0-1-16,0 0 24 0,0 0 2 0,0 0-1 0,0 0 1 16,0 0-5-16,0 0 2 0,0 0-2 0,0 0 2 15,0 0-25-15,0 0-1 0,0 0 1 0,0 0 0 0,0 0 4 16,0 0 2-16,0 0-2 0,0 0 2 0,0 0-2 16,7 30 0-16,-2-7 1 0,-7 7 0 0,-1 5-4 15,1-5 0-15,2-2 0 0,-3 7 1 0,3-4-11 16,0-6 0-16,-2 3 0 0,-6 7 1 0,3 0 21 15,2-5 0-15,3 3 0 0,-5 2 1 0,0-2-10 16,0-3 2-16,0 3-1 0,0-5 0 0,0 2 1 0,2-2-1 16,6 0 1-16,-3-1 0 0,0-4 6 0,2-5 1 15,4 4-1-15,4-2 0 0,-5-7 0 0,0-5 1 16,3-1 1-16,2 6-1 0,0-11-5 0,-2 3-1 16,-3-2 1-16,5-3 0 0,3 5-2 0,-6-5 1 15,1 0 0-15,5 0 0 0,2-5-14 0,-2 2 0 16,-1-4 1-16,9-13-1 0,4-1-7 0,-5-11 0 0,-2 1 1 15,0-1 0-15,-3-6-5 0,-2 3 1 0,0-1-1 16,-1 4 1-16,-12 32-1849 0</inkml:trace>
  <inkml:trace contextRef="#ctx0" brushRef="#br0" timeOffset="137788.56">30419 11407 1318 0,'-5'2'0'0,"-5"3"0"15,-3-5 0-15,3 0 61 0,3 0 0 0,-4 0 1 16,1 0 0-16,3 8-21 0,4-8 1 0,3 0-1 15,0 0 2-15,0 0-22 0,0 0 1 0,0 0-1 0,0 0 1 16,0 0-15-16,0 0 1 0,0 0-1 0,8 0 1 16,7 0 16-16,0 0 2 0,1 0 0 0,19-8 0 15,8 3-18-15,-4 5-1 0,-6 0 1 0,2-5 1 0,-35 5-1496 16</inkml:trace>
  <inkml:trace contextRef="#ctx0" brushRef="#br0" timeOffset="138665.51">30979 11497 1042 0,'0'0'0'15,"0"0"0"-15,0 0 0 0,0-5 43 0,0 5 0 0,3 0 0 16,2 0 1-16,0 0-13 0,-5-5 1 0,0 3-1 16,2 2 1-16,3 0-24 0,1 0 3 0,-4-8-2 15,3 8 1-15,0 0-7 0,-2 0 0 0,-1 0 1 16,1-5-1-16,-1 5 14 0,1-5 1 0,-3 5-1 15,0-2 1-15,0 2-13 0,0 0 1 0,0-5 0 16,0 2-1-16,0 3-1 0,0 3-1 0,0 2 0 0,0-5 1 16,0-5-2-16,0 2 0 0,0 3 0 0,0 0 1 15,0 0 7-15,0 0 1 0,0-7 0 0,3 7 0 16,2 0 6-16,0 0 1 0,-3 0-1 0,6 0 1 0,5-5 4 16,-3 2 2-16,-5 1 0 0,13-1-1 0,7-2 12 15,1 2 0-15,-1 3-1 0,11 0 1 16,-1 0-10-16,-7 0 1 0,0 0-2 0,8-7 2 0,-6 7-4 15,-2 0-1-15,5-8 0 0,-2 1 1 0,-3 4-8 16,-3 1 1-16,1-3-1 0,-3 2 1 0,-3-2-1 16,0 3 1-16,1-6 0 0,4 3-1 0,-2 0-9 15,-5 2-1-15,2-2 1 0,1 5-1 0,-6-2-2 16,-2-3 2-16,-1 2-2 0,4 3 1 0,-16 0-1642 0</inkml:trace>
  <inkml:trace contextRef="#ctx0" brushRef="#br0" timeOffset="139418.81">31198 10956 1494 0,'0'0'0'0,"0"0"0"16,0 0 0-16,-5 0 73 0,0 2 1 0,2 3 0 0,1-2 0 15,-1 7-31-15,1-3 0 0,2 1-1 0,2-5 1 16,1 9-26-16,-3-7 1 0,0 3-1 16,0 14 1-16,0 11-21 0,0-3 1 0,0-2 0 0,0 5 1 15,0 2 5-15,-3-5 2 0,3-2-2 0,3 5 2 16,-3-3-6-16,-3-2 0 0,1 0 0 0,4 2 0 0,-2 3 10 15,-2-6 0-15,2-7 0 0,0 8 1 0,-6-3-6 16,4-5 1-16,2 1-2 0,2 6 2 0,-2-4-2 16,-2-3 2-16,-1 3-2 0,6-3 2 0,-3 0-2 15,-3-5 2-15,3 0-2 0,5 6 2 16,-2-4-5-16,0-7 1 0,-3-2 1 0,0 4-1 0,0-12-3 0,0 3 1 16,0-3-1614-16</inkml:trace>
  <inkml:trace contextRef="#ctx0" brushRef="#br0" timeOffset="139814.64">30788 11923 1318 0,'0'0'0'0,"0"0"0"0,0-7 0 16,0 7 83-16,3 0 0 0,5-5 0 0,2 2 1 16,-3-2-43-16,-4 0-1 0,2 5 1 0,18-15-1 15,7-5-37-15,1 2 1 0,-3 6-1 0,0-9 0 16,2 6-3-16,-2 3 0 0,5-1 0 0,6-2 0 0,-6 2 23 15,-3 3-1-15,6 3 1 0,10-3 0 0,-6 2-7 16,-4 1 0-16,2-1-1 0,10 8 1 0,-2 0 13 16,-8-8 1-16,6 3-1 0,-1 3 1 15,-2-8-3-15,-3 2 0 0,0 6 0 0,5 2 1 0,-2 0-8 16,-5-8 0-16,-1 8 0 0,1 0 2 0,-6-5-13 16,1 0 1-16,-1 3-1 0,8 4 1 0,-4-2-3 15,-4-2 1-15,3 2-1766 0</inkml:trace>
  <inkml:trace contextRef="#ctx0" brushRef="#br0" timeOffset="140958.81">32348 10840 1982 0,'0'0'92'15,"5"12"-43"-15,0-4-1 0,-2 5 0 0,-1 29 2 0,-4 21-29 16,-1 0 0-16,3-10 1 0,-3 0 0 0,1-5-23 16,-3-3 1-16,0 6-1 0,0 9 1 0,0-4-4 15,0-6 1-15,2 6 0 0,3 7 0 0,-3-13 2 16,1-2 1-16,2 0 0 0,2-5 0 0,4-3-1 16,-1-10 1-16,2-5 0 0,6-5 0 0,0-2-1 15,-3-15 0-15,0-3 0 0,0-3 0 0,0 1-5 0,-2-3 0 16,-3 2 1-16,8-22-1 0,-13 25-1728 0</inkml:trace>
  <inkml:trace contextRef="#ctx0" brushRef="#br0" timeOffset="141167.79">32170 11374 1525 0,'-3'0'74'0,"-30"13"-65"0,10-11 0 16,11 3 0-16,6-2 1 0,4-3-10 0,2 0 0 0,0 0 0 15,-3 5 0-15,3-3 0 0,3 1 0 0,2-3 0 16,5-3 0-16,3 1-1 0,2 2 1 0,0-5 0 16,21-5 0-16,12 2 10 0,-2 3 1 0,-3-8 0 15,1 6 0-15,-6 2-11 0,-5 2 1 0,3-2-1261 16</inkml:trace>
  <inkml:trace contextRef="#ctx0" brushRef="#br0" timeOffset="141723.84">32638 11845 1645 0,'2'0'93'0,"42"-12"-92"0,-14-1 1 0,-9 5 0 16,-6 8 1-16,-8 0-19 0,-1 0 0 15,-4 0 0-15,-2-7 1 0,0 7-7 0,0 0 2 0,0 0-1 16,0 7 1-16,0-4 10 0,0 2 1 0,0 3-1 16,0-3 1-16,0 7 10 0,0 6 0 0,-2-8 0 15,-1 5 0-15,-5 0 2 0,1-2 2 0,-3-1-2 16,-1 3 2-16,-4 6 17 0,-3-6 1 0,3-5-1 0,2 0 1 15,-2-3-8-15,2 6 2 0,6 2-1 0,-1-7 1 16,-2 4-9-16,2-9 0 0,3 4 0 0,3 1 1 0,-1 2 18 16,-2-2 0-16,0-8 0 0,5 2 1 0,2 3-1 15,1-2 1-15,-3 2 0 0,0-5 0 0,0 5-8 16,0-5 1-16,0 2-1 0,13 3 1 16,5-5-6-16,2 0 0 0,0 0 0 0,16-7 1 0,-3 2-2 15,-8 0 1-15,3-3 0 0,5-2-1 0,0 0-9 16,-5 0-1-16,3 2 1 0,10-4-1 0,-3 4-2 15,-8 8 2-15,-4-7-1666 0</inkml:trace>
  <inkml:trace contextRef="#ctx0" brushRef="#br0" timeOffset="142478.26">30679 11840 1332 0,'0'0'0'0,"0"0"0"0,0 0 0 16,0 0 105-16,0 0 1 0,0 0-1 0,5 13 2 0,0-6-47 16,-2-4 2-16,-3 2 0 0,2 2-1 15,3 6-44-15,-2 0 0 0,-6 2 0 0,3 5 0 0,-2 8-20 16,-1-3 2-16,-2 0 0 0,5 5 0 16,-2 1-5-16,-1-6 2 0,-2 0-2 0,5 3 2 0,0-1 1 15,0-6 0-15,0 1 1 0,2 1 0 0,6 2 0 16,0-2 0-16,-6 2-1519 0</inkml:trace>
  <inkml:trace contextRef="#ctx0" brushRef="#br0" timeOffset="144264.87">30025 12659 1255 0,'0'0'0'16,"0"0"0"-16,0 0 0 0,3 0 87 0,2 0-1 0,-3 0 0 15,3 8 1-15,3-1-42 0,0-2 1 0,-3 0 0 16,13 0 0-16,2 8-9 0,0-5 0 0,1-6 0 16,1 8 0-16,4 5-28 0,-3-2 0 0,0-6 0 15,2 6 1-15,3 2 12 0,-5-2 2 0,0 2-2 16,0-3 2-16,2 4-12 0,-2-1 1 0,-2-3-1 15,4 3 1-15,-5-2-10 0,-4 2 0 0,1-10-1 16,6 10 2-16,-5-7-2 0,-5-1 1 0,0 6 0 16,2-10 0-16,-2 4-3 0,-6-2 0 0,1-5 0 0,-1 0 1 15,-7 0-1603-15</inkml:trace>
  <inkml:trace contextRef="#ctx0" brushRef="#br0" timeOffset="144541.04">30631 12619 1457 0,'0'0'0'0,"0"0"0"0,-5 0 0 0,2 2 56 16,3-2 0-16,0 3 1 0,3-1-1 0,-1 3-6 15,-2-5 1-15,0 3-1 0,-2 2 1 0,-1 3-19 0,0-6 1 16,3 3-1-16,-5 8 2 0,-2 7-24 0,-1 3 0 16,0-3 0-16,-4 10 0 0,-6 5 16 15,3-5 1-15,2 1 0 0,3-4 0 16,0 1-8-16,-1 0 0 0,-1 0 0 0,-4 2 0 0,1 0-5 0,5-7-1 15,2 7 1-15,1-2 0 0,-3 4-5 16,4-4 1-16,1 0-1 0,-5 0 1 0,3-8 1 0,-1 7-1 16,0 1 0-16,1-8 1 0,4 3-7 0,3-3 1 0,-2 0-1 15,-4 3 2-15,1-3-4 0,3-5 1 0,2 0-1 16,-3 3 0-16,-2-3-2 0,3-7 0 0,2-8-1801 16</inkml:trace>
  <inkml:trace contextRef="#ctx0" brushRef="#br0" timeOffset="144905.31">30753 13145 1419 0,'0'0'0'16,"0"0"0"-16,2 0 0 0,3 0 89 0,-2 3-1 15,-1 2 1-15,-2 5 0 0,0-5-40 0,0-5 2 16,0 0-1-16,3 3 1 0,2 7-26 0,0 0 2 15,-5-3 0-15,3 3 0 0,2 13-25 0,-3-3 1 16,-4 0-1-16,4 8 1 0,1 2 4 0,-6-4 1 0,3-4-1 16,0-2 0-16,-2 1-2 0,2-6 1 0,0-3-2 15,5 6 2-15,-3 0-2 0,1-8 2 0,-3-10-1620 16</inkml:trace>
  <inkml:trace contextRef="#ctx0" brushRef="#br0" timeOffset="145318">31325 12904 1758 0,'0'0'0'15,"0"-5"0"-15,3 5 0 0,2 0 68 0,0-3 2 16,-3 3 0-16,9-5-1 0,4-3-27 0,-2 1-1 16,-1-1 1-16,14 1 0 0,7-3-29 0,-3 2-1 0,-7 6 0 15,5-6 1-15,-2-5-23 0,-3 6 1 16,-1 2 0-16,-1 2 0 0,-6 3 6 0,0 0 2 0,1-7 0 16,4 4 0-16,0 3-20 0,-4 3 1 0,-4 4-1 15,-2-14 1-15,-10 7-1576 0</inkml:trace>
  <inkml:trace contextRef="#ctx0" brushRef="#br0" timeOffset="145538.41">31251 13271 1733 0,'0'0'0'0,"0"0"0"0,0 0 0 16,0-5 49-16,3 3 0 0,2 4-1 0,5-2 2 15,-2-2-24-15,-1-3 3 0,1 5-3 0,20-8 3 0,5 1-43 16,-5-3 2-16,-2 10-1 0,7-8 1 0,0 6 5 16,-8 2 2-16,3-5-1 0,0 2 0 0,3 3 6 15,2-5 0-15,2 2 0 0,3-2 0 0,-2 0 0 16,-5 3 0-16,-1-6-1474 0</inkml:trace>
  <inkml:trace contextRef="#ctx0" brushRef="#br0" timeOffset="146107.47">32284 12757 1481 0,'0'0'72'0,"-10"-20"-14"0,5 13 0 16,5 7 1-16,-3 0 0 0,3 0-33 0,0 0 0 16,0 0 0-16,0 0-1 0,0 0-21 0,0 0 0 15,0 7 0-15,0 6 0 0,3 10-2 0,5 2 1 16,2 0-1-16,8 10 1 0,-1-2 1 0,-1 0-1 16,-1-6 0-16,3-4 2 0,0-3 2 0,-3-5 0 0,3 3 1 15,2 0 0-15,-7-6-3 0,-3-7-1 0,3 5 1 16,9-2 0-16,-4-3-4 0,-8-5 2 0,1 0-1 15,-4 0 0-15,1 0-1 0,-3-5 1 0,-5 5-1496 16</inkml:trace>
  <inkml:trace contextRef="#ctx0" brushRef="#br0" timeOffset="146364.75">32582 12742 1578 0,'0'0'79'0,"-10"15"-36"16,2-5 0-16,6 1 0 0,2-4 1 16,0 1-24-16,-6-3 0 0,1 5 0 0,0 23 2 0,-2 2-23 15,-4 0-1-15,4-2 1 0,4 2 0 0,-4-7 0 16,-1-5 1-16,3 9 0 0,0-7 0 0,-3 3 24 16,-2-3-1-16,0-2 1 0,2 2-1 0,1-5 4 0,-1-2 1 15,3 0 0-15,7 4 0 0,-4-1-4 0,-3-9 1 16,0-2-2-16,2 8 2 0,3 0-8 15,-2-6 1-15,-1 1-1 0,3-6 1 0,3 6-17 0,-1-6 1 16,-2-7-1713-16</inkml:trace>
  <inkml:trace contextRef="#ctx0" brushRef="#br0" timeOffset="146840.03">32709 13362 1630 0,'0'0'100'15,"5"-7"-41"-15,0 7 1 0,-2 0-1 0,2 0 2 16,3-8-51-16,-1 3 0 0,-2 0 0 0,0 2 0 15,-2 3-19-15,-1 0 0 0,4 0 0 0,1-7 2 16,3 7 9-16,-2 0 0 0,-3 0 0 0,5-5 2 16,8 2 18-16,-3 3 2 0,-5 3-2 0,3 2 2 0,2 2-13 15,-4 1 1-15,-6-3-1 0,-3 3 2 0,1-8-13 16,-3 0 0-16,0 7 0 0,-3 3 1 0,-2 8-2 16,-2-3 1-16,-1-2-1 0,-15 9 1 0,-7 11-6 0,4-13 0 15,8 3 1-15,6-8-1 0,-4 0-4 0,-2 3 0 16,-2-6 0-16,2 6 0 0,-2-3 10 0,0 3 1 15,4-11-1-15,6-4 1 0,0 7 7 0,0-3 1 16,2 1 0-16,3-5 0 0,5-1 19 0,0-2 1 16,0 0 0-16,0 3 0 0,0 4-4 0,3-7 1 15,2 0 0-15,10 0 0 0,5-2-3 0,6-3 1 16,4 0-1-16,3 2 1 0,0-5-4 0,-2 3 0 0,5 3 0 16,7-3 1-16,3-3-14 0,-3 3 2 15,-5 3 0-15,5-13 0 0,-5 10-2 0,-2-3 1 0,0-5-1 16,-1 1 1-16,-4 2-6 0,-6-5 0 0,-2 10-1921 15</inkml:trace>
  <inkml:trace contextRef="#ctx0" brushRef="#br0" timeOffset="150526.04">30473 13924 1054 0,'0'0'0'16,"0"0"0"-16,0 0 0 0,0 0 97 0,0 0 0 0,-8-28 1 15,3 23 0-15,3 5-17 0,2 0-1 0,0 0 1 16,0-5 1-16,0 5-19 0,-3 0 1 0,1-2 0 15,-1 9 0-15,0 6-53 0,3 2 1 0,0 5 0 16,-5 15 0-16,5 3 7 0,3 0 0 0,-1-3 0 16,-2 1 0-16,0-9-9 0,0 4 0 0,0 1 1 0,-2 9 0 15,-1 1 8-15,3-14 0 0,0 13 0 0,0-4 1 16,0 4-10-16,0-11 2 0,0 5-1 0,-5 3 0 16,3-3-1-16,2-7 0 0,2 0 0 0,-2-11 1 15,-2 1 4-15,2-8 1 0,5 3-2 0,-3-6 2 0,-2 1-9 16,0-3 0-16,3 0-1 0,2-5 2 0,0 0 2 15,-2-5 0-15,-1 2 0 0,11-2 2 0,5-7-11 16,-1-3 1-16,-1-6 0 0,9-1 1 0,1-14 0 16,-6 4 1-16,-2-1 1 0,0-2-1 0,-3 4-5 15,-2 9 0-15,-3 4 0 0,-3-5 1 0,-7 23-1877 16</inkml:trace>
  <inkml:trace contextRef="#ctx0" brushRef="#br0" timeOffset="150693.59">30295 14254 1431 0,'0'0'0'15,"0"0"0"-15,0 0 0 0,2 0 39 0,6 0 0 0,2 0 0 16,3-2 0-16,0 2-21 0,-3 0 0 0,2-5 0 16,19-3 0-16,2 1-85 0,0-1 1 0,0-2-1079 15</inkml:trace>
  <inkml:trace contextRef="#ctx0" brushRef="#br0" timeOffset="150943.91">30885 14302 1143 0,'0'0'0'0,"0"0"0"15,-3 3 0-15,1 2 48 0,-1-5 1 0,6 0-1 16,-1 5 1-16,-2-3-8 0,0 3 0 0,3 3 1 0,0 7-1 0,-1 10-3 15,1-2 0-15,-1-3 1 0,-4 15-1 0,2 6-19 16,2-6 0-16,1 3 0 0,-6-1 1 0,1-1 5 16,2-14 1-16,2 11-2 0,-4-10 2 0,2 2-3 15,2 0 0-15,1 3 1 0,-3-3-1 0,2-5 6 16,1-5 1-16,-1 6-1 0,-4-6 0 0,4 5-5 0,1-8 0 16,2-2 0-16,0-4 1 0,-5-4-20 0,0-2 2 15,0 0-1622-15</inkml:trace>
  <inkml:trace contextRef="#ctx0" brushRef="#br0" timeOffset="151244.12">31363 14282 1746 0,'0'0'0'16,"8"-15"93"-16,0 2 1 0,-3 13-1 0,12 0 1 16,9-2-41-16,-3-6 0 0,-5 3 0 0,12-2 1 15,6-14-49-15,-6 6 1 0,-4 3-1 0,-3 4 2 0,-3 8-14 16,-5 0 2-16,3 0-1 0,5 0 1 0,-3-7-10 15,-7 7 0-15,0 0 1 0,2 7-1 16,-5-7 2-16,-5 3 0 0,-5-3-1673 0</inkml:trace>
  <inkml:trace contextRef="#ctx0" brushRef="#br0" timeOffset="151444.57">31414 14509 1381 0,'0'0'0'15,"0"0"0"-15,0 0 0 0,0 0 80 0,3 0 0 16,2 0 1-16,2-5 0 0,-1 5-27 0,-1 0 0 16,0 0 0-16,13-8-1 0,7-5-20 0,5 6 0 15,-2 2-1-15,8-3 1 0,2-2-32 0,-5 5 1 0,-5 3-1 16,3-3 1-16,-1-3 5 0,-2-5 1 0,0 6 0 16,5-8 0-16,-2 5-4 0,-6 2 2 0,-2 1-1578 15</inkml:trace>
  <inkml:trace contextRef="#ctx0" brushRef="#br0" timeOffset="151711.54">31508 13911 1733 0,'0'0'0'0,"0"8"0"0,-5 0 0 0,3 4 61 16,2-2 1-16,0-2-1 0,-3 22 1 0,3 5-35 15,3-12 0-15,2 5 0 0,-3 2 0 0,3 10-26 16,0 1 0-16,3-1 0 0,-3-2 0 0,-2 2-14 16,2-7-1-16,0 10 1 0,-3 5 1 0,4-6 7 0,-1-4 2 15,0 2-2-15,-3 1 2 0,1-11-7 0,2-2 1 16,3-3-1495-16</inkml:trace>
  <inkml:trace contextRef="#ctx0" brushRef="#br0" timeOffset="151984.13">32244 13914 1862 0,'0'5'73'0,"2"50"-46"0,1-7 0 0,-1-12 0 16,1-6 1-16,-3 10-24 0,0 1 0 0,0 1-1 0,0 6 2 15,0-5-6-15,-3-10 1 0,3 10-1 0,0-8 1 16,0-2 0-16,0-11 1 0,3 6-1 0,7-8 1 15,-5-2 3-15,-2-6 2 0,2-6 0 0,-3 1-1 0,-2-7-1567 16</inkml:trace>
  <inkml:trace contextRef="#ctx0" brushRef="#br0" timeOffset="152162.22">32078 14191 2120 0,'0'0'126'0,"3"-7"-125"0,2-1 1 16,2 8 1-16,16-13-1 0,16-9-67 0,1-3 1 15,1 4-1-15,-5 6 1 0,-36 15-1434 0</inkml:trace>
  <inkml:trace contextRef="#ctx0" brushRef="#br0" timeOffset="152478.37">32712 14378 1627 0,'0'0'86'0,"7"2"-123"0,1 3 1 0,-3-5-1 16,-2 0 1-16,-3 0 84 0,0 0 1 0,0 0-1 0,0 0 0 15,0 0-26-15,0 0 0 0,0 0 0 0,2 0 1 16,3 8 4-16,-2 4 0 0,-1-4 0 0,-2 12 0 15,-7 8 2-15,-6 0 1 0,-2-1 0 0,-3 9 1 0,-8-6-10 16,4-5 0-16,4 3 1 0,0-11 0 0,-2 9-7 16,-1 1 0-16,3-7 0 0,8-4 1 0,0-1 8 15,0-3 2-15,5 1-1 0,5-6 1 0,0-4-22 16,0-1 2-16,0 6-2 0,5 0 2 0,2-8 14 16,4 0 1-16,-6 0 1 0,25-8-1 0,14 3-5 15,-1-3 1-15,0-4-2 0,3-3 2 0,5-5-5 0,2 4 1 16,3-4-1-16,10-5 1 0,0 7-8 0,-10 1 1 15,3-1-1-15,-1-2 2 0,-58 20-1933 0</inkml:trace>
  <inkml:trace contextRef="#ctx0" brushRef="#br0" timeOffset="153163.09">30399 15428 1470 0,'0'0'0'0,"0"0"0"15,-5 0 0-15,5 0 59 0,5 0 1 0,0 0-1 16,-2 0 2-16,-1 5 9 0,1 3 1 0,-1-8 0 16,6 10-1-16,2 8-33 0,3-1 2 0,-3 1-2 15,8 5 1-15,2 9-29 0,-2-4 1 0,-5 0-1 0,2-5 1 16,0 2-3-16,-2-3 1 0,2 1-1 0,3-5 1 15,2 7 7-15,-2 0-1 0,-2-10 1 0,-1 0 0 16,-5 6-9-16,0-1 1 0,3-3 0 0,7-2 1 0,-5 1 11 16,-4-1 1-16,-1-3-1 0,5 1 1 0,-2-13-20 15,-6 2 1-15,-1 3 0 0,-1-2 1 0,-5-3-1787 16</inkml:trace>
  <inkml:trace contextRef="#ctx0" brushRef="#br0" timeOffset="153413.72">31015 15484 1431 0,'0'0'0'16,"0"0"0"-16,-5 2 0 0,2 3 58 0,3-5 0 15,0 5 0-15,-2 3 1 0,-4 5-22 0,4 2 1 16,2-5-1-16,-8 10 1 0,-2 5-11 0,0 3 0 16,2-8 0-16,-2 10 1 0,0 3-17 0,2-8 0 15,-2 0 1-15,-5 3-1 0,5 0 8 0,2 0 0 0,-2-1 0 16,-3 1 1-16,-5 7 14 0,3-4 0 0,8-4-1 15,1 4 1-15,-1-6-4 0,-6 0 2 0,0 3-2 16,6-1 1-16,-1 1-6 0,0-5 1 0,-2 2-1 16,5 3 0-16,-2-8-3 0,-4 2-1 0,4-1 0 15,2 6 1-15,0-6-18 0,-3-4 2 0,0 1-2 16,8-8 2-16,-2-3-5 0,-1-4 0 0,3-3-1886 16</inkml:trace>
  <inkml:trace contextRef="#ctx0" brushRef="#br0" timeOffset="153764.26">31086 16147 1821 0,'-3'5'0'16,"1"-3"0"-16,-3 3 0 0,0 0 94 0,2-5 0 16,3 8 1-16,0-6 0 0,0 3-31 0,0 0 1 15,0-2-1-15,3 2 1 0,2 2-23 0,0 1-1 0,-5-3 1 16,8 10-1-16,2 13-37 0,0-5-1 0,-2 2 0 15,4 10 2-15,-2-5 0 0,-2-4 1 0,2-4 0 16,0 1-1-16,-5-5 1 0,1-3-1 0,1-3 1 16,8 3 0-16,1-2-6 0,-6-11 1 0,-10-2-2014 15</inkml:trace>
  <inkml:trace contextRef="#ctx0" brushRef="#br0" timeOffset="154097.22">31714 15837 1934 0,'0'0'0'0,"0"0"0"0,8 2 0 0,0 3 91 16,-3 3 0-16,-3-8 0 0,6-8 1 0,0 8-29 15,-3-5 1-15,2 3-1 0,16-3 0 0,5-11-40 0,-2 4-1 16,-6-1 1-16,8 3 0 0,-3 0-28 0,-4 3-1 16,-1 4 1-16,6-7 0 0,-6 2 4 0,-7 6 0 15,4-3 0-15,11-5 1 0,0 5-7 0,-7-3 1 16,-3 1 0-16,2 2 0 0,0 2-15 0,-2-2-1 0,-18 5-1892 15</inkml:trace>
  <inkml:trace contextRef="#ctx0" brushRef="#br0" timeOffset="154331.87">31735 16096 1344 0,'2'0'0'0,"3"0"0"0,-2 0 0 16,-3-5 77-16,2 3 2 0,4 2-1 0,1 0 1 16,3-8-36-16,-2-2 0 0,0 2 0 0,25-2 1 15,5-2-18-15,-3 4 1 0,-1 1-1 0,4-6 1 0,-3 0-27 16,-4 3 0-16,4 10 0 0,4-12 0 16,1 4 0-16,-2-4 2 0,1 4-2 0,-1-12 1 0,-3 7-2 15,-1 3 1-15,1-7 0 0,3 6 0 0,-38 11-1455 16</inkml:trace>
  <inkml:trace contextRef="#ctx0" brushRef="#br0" timeOffset="154631.09">32012 15431 2012 0,'0'0'93'0,"-23"18"-63"0,5-8 0 0,8 0 1 15,8 0 0-15,-1-3-13 0,1 3 0 0,2-2 0 16,-3 30 0-16,-5 7-18 0,1-2 0 0,4 0 0 16,3-3 0-16,-2 0 0 0,-3 11 0 0,2-1 0 15,6 3 1-15,-3-7 7 0,-6-9 0 0,4 9 0 16,7-1 1-16,-8-2 10 0,-2-10 0 0,3 2 0 0,4 0 1 15,-7-5-10-15,0-2 0 0,3 0 0 0,2-3 1 16,-5 3-7-16,-1-11-1 0,4 1 1 0,2-8-1 16,0-10-1852-16</inkml:trace>
  <inkml:trace contextRef="#ctx0" brushRef="#br0" timeOffset="155132.28">32714 15658 1947 0,'0'0'108'15,"3"-5"-80"-15,2 5 0 0,0 5 1 0,3 0-1 16,2 2-24-16,-3 1 1 0,1 2-1 0,7 8 1 0,8 9-5 16,3 1 0-16,-4 0 0 0,1-1 0 0,0 1 2 15,-5-5 0-15,0 0 0 0,0-6 1 0,2-2 20 16,-2-2 2-16,-5-3-1 0,2 0 1 0,0-2-18 15,-2-6 1-15,0-2 0 0,-3-2-1 0,-3-6 1 16,-2 3 0-16,-5 5-1762 0</inkml:trace>
  <inkml:trace contextRef="#ctx0" brushRef="#br0" timeOffset="155350.26">33075 15524 1778 0,'0'0'83'0,"-2"3"-6"0,2 2-1 0,0-3 0 15,-3-2 2-15,3 0-47 0,0 0 2 0,0 0-1 16,-2 5 1-16,-3 8-33 0,0 5 1 0,0-1-1 16,-8 18 1-16,-5 6 21 0,3-3 2 0,5-6-2 15,-1 4 2-15,1-6-10 0,3-2 2 0,-1 7-1 16,-5-2 0-16,1-6 5 0,1 4-1 0,6-1 0 16,-5 0 1-16,2 3-2 0,1-11 0 0,-1 6 0 15,1 0 1-15,-1-5 2 0,0-3 1 0,6-3-1 16,-1 1 0-16,-4 0-9 0,-1-11 2 0,5-7-1 15,3 3 1-15,0 2-8 0,0 0-1 0,0-5-2069 16</inkml:trace>
  <inkml:trace contextRef="#ctx0" brushRef="#br0" timeOffset="155750.81">33284 16179 2070 0,'0'0'96'0,"8"-7"-57"15,-1-1-1-15,-2 8 0 0,1 0 1 0,-4 0-29 0,1 0 2 16,-1 0-1-16,-2 0 0 0,0 0-17 0,0 0 2 16,0 0-2-16,3 0 2 0,4 0 4 0,1 0 1 15,-3 0-1-15,3 0 1 0,2 0 12 0,-3 0 2 16,-1 8 0-16,-1-1-1 0,0-2-1 0,-3 3-1 15,1-8 0-15,2 7 2 0,0-4-9 0,-5 2 1 0,-3-2 0 16,1 7 0-16,-1-3-3 0,-2 1 0 0,0-3 0 16,-10 17 1-16,-13 14-4 0,-5-1 0 0,-3-2 0 15,1-3 1-15,2-5-1 0,7 3 0 0,3 0 0 16,-2 7 0-16,-3-7 0 0,5-8 1 0,8 3 0 16,-3-3 0-16,5-3 1 0,5 1 1 0,1-8-1 15,2 0 1-15,5-2 1 0,0-6 0 0,-3-2 1 16,6 0-1-16,2 0 4 0,0 0 1 0,-3 0-1 15,34-7 1-15,18-8-5 0,7-1 1 0,-3-4-1 16,3-7 1-16,-2-6-1 0,-8-3 2 0,-3-6-2 16,-48 42-1945-16</inkml:trace>
  <inkml:trace contextRef="#ctx0" brushRef="#br0" timeOffset="158552.7">32892 8202 1307 0,'0'0'91'0,"-5"-76"0"15,0 3-20 1,-3 7 1-16,1 11-55 0,-6 7 0 15,-2 8 29-15,-3 9 0 16,-2 4-46-16,7 4 1 0,3 5 1 16,0 3-1-16,-8 0 2 0,-8-2 18 0,1 6 1 15,-1-4 0-15,-1 3 0 0,-7 4-6 0,4-12 1 16,2 7-2-16,5 6 2 0,-10-1 8 0,-3-4 0 0,1 4-1 16,-6-4 1-16,0-4-2 0,3 4-1 0,-5-1 0 15,-8 6 2-15,8 4-5 0,2-4 0 0,-2-6 0 16,-6 8 1-16,1-5-15 0,0-3 1 0,5 6-2 15,-1 2 2-15,-4 2 10 0,2 3 1 0,-2-7 0 16,-8 7 0-16,2 0-2 0,6 0 0 0,-5 0 0 16,4 0 1-16,1 2-9 0,0 3 1 0,-3-5 0 15,0 3 1-15,0 2 1 0,0-5 1 0,0 0 1 16,-5 0-1-16,5 5-7 0,8-5 1 0,-8-3-1 16,-5 3 2-16,0 3-2 0,5-3 2 0,3-3 0 15,0 3-1-15,2 3 0 0,3-3-1 0,-3-3 1 16,-7 3-1-16,7 3 1 0,5-1-1 0,-2 3 1 0,-8 3-1 15,8-8 1-15,7 7-1 0,-5-4 1 0,3 5-1 16,0 2 4-16,0-10 1 0,0 7-1 0,0 3 1 0,2 0 3 16,5 5 0-16,-7-10 1 0,-2 6 0 0,1 1-8 15,4-7-1-15,-3 3 1 0,-8 7-1 0,8-3 5 16,7-4 1-16,1 5-1 0,-6-3 1 0,3 2-5 16,5-4-1-16,2 4 1 0,6 9 0 0,0-4 0 15,2 1 1-15,3-3-2 0,-1-2 2 0,4 2-5 0,-1-3 1 16,-2 3 0-16,-1 1 1 0,-1 4-2 0,-1 0 0 15,3-5 0-15,-3 10 0 0,-3 3-1 0,4-3 0 16,4-5 0-16,0 8 0 0,0-3 0 0,1 3 0 16,2 0 0-16,2-1 0 0,0 1-1 0,1 2 0 15,-1 3 0-15,0-3 1 0,3 3-1 0,3-5-1 16,2 0 1-16,0 7 1 0,0-7-1 0,2-6 1 16,3 11-1-16,3 2 1 0,5-5-1 0,-3-4 1 15,-8-4-1-15,6 4 1 0,5-4 0 0,0 1 0 16,-1 2 0-16,3 3 0 0,3 7 1 0,3-2 0 0,-1 2 0 15,5 0 0-15,-2-12 0 0,-2 5 1 0,4 5-1 16,8 2 0-16,-5-7 1 0,0-6 1 0,3-4 0 16,4 12 0-16,3-2 0 0,-2-3 2 0,0-2-2 15,-3 7 2-15,2 3 7 0,1-13 0 0,2 0 1 16,5-2 0-16,-4-1-9 0,-1-2 0 0,2 6-1 16,6 1 2-16,-2-4-3 0,-6-3 0 0,5-5 1 0,5 8 0 15,3-8 0-15,-3 2 2 0,1 4-2 0,-1-4 2 16,0 1 1-16,-2-8 2 0,0 2-1 0,7 1 1 15,-2 2-7-15,-5 0 1 0,5 5 1 0,5-15-1 0,-5 0 1 16,-5 3 2-16,2 2-2 0,3-10 1 16,-5 2 0-16,-6 3 0 0,6 0 1 0,8 0-1 0,-9-7 0 15,-4 2 0-15,7-3 1 0,6 3-1 0,-6-3-3 16,-5 6 1-16,6 2 1 0,-1-15-1 0,-7 5 1 16,0 0 1-16,-1 2-1 0,6 3 0 0,-3-3-1 15,-7 3 0-15,0-2-1 0,2-1 1 0,0 1-2 16,-3-1 1-16,4 3 0 0,4-2 1 0,-2-1-2 0,-8 0 1 15,5-4 0-15,5 4 0 0,0-4-1 0,-5 2 1 16,3-3-1-16,0-12 1 0,0 10-1 0,-3 2 0 16,0-10 0-16,0-2 1 0,-2 8 0 15,-3 4 1-15,2-2-1 0,1-10 1 0,-3 7-2 0,-5 0 1 16,0 3 0-16,8-5 0 0,-6 5 1 0,-7-5 2 16,-5 5-2-16,5-10 1 0,0 9-1 0,-3 9-1 0,3-8 0 15,2-5 1-15,1 4-2 0,-8-1 0 0,-1 2 0 16,1 0 0-16,-2-3 0 0,-4 8 0 0,4-8 0 15,-1 1 0-15,-8-4 0 0,1 4 1 0,0 2-1 16,2 2 1-16,-3-10-1 0,-1 3 1 0,-1 5-1 16,-3-10 2-16,1-3-2 0,-3 5 0 0,-3 3 0 15,1-7 0-15,-3 4 1 0,-1-5 1 0,4 6-1 16,-3-6 1-16,-5 3 2 0,2 2-1 0,0-2 0 16,-4-5 2-16,-1 9-1 0,3-6 1 0,5 4-1 15,-5 3 1-15,-6-8-1 0,1 13 1 0,2 2-1 16,-2-14 1-16,-3-1 3 0,3 8 1 0,2 0-2 0,-2 4 2 15,-3-4 4-15,3 5-1 0,2-2 1 0,-2 1 0 0,5 1-5 16,2 3 0-16,3-1 0 0,-5 3 1 16,-5-5-4-16,-1 10 1 0,4-3-1 0,-6-7 1 0,-8 3 0 15,3 4-1-15,6-2 1 0,1 0-1 0,1 2-3 16,0 3 0-16,0-7 0 0,-3 2 0 0,18 10-2398 16</inkml:trace>
  <inkml:trace contextRef="#ctx0" brushRef="#br0" timeOffset="160160.34">26105 15234 1344 0,'0'0'0'16,"0"0"0"-16,0 0 0 0,0 0 154 0,0 0-1 15,-28-12 1-15,18 2 0 0,-3-8-77 0,3 0 2 16,5-2-2-16,-6-15 2 0,-4-5-35 0,0-1 0 15,5 1 1-15,5 2 0 0,-3-2-32 0,3 0 0 0,-3 2 1 16,-2-18-1-16,0 14-10 0,0-4 2 0,0 3-2 16,-1 1 2-16,4-6-1 0,2 5 2 0,-3 0-1 15,-5-5 1-15,1 0 6 0,1 8 2 0,4-3-1 16,-1-7 1-16,0 2-11 0,3 7 0 0,5-1 1 16,-5-1 0-16,0-5 10 0,3 8 0 0,-1-1 1 15,1 3 0-15,-1-7-9 0,3 7 1 0,3-7 0 16,2-5 1-16,0 7 6 0,0 0 2 0,2-5-1 15,1-2 0-15,0 2-8 0,-6 0 0 0,6 3-1 0,7-1 2 16,0 1 8-16,-2-1 0 0,0 9-1 0,2-9 1 16,-2 3-12-16,-3 11-1 0,5-9 0 0,6 1 1 0,4 2 1 15,-7 6 1-15,2-4-1 0,6 1 1 0,-3 5-1 16,-3 2-1-16,3 0 1 0,7-10 0 0,1 8-4 16,-1 5 1-16,1-3 1 0,-3-4-1 0,0 4 5 15,0 8-1-15,2-13 1 0,1 10 0 0,0-2-3 16,-3 2 1-16,2-4-1 0,3-1 1 0,0 5-1 15,-2 6 1-15,-1 1-1 0,1 1 2 16,-1-5-5-16,-2 0 1 0,-5 13 1 0,8-14-1 0,-3 9-1 16,-3 9 0-16,6-9 0 0,-1-1 0 0,-2 5-1 0,-2 1 1 15,2 2 1-15,0 2-1 0,0-12-1 16,-3 10 1-16,3 0-1 0,-5-2 1 0,-3 4-1 0,-2-10 0 16,0 6 0-16,2 2 1 0,-2 2-1 15,-5-2 0-15,-1 3 0 0,6-11 1 0,-5 6-1 0,-8-1 0 16,0 3 0-16,3 3 1 0,-1-6-2 0,-1 5 1 15,-1 3 0-15,-3-2 0 0,1-6-2 0,-1 3 1 0,1 3 0 16,-1-3 0-16,1-3-3 0,-3 1 1 0,-3-1-1 16,-4-5 1-16,-3-2-10 0,-1 3-1 0,-1-1 1 15,-4 1 0-15,-9-6-11 0,2 0 0 0,-5 8 1 16,3 3-1-16,4 2 3 0,3 0-1 0,-2-3 1 16,-3 5 0-16,3-2 2 0,7 5-1 0,3 0 1 15,-3-2 0-15,1 2 10 0,1 0 0 0,9-8 0 16,-1 6 2-16,1-1-1 0,-6 3 1 0,6 0-1 0,2 0 1 15,0 0 8-15,0 0 2 0,0 0-1 0,0 0 0 16,0 0 6-16,2 0 0 0,6 0 0 0,2 0 1 16,13 0 5-16,2 0 1 0,1 0 0 0,9 5-1 15,3 3-11-15,-2 2 2 0,-3 0-1 0,-2 0 1 0,-8 3 4 16,-1-6 1-16,1 6-1 0,3 2 1 16,-3-2-2-16,-6-6 1 0,4 3-1 0,4 0 1 15,-4 5-1-15,-6-2 1 0,-2-5 0 0,2 2 0 0,-5 0-5 16,-5 0 2-16,0-3-1 0,3 4 1 0,2-4-2 15,-7 3 2-15,-1-5 0 0,-2 8-1 0,0-3 0 16,-2 0-1-16,-1 5 1 0,-5 5-1 0,-7 10 4 0,2 3 1 16,1-13-1-16,-6 18 1 0,-8-3-5 0,1-2 1 15,0 2-1-15,-6 8 1 0,-2 0-4 0,0 3 1 16,-3 4 0-16,-12 5 1 0,48-55-2208 0</inkml:trace>
  <inkml:trace contextRef="#ctx0" brushRef="#br0" timeOffset="165678.07">26072 16512 1332 0,'0'0'0'0,"-26"10"0"0,1-2 0 15,4 4 145-15,4 1 2 0,-4-6 0 0,3 1 0 16,8-3-74-16,3-5 0 0,-1 8 0 0,3-8 1 16,5-6-38-16,0 4 1 0,-3 2-1 0,3 0 1 15,3 8-18-15,2-6 0 0,-2-2 0 0,9 3 2 0,9 4-19 16,-1 1 0-16,0-1 0 0,16 3 1 0,0 0-1 16,-3 0 0-16,0 1 0 0,2 4 2 0,-4-8-1 15,2 1 2-15,8 4-1 0,-3 1 1 0,0-5 7 16,0-6 0-16,-5 3 1 0,8-2-1 0,-3 2-5 15,3-5-1-15,2 0 1 0,5 0 1 0,-4-5 11 16,-4 2 1-16,1-4-1 0,10 2 2 0,-5-3-11 0,-6 0 0 16,9 1 0-16,-1-1 1 0,-2-2 5 0,-3 0 1 15,0-2-2-15,1-1 2 0,-4 0-10 0,-2-4 0 16,-2 2-1-16,7-3 2 0,-7 3 2 0,-6-5 2 16,6-1-1-16,7 6 0 0,-7-7-3 0,-6 2 0 15,1-1 0-15,-3 1 1 0,0 5-5 0,-3 0 2 0,-2 2-1 16,-2-7 1-16,2 5 3 0,-3-3 0 0,-2 11 0 15,2-8 1-15,-2 0-9 0,0 2 1 0,-1 5 0 16,4-14 1-16,-3 2 3 0,-3 7 1 0,0-2 0 16,0 5 1-16,-4 0-4 0,-4 2 1 0,3-4-1 15,8-3 2-15,-2-3-6 0,-9 8 1 0,1 0-1 16,4 0 1-16,-1 5 0 0,-6 2 1 0,-3-2 0 16,3-5 0-16,0 5-2 0,-2 0 0 0,-3 2 0 15,0-9 0-15,0 4-1 0,-3-4 1 0,1 4 0 16,2-7 0-16,-5-5-6 0,-5-5 2 0,-1 2-1 15,1 8 1-15,-7-5-19 0,-4 4 1 0,6-1-1 0,0 7 2 16,-3 2-31-16,0 3 1 0,0 0-1 0,3 3 1 16,2-3 6-16,0 5 1 0,-2 0 0 0,3 0 0 15,-4 0 4-15,4 0 1 0,-4 0-2 0,4 0 2 0,-4 5 6 16,4-3 2-16,4 1-2 0,0-1 2 16,1 3 11-16,2-5 1 0,5 3 0 0,-3-3 0 0,0 0 20 15,1 0 1-15,2 0 0 0,2 0 0 0,4 0 18 16,-4 0 0-16,-2 0-1 0,5 0 1 0,8 5 2 15,5-3 2-15,0 3 0 0,15-5-1 0,0 0 6 0,0 0 1 16,-5 0-1-16,2 0 0 0,-7 0-8 0,-5 0 1 16,2 0-1-16,6 0 0 0,-3 3-6 0,-6-3 0 15,-1 0 0-15,7 0 1 0,-3 2-2 0,-5 6 1 16,-2-8 0-16,5 0-1 0,-3 0-2 0,-7 0 1 16,-1 2-1-16,3 3 2 0,1 3-1 0,-6-8 2 15,-3 3-1-15,3-1 1 0,0 3-3 0,-2 0 1 16,0 0-1-16,-1-2 1 0,1 4-4 0,-3 3 0 15,-3 0 0-15,-2 18 1 0,-3 12 0 0,-4-4 1 16,-4-3-1-16,4 2 0 0,-4-7-6 0,1-1 1 0,-8 1-1 16,11 7 2-16,-1 0 7 0,-5 1 2 0,-2-14-1 15,9 6 1-15,-1-3-8 0,-4-2 0 0,4-3-1 16,9 13 1-16,-4-5-1 0,-4-1-1 0,1 9-2221 16</inkml:trace>
  <inkml:trace contextRef="#ctx0" brushRef="#br0" timeOffset="170670.81">13163 7771 728 0,'0'0'0'16,"0"0"0"-16,0 0 0 0,0 0 88 0,0 0 2 15,0 0-1-15,3 37 1 0,2-19-20 0,-5-3 2 16,0-2 0-16,5 17 0 0,-3 5-35 0,-2-2 0 16,0-5 0-16,0 2 0 0,3 10-18 0,4-4 1 15,-7-1 0-15,6 8 1 0,-6-3-14 0,0 3 1 16,0 2 0-16,2 3 1 0,3 3 1 0,-5-9 0 0,-5 6 0 15,10-5 2-15,0-3-4 0,-5-4 1 0,0-4-2 16,5-4 2-16,-2 7-4 0,2-4 0 0,-2-4 1 16,7-4 0-16,-5 2 3 0,-5-5 0 0,5 1 0 15,3 6 1-15,-3-12-6 0,-3-2 1 0,3 2-1 16,3 0 1-16,-3-2-1 0,0-11 2 0,-5-2-1352 16</inkml:trace>
  <inkml:trace contextRef="#ctx0" brushRef="#br0" timeOffset="171555.1">12962 7932 1117 0,'0'0'0'0,"5"0"0"0,3 2 0 0,2 3 82 16,3 0 0-16,-1-2 0 0,44-3 0 0,5 0-51 0,-12-3 2 16,2 3-1-16,-3-7 1 0,0 2-36 0,1-3-1 15,2 1 1-15,4-6-1 0,-1 6-29 0,-1-8 0 16,6 9 1-16,7-9-1 0,-5 0 7 16,-5 3 2-16,10-1-2 0,0 0 1 0,-2-4 13 0,-3 4-1 15,8 6 1-15,4-14 0 0,-1 9 12 0,-4-1 0 16,6 11 0-16,0-13 0 0,-3 10 10 0,-2-3 0 0,5 0 0 15,-3-7 0-15,-2 10 19 0,-8-2 1 0,2 2-1 16,3-5 0-16,-12 5-10 0,2-3 1 0,0 3 0 16,0-3 1-16,-3 1-7 0,-5-1 2 0,8 8-2 15,0-7 2-15,-7 7-7 0,-6-8 0 0,0 3 0 16,13 5 1-16,-7 0 0 0,-6 0 0 0,5-5 1 16,-5 3 0-16,1-3-7 0,-6 2 1 0,2 6-1 15,4-3 2-15,-14 5 3 0,-4 2 0 0,4-2 0 16,-7-2 1-16,-3 2-6 0,-2 2 1 0,-8-7-1 0,1 3 1 15,-1 2-1-15,-10 2 2 0,5-2-2 0,0 3 2 16,-2-8-5-16,-3 8 1 0,0-3 1 0,0 10-1 16,0-3 5-16,0-4-1 0,0 2 1 0,0 15 0 15,-3 10-3-15,0 1 1 0,-2-1-1 0,5 8 1 16,-2-3 3-16,2-10 1 0,0 3-2 0,-5 10 2 16,2-3-1-16,-2-4 1 0,0-1-1 0,0 5 1 0,2 1-4 15,-2-14 0-15,-2 9 0 0,2-1 0 0,-1 0-2 16,1 0-1-16,3 6 0 0,2 2 0 0,-5-13-1 15,0-3 2-15,5 4-2 0,-3-4 1 0,-2 4-2 16,5-4 0-16,0 1 0 0,0 2 0 0,0 3 0 0,-5-8 0 16,2-2 0-16,1 0 0 0,-1 2 0 0,-2-8 1 15,-2 9-1-15,2-6 1 0,-3 8 0 0,5-8 2 16,1 2-2-16,-8-9 1 0,-3 2 15 0,5-2 1 16,-2-3-1-16,-5 7 1 0,-3-6-14 0,0-6 2 15,0 2-1-15,-2-7 1 0,0 5 14 0,-1 3 0 16,1-8 0-16,-8 7 2 0,-5-7 0 0,-3 0 2 0,-2 5-1 15,3 3 1-15,4-6-5 0,-5 3 0 0,-7 3 0 16,-5-3 0-16,10 10-1 0,-3-5 1 16,-5 0 0-16,-7 5 0 0,2-7-6 0,2 0-1 0,-4 4 0 15,-5-2 2-15,4 0 2 0,1-2-1 0,2 4 1 16,-10-4 0-16,0 2-10 0,5-5 2 0,0-2-1 16,-10 2 1-16,2 0-2 0,6 2 0 0,2-7 0 15,-13 3 1-15,8-3-7 0,0-3 1 0,2 3 0 16,-2-5 0-16,3 3-1 0,9-6 1 0,-7 3-1 15,3 0 1-15,5-5-1 0,-1 2 0 0,3 3 0 16,-2-2 1-16,5 2-1 0,5 2 0 0,2-2 0 0,-7 0 0 16,7-5 0-16,6 3 0 0,-1 2 0 0,-2 5 0 15,3 0 1-15,7 0 1 0,0 0-1 0,5 0 0 16,3 0 1-16,-3 0 1 0,0 5 0 0,5 2 0 0,3 1-3 16,3-6 1-16,7-2-1893 0</inkml:trace>
  <inkml:trace contextRef="#ctx0" brushRef="#br0" timeOffset="172244.92">23825 7980 1733 0,'0'0'0'15,"0"0"0"-15,0 0 0 0,0 0 43 0,0 0 0 0,0 0-1 16,0 0 1-16,0 0 17 0,0 0 1 0,0 0 0 16,0 0-1-16,0 0-22 0,36 30 1 0,-23-12-1 15,9 27 1-15,4 15-40 0,-1-4 1 0,-7-1-1 16,8 1 1-16,-1-1 0 0,-7-4 0 0,0 9 0 16,-1 6 0-16,-4-3 0 0,0-10 0 0,0 2 0 15,4-5 0-15,1 1 0 0,-10-11 0 0,-1 0 0 16,6-9 0-16,-8 1-1 0,-2-4 1 0,4-8-1 15,4 0 1-15,-9-4-6 0,-2-4 1 0,3 3 0 16,-1-10 0-16,1 5 0 0,-3-10 0 0,0 0-1695 16</inkml:trace>
  <inkml:trace contextRef="#ctx0" brushRef="#br0" timeOffset="174093.13">23820 8098 1808 0,'0'0'0'0,"0"-5"0"0,-2-2 0 0,4-6 66 15,6 10 0-15,7-9-1 0,10-1 1 0,14 3-18 16,4-2 1-16,5 9-1 0,13 3 1 0,-7 0-40 16,2 0 1-16,7 0-1 0,11 0 1 0,2 0-11 0,-2 0 1 15,2 3 0-15,3 2 0 0,0 2-1 0,-8-7 1 16,6 3 0-16,4-6 0 0,-2 3-1 0,-5-7 0 15,2 2 0-15,11 0 0 0,-8 2-3 0,-3-2 2 16,8-5-1-16,0-3 0 0,2 1 2 0,-9 2 1 16,9 0 0-16,8-6 0 0,-5 4 10 0,-5 2 2 15,5 2-1-15,0-4 0 0,0 4 8 0,-7-2 0 0,4 0 0 16,6 5 0-16,-11 5-12 0,-12 0 1 0,7 0-1 16,3 0 1-16,-3 5-5 0,-7 2 1 0,0 1 0 15,2 5 0-15,-7-6-4 0,-8 6 1 16,-3-11-1-16,0 6 1 0,-7-3-1 0,0-3 0 0,-3 3 0 15,3-5 2-15,-5-2-4 0,-6 4 1 0,4 3 0 16,-1-5 0-16,-8 0 0 0,-2-5 1 0,0 10 0 16,0-5 0-16,-2 8 0 0,-6-5 0 0,0 4 0 0,3 3 0 15,-7-2 3-15,-6-1 2 0,0 6-2 0,8 7 2 16,-3 5-3-16,-7-7 0 0,-3 0 0 0,2 7 1 16,1-3 0-16,-6 4 2 0,-2-4-2 0,3 6 1 15,-3-3-2-15,-3-2 0 0,3 5-1 0,8-1 1 16,-3 1-2-16,-5 2 0 0,-2 3 0 0,4 2 0 15,1-2-1-15,-3-3 1 0,-3 3 0 0,6 5 0 16,-3-5-1-16,-3-3 1 0,1 0-1 0,4 13 1 0,-2-13-1 16,-2 3 1-16,2 5-1 0,5-5 1 0,-8-1-2 15,-2-12 2-15,3 3-1 0,2 5 1 0,-6 0-2 16,1-8 1-16,0-10-1 0,0 0 1 0,3-3-1 0,-1 4 1 16,-2-6 0-16,0 2 0 0,0 6 1 0,0-3 0 15,0 0 0-15,-6-3 0 0,-4 6 0 0,0-5 1 16,0-1-1-16,-13 3 1 0,-5 8 2 0,2-8-1 15,3-5 0-15,-2 8 0 0,2-6 6 0,-3 1 0 16,-2-6 0-16,-8 1 1 0,3 4-1 0,0-4 0 0,-8 2-1 16,0-3 2-16,-2 3-1 0,0-5 1 0,-3 5 0 15,-8 3 0-15,8-8 6 0,1 0-1 0,-6 8 1 16,-8-6 0-16,3-4-12 0,2-3 0 0,1 10 1 16,-8-3 0-16,2-4 15 0,6-3 0 0,-8 10 0 15,-11-5 2-15,8 0-7 0,6 0 2 0,-11 0-2 16,0 0 2-16,1 0-8 0,4 0 1 0,-2 0-1 15,-6 0 1-15,9 0 2 0,7 0 0 0,-6 0 0 16,-1 0 1-16,-1 0-4 0,3 2 1 0,-3 3-2 16,1-2 2-16,1-1-4 0,6-2 0 0,-2 0 1 15,-9 3 0-15,9 2-2 0,4-3 2 16,1 3-1-16,-3 5 1 0,5-7-2 0,5-1 1 0,-2 3-1 0,-6 3 1 16,8 0-4-16,5-3 1 0,1 0 1 0,-14-3-1 15,11-2-1-15,4 0 0 0,1 8 0 0,-3-6 0 0,3-2 5 16,5 0 0-16,0 0-1 0,5 8 1 0,0 2-6 15,0-10 0-15,0 7 0 0,5-7 1 0,5 3-1 16,-5 2 0-16,5-2 0 0,5-3 1 0,3 0 0 16,2 5 1-16,5-10-1 0,-7 5 2 0,2-3-3 15,3-2 0-15,5 2 0 0,-3 3 0 0,3-7 0 0,0 7 0 16,3 0 0-16,-3-5 0 0,-6-8 0 0,4 1 0 16,-1-3 0-16,-2-6 0 0,-5-14 0 0,5 5 1 15,4-3 0-15,-4 3 0 0,3 2-1 0,-1-5 1 16,3 3-1-16,-8-5 1 0,6 2-1 0,2 0 1 15,-3 3-1-15,-2-13 2 0,0-5-1 0,-1 6 1 16,1-4 0-16,-3-4 0 0,3 2-2 0,-2-2 0 16,-1-3 0-16,5-3 2 0,-2 6-2 0,-3 7 0 15,3-5 0-15,0 5 0 0,0-5 0 0,2 8 0 0,3 5 0 16,5-1 0-16,-5 4 0 0,0 9 1 0,2-2 0 16,8 7 0-16,-5-2 3 0,-5 5 2 0,5 7 0 15,0 3-1-15,0 0 0 0,0 3 0 0,0-3 0 16,0 5 0-16,5 0 0 0,1 0 1 0,-6-3-2 15,0 3 2-15,0 0-6 0,0 0 0 0,0-5 0 16,0 5 0-16,0 5-4 0,0-2 2 0,0 2-1 16,2-3 0-16,6 8-2 0,2-2 0 0,-2 2 0 0,2 0 0 15,2 5-5-15,1-5 1 0,-5 0 0 0,4-2 0 16,4-8 9-16,-4 7 0 0,1-7 0 16,18 0 0-16,2-7 0 0,0 2 1 0,-3-3 0 0,9-4 1 15,-1 2 0-15,5 2 1 0,3-2-1 0,5-8 2 16,-6 1-4-16,1 4 1 0,5 3-1 0,10 2 1 15,5-4-1-15,-5 7 0 0,8-5 0 0,2 2 0 16,1 3-1-16,-6 5 0 0,7 0 0 0,11 0 0 0,-7-5-1 16,-3 3 2-16,7 2 0 0,3 0 0 0,-3 0-3 15,-2-5 0-15,5 5-1 0,8-8 1 0,-6 3-6 16,-2 5 1-16,0 0 0 0,15-3 0 0,-5-4 4 16,-7 7-1-16,7 0 1 0,8-5-1 0,-3 2-5 0,-7-2 1 15,4 10 0-15,4 3 0 0,-9-8 7 0,-7-5 0 16,0 5 0-16,5 5 1 0,-8 2-4 0,-7-7 2 15,3-7-1-15,4 14 1 0,-15-4-2 0,-5-3 1 16,0-3-1-16,5-4 2 0,-2 7-1 0,-11 0-1 16,-2 0 1-16,0 0 0 0,-5 0-9 0,-10 0-1 15,2 0 1-15,5 7 1 0,-12-4 7 0,-6 2 2 0,0 8-1 16,6-13 1-16,-8 7 0 0,-8 6 0 0,-2-3 1 16,2-3 0-16,-2 3-3 0,-8-2 2 15,0 2-1-15,5 8 0 0,0 2 2 0,-7-2 1 16,-1-1-1-16,4-2 0 0,-4 5-1 0,-4 1 1 0,2-1-2 15,0 15 2-15,-6 0 0 0,4-7 1 0,-1 2-1 16,3 3 0-16,0 2 1 0,-2-7 0 0,-1 7 0 16,6 6 1-16,-3 2-1 0,-3-8 1 0,3 0-1 15,5 5 1-15,-5-4-1 0,-2-9 1 0,-1 1-1 0,6 2 1 16,-3-2-2-16,-3-3 2 0,-2-5 0 0,5 1 0 16,0 4-1-16,-2-5 1 0,-1-2 0 0,6 9 0 15,-3-7-1-15,-3-2 1 0,-2 2 0 0,5 3 0 16,0 2 0-16,-5-2 0 0,0 2 0 0,2 3 0 15,1-1 0-15,-3-6 0 0,0-4 0 16,-1 1 0-16,1-3 0 0,-2-2 0 0,-6 2 0 0,-5 0 1 16,0-3-1-16,1 1 0 0,-4-5 0 15,-7-1 1-15,-5 6 1 0,0-6 0 0,0 1-1 0,-5-3 1 16,5 5 0-16,-3 3 2 0,-2-3-1 0,-5 2 1 0,-6 1-1 16,4-1 1-16,-6-1 1 0,-8-4-1 0,3 3 1 15,3 5-1-15,-6-7 1 0,-2-1-1 0,0 1-3 16,0 0 2-16,-8 2-1 0,-2-3 0 0,3 1 2 0,4-3-1 15,-7-3 0-15,-11-2 1 0,3 5-1 0,3-5 2 16,-15 0-2-16,-6 0 1 0,-2-5 0 0,5 3 0 16,-13-1 1-16,-5 1-1 0,5 2 1 0,3 0-1 15,-8 0 1-15,-10 0-1 0,7 0-3 0,13 5 2 16,-2 2-1-16,-3 1 0 0,10-6 5 0,1 6-1 0,-9-3 1 16,-6 0 0-16,11 10 1 0,4-5 0 0,-9 0 0 15,1 5 0-15,0-10 0 0,12 6 1 0,-7-4-1 16,-8 1 1-16,3-6-7 0,2 6 1 0,-7 2-1 15,-21 2 1-15,130-12-2247 0</inkml:trace>
  <inkml:trace contextRef="#ctx0" brushRef="#br0" timeOffset="190044.48">11896 12828 703 0,'0'0'0'0,"0"0"0"15,-18 30 0-15,11-10 72 0,-4 1 0 0,1 11 0 16,5 6 1-16,5-5-51 0,0-5 2 0,0-1-1 16,-5 1 1-16,10-8-20 0,0 0 1 0,3-5-1 15,0 8 2-15,2 2 32 0,-5-2 1 0,5 0-1 16,5-6 2-16,-2 11-39 0,5-8 1 0,-3 3 0 15,13 0 0-15,-10-6 15 0,2-4 1 0,3 9-1 16,-3-1 1-16,3-6-1 0,3 5 0 0,4 0 0 0,6-12-1 16,-3 4 8-16,3 3-1 0,-6-5 1 0,13 3 0 15,-7 0 10-15,2-1 1 0,3-4 0 0,15-1 0 16,-8-2-4-16,-5 5 1 0,8-5-1 0,10-5 0 16,-7 0-8-16,-3 3-1 0,2 2 1 0,6 3 0 15,-1-8 3-15,3 5 1 0,-2 2 0 0,12-7 0 0,-10 0-11 16,-5 0-1-16,5-5 1 0,0 0 0 15,0 3-7-15,-10 2 1 0,8-8-1 0,9 3 1 16,-12 2 0-16,-2-4 1 0,2-3 1 16,10 0-1-16,-5-8-11 0,-10 3 1 0,0 0-1 15,7 0 1-15,-7-5-1 0,-3 2 0 0,6 0 0 0,4-9 0 0,-9-1 1 16,-6 8 1-16,3-8-1 0,4 0 2 0,-11-7 2 16,-9 0 2-16,6-1-1 0,-1 1 0 0,-4 2 8 0,-6 6 0 15,-4-6 1-15,2-10 0 0,-6 8-4 0,-4 2 0 16,5-5 0-16,-5-2 1 0,-1 5-7 0,-1 4 1 15,-1 4-1-15,0-1 1 0,-2 0 0 0,-3 8-1 16,0 0 1-16,-10 2 1 0,2 1-6 0,-2-3 1 0,0-3 0 16,-5 3 0-16,-3-8 0 0,-2 8-1 0,-8 2 0 15,0 1 1-15,-2-4-2 0,-3-1 1 0,-6-6 0 16,1 3 0-16,-2 2 4 0,-3-2-1 0,-6 2 1 16,-4 3 0-16,0-3 3 0,-1 3 0 0,-2-5 0 15,-7 5 1-15,7 2-1 0,-2 1 1 0,2 7-1 16,-5-8 1-16,0 8-5 0,-3 2 2 0,-4-2-1 15,2 0 1-15,0 3 3 0,0 7 0 0,-8-8 0 16,3 3 1-16,7 0-9 0,3 2 1 0,-5 6 1 16,-2 2-1-16,2-5 1 0,-1 0 1 0,1 2-1 15,-7 9 1-15,2-1 0 0,5 2 0 0,-1 1 1 16,-4 2-1-16,8 5 0 0,4-5 0 0,-2 5 1 0,-5 1-1 16,0-6 1-16,5 5-1 0,3 0 1 0,-8 3-1 15,5-1 1-15,5-2-1 0,-2-2 1 0,-3 2-1 0,2 3-3 16,8-3 1-16,1 0 1 0,-1 0-1 15,0 3-2-15,0-10 0 0,5 9 0 0,-4 1 1 0,1 2-1 16,9-5 0-16,-1 3 0 0,-12 2 0 0,10-7-1 16,2 0 1-16,3 4-1 0,-3 1 1 0,6-3-2 15,4 5-1-15,4-5 1 0,4 11 1 0,-3-1-17 16,4 0 0-16,4 13 0 0,-5 12 0 0,18-55-1832 0</inkml:trace>
  <inkml:trace contextRef="#ctx0" brushRef="#br0" timeOffset="194263.28">11993 13362 1030 0,'0'0'0'0,"0"0"0"0,0 0 0 0,0 0 3 15,0 0 0-15,0 0 1 0,0 0 0 0,0 0 21 16,0 0 0-16,0 0-1 0,0 0 1 0,0 0 29 15,0 0 1-15,0 0-1 0,0 0 1 0,0 0-38 0,0 0 1 16,0 0-2-16,0 0 2 0,0 0-5 0,0 0-1 16,0 0 0-16,0 0 2 0,0 0 4 0,0 0 0 15,0 0 0-15,0 0 1 0,0 0-14 0,0 0 1 16,0 0 0-16,0 0-1 0,0 0 1 0,0 0 1 16,0 0-2-16,0 0 2 0,0 0 7 0,0 0 1 15,0 0 0-15,0 0-1 0,0 0 2 0,0 0 1 16,0 0-2-16,0 0 2 0,0 0 7 0,0 0 1 15,0 0-2-15,0 0 2 0,0 0-4 0,25 0 2 0,-20 8-1 16,0-1 0-16,-2 6-2 0,2 2-1 16,0-2 0-16,3 2 1 0,-3 5 1 0,0 0 2 0,-3-10-1 15,4 8 1-15,-6 4-10 0,5-1 0 0,-5-6 1 16,2 10 1-16,3 0 7 0,0 3 0 0,-5 0 1 16,3 4 0-16,-3 1-5 0,0-8 1 0,2 3-1 15,6 2 2-15,-5 8-3 0,2-3 1 0,0-2 0 16,0 2 1-16,-5-2-1 0,5 2 0 0,3 1 0 15,-1 6 0-15,-2-1-5 0,-5-13-1 0,5 7 0 0,-5 0 1 16,3-5-3-16,-3-2 0 0,0-3 0 0,-3-2 0 16,3 2 0-16,0-2 0 0,3-1 0 0,-6 4 0 15,-2-6-5-15,5-5-1 0,0 8 1 0,0-3 1 16,-5-3-2-16,5-1 2 0,0-6-1 0,0 7 1 0,0-2 2 16,0-2 1-16,0-5-1 0,0 4 1 0,0-4-5 15,0-1 0-15,5-4 1 0,0 4-1 0,-2-2-2 16,-3 0 0-16,0 3 0 0,0-6 0 15,0 4-1-15,0-4 2 0,0 1-2 0,0 4 1 0,0-4-2 16,0 2 1-16,0-5 0 0,0 0 0 0,0 0-1 16,0 0 0-16,0 0 0 0,-3 0 0 0,3 0-2011 15</inkml:trace>
  <inkml:trace contextRef="#ctx0" brushRef="#br0" timeOffset="194908.87">11993 13508 1369 0,'0'0'0'0,"0"0"0"0,0 0 0 0,5 0 73 16,-3 0 1-16,-2 0-1 0,0 0 1 16,0 8-32-16,0-8 1 0,0 2 0 0,-2-2-1 15,-1 5-32-15,3 0 0 0,0-5 0 0,-2 16 2 0,-8-4-13 16,2 3 1-16,-5 0-2 0,0 6 2 0,-4 6-3 15,-1 1 0-15,5-8-1 0,0 3 1 0,1 2 2 16,-6-7 1-16,0-1-1 0,0 3 1 0,6 3 0 16,-9-10 0-16,3 2 0 0,1 5 0 0,4-5 1 0,0-2 0 15,3-6 0-15,2 1 0 0,-4-3 3 16,7-3-1-16,-1 3 0 0,4-5 1 0,-1 0 17 0,1 0 0 16,2 0 1-16,-5-5 0 0,0 3-12 0,5-6 0 15,0 6 0-15,-3-8 0 0,3-15 7 0,3 2 0 16,2-5 0-16,2-7 0 0,9 0-10 0,-4 2-1 15,4 5 1-15,-1 5 1 0,-2-2-6 0,4 8 1 16,-4 4 1-16,0 0-1 0,-6 1-2 0,4 2 2 16,-6 5-1-16,7-8 0 0,1 11 14 0,-5-11 1 15,-3 5-2-15,8-4 2 0,4 9-2 0,-4 3-1 0,-8-7 1 16,11-6 0-16,-1 6-11 0,-3 2 0 0,1 2 1 16,5 3 1-16,-5-8 14 0,-6 6 0 0,4-1 0 15,6 3 2-15,4 3-22 0,-9 7 1 0,6-10 0 16,3 8 0-16,7 7 0 0,-8 5 0 0,3 0 0 15,2 3 1-15,1-3 0 0,-3 0-1 0,-6 8 0 16,1-8 0-16,0-2 12 0,-3-1 2 0,-2 3 0 0,5-2-1 16,-3 0-12-16,-5-3 2 0,0 5-1 0,3 3 1 15,-3-6 1-15,-2 1 1 0,-3-1-1 0,-2 11 1 16,-3-28-1842-16</inkml:trace>
  <inkml:trace contextRef="#ctx0" brushRef="#br0" timeOffset="197733.86">9810 15630 1042 0,'0'0'0'0,"0"0"0"0,0 0 0 0,0 0 90 16,0 0 1-16,0 0-2 0,0 0 2 0,0 0-37 15,-26 3 0-15,24-3 0 0,2 0 1 0,-3 0-24 16,-2 0 2-16,5 0-2 0,-7 0 2 0,-3 2-16 16,2 6 1-16,-5-6-2 0,-5 3 2 0,-7 8-15 0,2 2 0 15,5-5 0-15,0 8 1 0,1-1-2 16,1 1 1-16,6-3 1 0,3 5-1 0,-4 3-2 0,9 2 2 15,-3-5-1-15,0 3 0 0,2 0-2 0,-2-3 1 16,5 0 0-16,0 3 0 0,5 2 2 16,-5-13-1-16,3 3 0 0,2 6 0 0,0-6 5 0,-5 0 0 15,5-8 0-15,5 11-1 0,5 0 7 0,-7-1 0 16,2-9 1-16,5 12-1 0,3-10 11 0,0 3 0 16,0-1 1-16,5 1 0 0,2 2-4 0,1-2 0 0,-9-6 1 15,9 1 0-15,-1-1-3 0,-2-4 0 0,3-1 0 16,-1 6 0-16,-2-8 0 0,-3 0 1 15,3 0-1-15,-2-10 0 0,1 2-1 0,-4 1 0 0,0-1 0 16,0-2-1-16,0 0-10 0,2 0 1 0,-7 0 0 16,-1-13 0-16,1 1 12 0,-3 1 1 0,3-4 0 15,-8 0 0-15,3 5-11 0,-1 2 1 0,-1 1 0 16,-1-4 1-16,-5-4-2 0,5 5 0 0,-5 0 0 16,0-8 0-16,0-2 5 0,-5 2 0 0,5 5 0 0,-8-2 1 15,3 3-5-15,0-4 0 0,0 6 0 0,-3 3 0 16,-2-4-2-16,7 6 2 0,-2 3-2 0,-2-8 1 15,-9 4 0-15,9-1 0 0,-1 7 0 0,-5 2 0 16,8-2-9-16,-5 3 1 0,3-4 1 0,-6-1-1 0,0 4-1 16,0 3 1-16,1 3-1 0,1-11 2 0,-9 6-2 15,2 7 0-15,0-5 0 0,-4 2 0 16,1 3 4-16,-2 3 0 0,6 2 0 0,1 0 0 0,1 2 3 16,0-4 0-16,-1 2 0 0,-4 5 1 0,-5 7-9 15,2-1 1-15,2-4-1 0,4 3 1 0,-9 5-1 16,8-9 1-16,1 1-1 0,-1 1 1 0,5-6-1 15,0 1 0-15,1-1 0 0,-4 6 1 0,9 2-1 0,-1-7 0 16,8-8-2107-16</inkml:trace>
  <inkml:trace contextRef="#ctx0" brushRef="#br0" timeOffset="198257.91">11006 16424 1583 0,'0'-3'0'0,"0"1"0"0,0-1 0 0,2 3 115 0,-2 0 2 16,-2 3-1-16,2-3 1 0,0-3-48 15,0 3 1-15,0 0-1 0,5-5 1 0,7-2-33 0,-4-1 0 16,0 0 0-16,15-7 1 0,2-2-38 0,3 2 0 16,-3 5 0-16,1 4 0 0,-3 1 2 0,2 3 2 15,-2-6-2-15,15-4 1 0,-7 12 1 0,-1-8 0 16,1 3 1-16,-1 3-1 0,4-3 14 0,1 5 0 16,-4 0 0-16,-1-5 1 0,1 5-4 15,-1 5-1-15,1-5 1 0,4 5-1 0,-2-5 0 0,-5 2-1 16,0 3 1-16,3-5 0 0,-3 0 1 0,-8-5 0 0,3 5-1 15,3 0 1-15,-6 0-11 0,-5 5 1 0,-2 3-1 16,0-6 1-16,-1 1 0 0,-7-3 1 0,-5 0-2090 16</inkml:trace>
  <inkml:trace contextRef="#ctx0" brushRef="#br0" timeOffset="198641.87">13066 15255 1859 0,'0'2'0'0,"5"3"0"0,1 0 0 0,1-2 114 0,1 2 2 16,-3 2 0-16,5 6-1 0,0 2-49 0,0-2 2 15,-5-3-2-15,8 7 1 0,-5 6-48 0,-3 0 0 16,-5 2 1-16,8 5-1 0,2 3-24 0,-8-3 1 16,-2 5-1-16,3 6 1 0,4-1-4 0,-1-7 1 0,-6 10-1 15,0-8 1-15,7 8 7 0,-7 0 0 0,0-6 0 16,5-6 0-16,-5-4 8 0,0-7 1 0,0 1-1 15,13-6 1-15,-10 5 7 0,-1 0 0 0,1-5-1 16,2 0 1-16,0 3 2 0,-5-3 0 0,-5-7 0 16,0 12 0-16,5-3-7 0,0 1 0 0,-3 2 0 15,-2-5 1-15,5-15-2136 0</inkml:trace>
  <inkml:trace contextRef="#ctx0" brushRef="#br0" timeOffset="199910.99">9856 17071 1243 0,'0'0'0'0,"0"0"0"0,0 0 0 16,0 0 110-16,-3-22 1 0,3 9 0 0,-5 6 0 16,0-1-73-16,2 0 0 0,-2-4 1 0,5 4-1 15,-7-4-20-15,2 2 1 0,0-1 0 0,-3 1 0 16,-5 3-22-16,0-3 0 0,-2 7 1 0,0 3 0 0,-3 0-5 16,0 0 2-16,1 0-2 0,-9 3 1 0,1 7 1 15,2-3-1-15,0 6 0 0,3 2 2 0,2 0-5 16,5-2 1-16,-5-6-1 0,0 14 1 0,6-6 4 15,-1 0-1-15,0 0 1 0,3 5-1 0,2-2-9 16,3-3 0-16,3 0 1 0,-3 13-1 0,0 4 13 0,5-4 0 16,0 0 0-16,0 2 0 0,0 3 1 0,5-5 0 15,0-1 0-15,2 4 0 0,-2 4 3 0,3-7 0 16,5-1 1-16,0 1-1 0,-1-3 6 0,4-2 0 16,-1-3 0-16,8 0 1 0,-5 8 4 0,-6-8 0 15,9-2 1-15,1 2-1 0,1-3 16 0,-2-1 0 16,2-1 0-16,7-3 1 0,-4 1-2 0,-6-6 0 0,3-4 0 15,7 2 0-15,-4-5-4 0,-3-5 0 16,2 2-1-16,1 3 1 0,2-5-1 0,-3-2 0 0,0-1 0 16,-2-9 1-16,3 2-3 0,-3-1 0 0,-3-6 1 15,-2 2 0-15,0-1-17 0,-3 1 0 0,0-2-1 16,-2-4 1-16,-5-1 5 0,2-1 1 0,-3-2 0 16,1-3 0-16,-3-2-12 0,0 4 0 0,-5 4 0 15,-7-3 0-15,4 2 0 0,0 3 0 0,-2-3 0 16,-2 0 0-16,-6 0 0 0,3 1 0 0,-3-9 0 15,-5 9 0-15,6-1 0 0,-6 3 0 0,0 2 0 0,5 5 1 16,1-4 0-16,-6 2 0 0,-3 2 0 0,4 5 2 16,-6-2 3-16,5 3 1 0,-3-3 0 0,4 2 1 15,-4 5 0-15,4 3 1 0,-6 5-2 0,2 5 2 0,-9-5-6 16,-6 8-1-16,-2 0-1893 0</inkml:trace>
  <inkml:trace contextRef="#ctx0" brushRef="#br0" timeOffset="212174.46">11588 17079 1784 0,'0'0'0'16,"0"0"0"-16,0 0 0 0,0 0 57 0,0 0 1 16,0 0 0-16,0 0 0 0,0 0 13 0,0 0 0 15,0 0 1-15,0 0 0 0,0 0-72 0,0 0 0 16,0 0 0-16,0 0 0 0,-25-3-18 0,7 11 1 15,0 5-1-15,-17 2 2 0,-4 0 14 0,9-3 2 0,7 1 0 16,3 2 0-16,-3-10 0 0,2 3 0 0,4-6 0 16,-1 6 0-16,-3 2 2 0,4-3-1 0,1-7 0 15,1 0 0-15,0 0 19 0,0 0 1 0,2 0 1 16,-5 3-1-16,0 2 2 0,0-2 0 16,6-6 1-16,-1 3-1 0,-5 0-1 0,0 0 0 0,6 0 0 15,-1 0 1-15,-5 0-4 0,0 0 1 0,11 0-1 16,-4 0 1-16,4 0-12 0,-3 0 1 0,2 0 0 15,0 0 0-15,3 0 2 0,5 0 2 0,-5 0-2 16,3 0 1-16,2 0-7 0,-5 0-1 0,5 0 1 16,-5 0-1-16,2 0 1 0,0 0 0 0,3 0 1 15,0 0 0-15,-2 0-5 0,2 0 1 0,-5 0 0 16,5 0 0-16,0 0-2 0,0 0 0 0,0 0 0 16,-5 0 2-16,5 0-2036 0</inkml:trace>
  <inkml:trace contextRef="#ctx0" brushRef="#br0" timeOffset="212506.57">11013 16908 1608 0,'0'0'0'0,"0"0"0"0,-2 2 0 0,-1 3 83 0,1 3 0 16,2-6 0-16,-5 6 0 0,-3 4-39 0,3-4 0 15,-3-1 0-15,-7 19 1 0,0 9-45 0,-8-2 0 16,5 2 0-16,0-7 0 0,3-1-10 0,5 1 1 16,-8 0-1-16,3-5 1 0,-3-3 0 0,5 0 0 15,8-2 0-15,-5 7 1 0,7-10-8 0,-2 0 1 0,5 3-1 16,0-3 0-16,0 5 15 0,0-10 0 0,5 0 0 16,8 5 1-16,-5-2 7 0,2-6-1 0,3 3 1 15,12 8 0-15,6-3 12 0,-1-2 0 0,-4 2 0 16,4-10 1-16,6 5 7 0,-6 3 0 0,1-8 0 15,2 2 0-15,-3 3 6 0,1-2-1 0,-1-6 1 16,1 1 0-16,-3 2-5 0,-3 2 0 0,1 1 0 16,4-8 2-16,-7 8-9 0,-2 4 0 0,4 8-1879 15</inkml:trace>
  <inkml:trace contextRef="#ctx0" brushRef="#br0" timeOffset="-210159.73">14628 12828 1192 0,'0'0'0'16,"0"0"0"-16,0 0 0 0,0 0 42 0,0 0 1 0,0 0-2 16,0 0 2-16,0 0 9 0,0 0 2 15,-10-23 0-15,5 16 0 0,3 2-36 0,2 0 1 16,-8 2-1-16,3-9 1 0,-10-1-19 0,2 3 1 0,0-3-1 16,0 6 1-16,-7-11 5 0,2 3 0 0,-5 2-1 15,-2-4 1-15,0-1-2 0,-1 3 1 0,3 5-1 16,0 0 2-16,3 0-2 0,-6 0 2 0,1 0-2 15,2-6 2-15,-7 4 2 0,4-3 1 0,3 10-1 16,-7-10 1-16,-1-1 3 0,6 6 0 0,-3 0 1 16,0-2 0-16,-3 4 5 0,1-5 0 0,-1 6 0 15,-4-6 1-15,-1 6-9 0,3 2 2 0,2 2-1 0,-4-4 0 16,-1-6-1-16,3 5 0 0,3 8 0 0,-6-7 1 16,0-1 0-16,3 1-1 0,-5 4 0 0,2 1 0 15,6-6 15-15,-1 3-1 0,-4 3 1 0,-3 2 1 0,7-10-8 16,1 2 0-16,-6 6 0 0,3 4 0 0,0-2-20 15,2-2 1-15,1 4 0 0,-3-2 1 0,-5 0 17 16,4 5 0-16,1 3 0 0,3-3 0 0,-6 2 2 16,1 1 1-16,2-6-1 0,2-2 1 15,0 3-2-15,6 4 0 0,-3 1 0 0,0-1 0 16,0-7-5-16,3 6 1 0,-1-4-1 0,8 3 2 0,-7-5-9 0,2 0-1 16,3 0 1-16,2 0-1 15,-10 0-2-15,2 0 0 0,1 3 0 0,0 4 1 0,-3-7 2 0,0 5 2 16,0 0 0-16,2 3 0 0,1-1-7 15,2-4 1-15,-3 2 1 0,-2 2-1 16,3 6-2-16,5-5 0 0,-8-1 0 0,0 8 0 0,5-2 0 0,5 0 0 16,-2 2 0-16,2-3 0 0,0-2-1 0,0 3 1 15,-5 7 0-15,8-5 0 0,0 0-15 0,-1 3 2 16,-1-5-1-16,-1 4 1 0,0 3-4 0,3 1 0 0,5-9 0 16,-3-2 0-16,3 3 5 0,2-1 1 0,-5-4-2 15,1 5 2-15,-1-6 8 0,8 3 0 0,-3 0-1 16,-2 5 2-16,2-2-1 0,-2 2 0 0,8-7 1 15,-3 4 0-15,0 3 1 0,-1-2 1 0,4 2 0 16,-3 0 0-16,5 5 6 0,0-4 2 0,0-4 0 16,0 8 0-16,0-5 8 0,5-2-1 0,-3 0 1 15,1 2 0-15,5-3-9 0,-6-2-1 0,3-2 1 0,5 10 1 16,-2-3-1-16,0-8-1 0,-3 1 1 0,5 9 0 16,3-1-5-16,-1-6 0 0,1 0 1 15,-3 0-1-15,6 0-1 0,-4 0 1 0,-2 3-1 0,8-1 2 16,-10 3-3-16,5-2 1 0,4 5 0 0,1-1 0 0,0-2-1 15,-3-2 1-15,1 2-1 0,4 0 1 16,3 0-1-16,2 3 0 0,-7-8 0 0,5 3 1 0,2 2-1 16,1 2 0-16,-3-7 0 0,5-2 0 0,0 2-1 15,-8 0 1-15,5-2 0 0,3-3 0 0,-2 0 0 16,-3 2 0-16,2-4 0 0,6 4 0 0,-6 3 1 0,-4-7 0 16,7 10 1-16,2-11-1 0,1 3 2 0,-1 3 0 15,-4-3 1-15,9 7-1 0,-2-4 2 0,3-1-1 16,-6-4 1-16,6 10-1 0,2-1 1 0,-2-2-1 15,-3-2 1-15,3 9-1 0,-1-9 1 0,-4 0-1 16,4 4 0-16,3 1 1 0,-4-6-4 0,-4-4 1 16,6 2 1-16,-1-3-1 0,-4 3-1 0,-6-2 0 15,-2-3 0-15,8 2 0 0,-3 1-1 0,0-3 1 0,-3-3 1 16,6-2-1-16,-1 5-1 0,-7 3 1 0,2-1-1 16,6-7 1-16,2 5 0 0,-5 0 1 0,-3-5-1 15,6 5 2-15,0-2-2 0,-1-3 0 0,-4 2 0 16,9 3 0-16,-4-5 1 0,-6 3 2 0,1 2-2 15,9-5 1-15,-4-3-2 0,-6 3 1 0,6 3-1 16,-1-6 1-16,1 3 4 0,-6 5-1 0,11-13 1 16,-6 6 1-16,1-6-6 0,-1 3 1 0,-4 0 0 15,9 0 0-15,-4 2 2 0,-6-2-1 0,6 3 1 0,-1-3 0 16,-4-3-1-16,-3-2 2 0,2 2-1 0,6-2 1 16,-8 0-4-16,2 3 1 0,-5-6-1 0,3 0 2 15,8 1 3-15,-1 2 1 0,-9-1 0 0,4-6-1 16,3 2-4-16,-2-1 0 0,-3 1 0 0,2-7 0 15,-2 1 2-15,-3 9-1 16,-2-3 0-16,0-3 1 0,0 3-3 0,-3 0 1 16,0-1-1-16,-2-6 2 0,2-1-3 15,0 5 0-15,-2-2 0 0,-5 5 0 0,-1 0 0 0,4 2 0 16,-9-2 0-16,1 0 0 0,-1 0 0 0,3 5 0 16,-5-6 0-16,0 6 0 0,0 3 0 15,-5-3 1-15,3-1-1 0,-3 4 1 0,5-6-1 0,-6 1 1 0,1-1-1 16,-2-2 1-16,-6-5 4 0,3 4 0 0,0 6 0 0,-6-2 0 0,-1-6 3 15,-1 3 1-15,3 5-1 0,-8-13 1 0,2 8-5 0,-2 0 1 16,-2 5-1-16,-3-6 2 0,3-1 3 0,4 4 0 16,-4 3 0-16,-3 7 1 0,-3-7-2 0,1 3 0 15,-1-3 0-15,3 4 1 0,-2 4-2 0,-1-6 2 16,-2 3 0-16,0 3 0 0,-10 2-6 0,2-3-1 16,-2 3 0-16,-6 10 1 0,4-2-3 15,-4 2 0-15,-7 7 0 0,-2 1 2 0,-6 4-4 0,-4 4 1 16,-4 6 0-16,-14 6 1 0,86-33-2188 15</inkml:trace>
  <inkml:trace contextRef="#ctx0" brushRef="#br0" timeOffset="-206598.05">14041 13755 1255 0,'0'0'0'16,"0"0"0"-16,0 0 0 0,0 0 71 0,0 30 0 15,5-14-1-15,-3-1 1 0,9 5-35 0,-6 3 0 16,2 4 0-16,-7 6 0 0,5-3-13 16,3-5 2-16,-3-2-2 0,8 10 2 0,-6-5-17 0,4-8 0 0,1 5 0 15,6 13 1-15,-5 0-5 0,0-1 2 0,4 9-2 16,4 2 2-16,2-1 9 0,-6 4 0 0,1 4 0 16,8 6 1-16,-6 2 4 0,3-5 0 15,-5 7 0-15,7 8 1 0,-7 3 0 0,0-8 0 0,-3 3-1 16,3 4 1-16,-3 1 1 0,-2-13 0 0,0 0 0 15,-6 0 0-15,3-8-3 0,3-4 0 0,-8 1 0 16,5 1 1-16,1-7-12 0,-11-6 1 0,0-2-1 0,5 2 1 16,-5-2-2-16,0-8 1 0,-5-7-2 0,10 0 2 15,-5-23-1721-15</inkml:trace>
  <inkml:trace contextRef="#ctx0" brushRef="#br0" timeOffset="-206129.75">14005 14252 1721 0,'-2'0'0'0,"-4"-10"0"0,-6-16 0 0,2 6 50 0,2 0 2 16,-2 5 0-16,7-3-1 0,-2 3-14 0,-2 8 0 15,-4 2 0-15,6 2 0 0,5 3-29 0,0-5 0 16,0 5 0-16,-2 0 1 0,2 0-11 0,-5 0-1 15,2 5 1-15,-7 23 1 0,-16 22 1 0,1 3 0 16,2-3 0-16,10-14 0 0,1-1 0 0,-1-2 0 0,0-5 0 16,3 7 0-16,-3-7 1 0,1-11 1 0,-1 1 1 15,8-3-1-15,5-2-1 0,-5-6 1 0,0-4 1 16,2-1-1-16,3 1 1 0,0 2 1 0,0-5-1 16,0 2 0-16,0-2-4 0,0 0 0 0,0 0 0 15,0-7 1-15,3-8 11 0,7-3 0 0,-5 0 1 16,13-45-1-16,2 3-3 0,-2 9 1 0,0 3-1 15,-1 6 0-15,4 1 12 0,-8 6 0 0,4 7 0 16,1-4 0-16,-5 4 0 0,0 5 1 0,4 1-1 0,-4 1 1 16,5-4-13-16,-5 5 0 0,4-3 0 0,-4 8 1 15,0-2 2-15,5 6 1 0,-6 4-1 16,6-1 2-16,0 3-5 0,-3 5 1 0,1 0-2 0,-1 0 2 16,3 3 0-16,-1 2 0 0,-4 7 0 0,13-1 1 15,2 6 4-15,-8-2 1 0,8-2-1 16,-3-6 1-16,1 6-9 0,-3 2 1 15,2 5 0-15,6-12 1 0,-1 2 2 0,1 0 0 0,-1 5 0 16,3-2 1-16,8 2-11 0,-3 0 1 0,5 5-1984 0</inkml:trace>
  <inkml:trace contextRef="#ctx0" brushRef="#br0" timeOffset="-116966.59">15041 8222 1281 0,'0'0'0'15,"0"0"0"-15,0 0 0 0,0 0 68 0,0 0 1 16,0 0-1133-16</inkml:trace>
  <inkml:trace contextRef="#ctx0" brushRef="#br0" timeOffset="-116441.73">26234 9512 1117 0,'0'0'0'0,"0"0"0"0,21-23 0 16,-6 6 56-16,0 9 2 0,3 0-1 15,0 6 0-15,-3-6-58 0,-5 8 0 0,1 0 0 0,-9-7 0 16,3 4-34-16,-2 3 0 0,-1 0 0 0,1 0 1 16,-3 0-868-16</inkml:trace>
  <inkml:trace contextRef="#ctx0" brushRef="#br0" timeOffset="-104973.4">14036 13377 539 0,'0'0'0'15,"0"0"0"-15,0 0 0 0,0 0-13 0,0 0 0 16,0 0 1-16,0 0 0 0,0 0-1 0,0 0 2 16,0 0-1-16,0 0 1 0,0 0 10 0,0 0-1 15,0 0 1-15,0 0 1 0,0 0 0 0,0-22 0 16,0 14 0-16,0 8-1 0,0 0 1 0,0-2-1 16,0-1 1-16,0 3 3 0,0 3 1 0,0-1-1 15,0-2 0-15,0-2 20 0,0-1-1 0,0 3 1 16,0 0-1-16,0 0 7 0,0 0 2 0,0 0-2 15,0 0 1-15,0 0 1 0,0 0-1 0,0 0 0 16,0-5 0-16,0 2-5 0,0-2 0 0,0 5-1 0,5-2 2 16,0-3-9-16,-3 0 1 0,-2 5-705 0</inkml:trace>
  <inkml:trace contextRef="#ctx0" brushRef="#br0" timeOffset="-103124.23">14270 13362 752 0,'0'0'0'0,"0"0"0"15,0 0 0-15,0 0 50 0,0 0 0 0,0 0 0 16,-3 0 0-16,3 0-22 0,0 0 1 0,0 0 1 16,-13 0-1-16,1 0-17 0,-4 0 1 0,1 8-1 15,-13-1 0-15,-5 6-12 0,-2-3 1 0,9-2-1 0,-4 2 1 16,4 0-1-16,3 7 0 0,-2 3 0 0,-6-4 0 16,3-1-6-16,0-3 0 0,-2 3-1 0,-1-2 2 15,-4 2-1-15,4 0 1 0,1-2-1 0,-9 2 0 0,4-2-4 16,-1-1 1-16,-2-2 0 0,-3-5 0 15,1 8 8-15,4-6 1 0,0 1-1 0,-7-3 1 0,0 3 2 16,5-6 1-16,-6 3-1 0,-4-2 0 0,2-3 23 16,6-3 1-16,-1 6-2 0,-7 2 2 0,4-5-5 15,6 5 1-15,-5-5-1 0,-5 2 0 0,4 3 2 16,9-5-1-16,-9 3 1 0,6 2-1 0,3-3 1 16,4-2-1-16,-7 0 0 0,7 0 1 0,3 0-18 15,3 0 1-15,-8-2 0 0,5-6-1 0,3 8 7 16,2-5 0-16,-5 3-1 0,0-3 1 15,-3 5-4-15,1-8 0 0,-1-7 0 0,1 2 1 0,-1 1-1 0,0-3 1 16,1-10 0-16,-1 7 0 16,3-2-5-16,6 2 2 0,-4 0-1 0,-4-2 1 15,-1 0 3-15,0 5 0 0,6-5 0 0,2-8 1 0,-7 8 17 16,4 5 1-16,1-5 0 0,-3 5 0 0,7-13-3 0,4 8 0 0,-6-5-1 16,2 2 1-16,-2-2 1 0,11 2 1 0,-6 3 0 15,0-8 0-15,5 0-16 0,6 1 1 16,-6-1-1-16,-5-7 2 0,6-1-2 15,1 1 0-15,4-5 0 0,-11 2 1 0,10 3-10 16,-2-3 0-16,2 0 0 16,-2-2 2-16,8 7-3 0,-3 5 1 0,5-7-1 0,-5 5 1 15,5-3 1-15,5 10 0 0,0-4 0 0,2-4 1 0,-2 6 3 0,8 5-1 0,0 0 1 0,0-3 1 16,10-5 10-16,-3 1 1 0,5 7 0 16,16-3 0-16,-5 3 0 0,2 0 0 0,-3-1 0 15,9-1 1-15,-6 9-7 0,3 1-1 0,2-4 0 0,5 9 2 16,8-1 2-16,-5 1 0 0,10-3 0 0,0 7 1 15,0 3-10-15,-10-5 1 0,10 3-2 0,5-3 2 16,-5 2-2-16,-7-2 1 0,2 5-2 0,5-2 2 0,-5 2-5 16,0-8 0-16,-3 8 1 0,6-3 0 0,-6 1-4 15,0-6 0-15,3 3 0 0,8 3 1 0,-5 2-3 16,-9 0 2-16,4 0 0 0,2 0 0 0,0 2 0 16,-5 3 1-16,-3 3 0 0,5-8 0 15,1 13-1-15,-3-3 1 0,0 5 0 0,7-3 0 16,-10-4 0-16,-4 4 0 0,2 9 0 0,2-1 1 0,0 2 3 0,-10-4 1 15,6-3-1-15,-1 5 1 0,-2 3-1 0,-11-3 2 16,8 3-2-16,3 5 2 0,-8-3 2 16,-2-3 1-16,-1-1 0 0,1 1 0 0,-6 4-8 0,-2-11 1 15,0 5 0-15,2 2 1 0,-7 4-2 0,-5-11 1 16,5 5-1-16,7 0 1 0,-7 0-2 0,-10-2 2 16,2 7-1-16,2-5 0 0,-4 5-2 0,0-4 1 0,2-1-1 15,-5 5 1-15,3-2-6 0,-1-1 0 16,3-4 1-16,-5 5-1 0,-2-3 0 0,0 0 1 0,-1 0-1 15,3 8 2-15,-10-8 2 0,0 3-1 0,2-3 1 16,-9 10 0-16,7 3 0 0,-8 2 0 16,-5-2 0-16,-12 20 1 0,30-53-1815 0</inkml:trace>
</inkml:ink>
</file>

<file path=ppt/ink/ink9.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2:20:54.974"/>
    </inkml:context>
    <inkml:brush xml:id="br0">
      <inkml:brushProperty name="width" value="0.05292" units="cm"/>
      <inkml:brushProperty name="height" value="0.05292" units="cm"/>
      <inkml:brushProperty name="color" value="#FF0000"/>
    </inkml:brush>
  </inkml:definitions>
  <inkml:trace contextRef="#ctx0" brushRef="#br0">24260 4384 1255 0,'0'0'0'0,"0"0"0"0,0 0 0 15,0 0 64-15,0 0 0 0,0 0 0 0,36 15 1 16,-21-2-18-16,-2-3 0 0,0 7 1 0,9 14 0 0,6 4-22 0,-2-2-1 16,-1-11 1-16,1 6 0 0,-1-3-26 15,3 3 0-15,0-5 0 0,8 7 0 0,-6 0 17 0,1-7 0 16,-1-1 0-16,1 11-1 16,-3-5-5-16,-3 0-1 0,-4 7 0 0,4-5 0 0,-2 0-8 0,-5 1 1 15,0-6 1-15,2 5-1 16,-2-10 6-16,-3 8 1 0,5-8-1 0,1-2 1 0,-1-1-2 0,0-4 0 0,-2 5 0 15,3-6 1-15,-4 1-9 0,1-13 1 0,0 0-1 16,0-5 1-16,-3 2-1 0,-5-2 0 16,-2-2 0-16,2-8 0 0,0-6-3 0,-2 6 1 0,-3-5-2 15,-2-15 2-15,-1 2-21 0,-2 3 2 0,-5-8-1 16,-5 0 0-16,-3 0-39 0,0 8 0 0,1 0 0 16,-6 0 1-16,3 2 0 0,2-2 2 0,5 7-1 15,-4-2 0-15,4 2 2 0,3 3 1 0,-3-3 0 16,1 6 0-16,-1 2 55 0,3 2 1 0,5 3 0 15,0 5 0-15,-5-8 23 0,2 11 1 0,3-3-1 16,0 5 2-16,0-5 6 0,0 2 1 0,0 3-1 16,0 0 1-16,0 0 0 0,0 0 2 0,0 0-2 15,-2 3 2-15,-1 7-8 0,1-3 0 0,2 3-1 0,-6 28 2 16,-6 8 0-16,4 2 0 0,1-8 0 0,-1 0 1 16,3-2-4-16,2-3-1 0,1 0 1 0,-3 6-1 15,0 2-3-15,-1-8 0 0,1 5-1 0,-2 8 1 0,-3 0 1 16,-1-8 2-16,1 11-1 0,0-1 1 15,0-2-2-15,0 0 1 0,-3 0 0 0,0 0 0 0,-2-3 3 16,0 0 1-16,-1 3 0 0,-1-5-1 0,1-8 1 16,4 1 0-16,-1-1 0 0,-5 0 1 0,3-10-1 0,2-2 0 15,0 5 1-15,1 2 0 0,-1 0-6 0,3-12 0 16,7 0-1-16,-2 2 1 0,0-3-6 0,3 1 0 16,2-16-1-16,-6 11 1 0,1-8-6 0,5 3 0 15,3-1 0-15,5-7 1 0,-1 0-5 0,-2 3 1 16,-5-3-1965-16</inkml:trace>
  <inkml:trace contextRef="#ctx0" brushRef="#br0" timeOffset="698.61">25601 5646 1281 0,'0'-7'0'0,"-5"-3"0"0,2-3 0 0,1 1 103 0,-3-1 1 16,2 10-1-16,3-9 0 0,0-1-44 0,-2 3 1 15,2-5-1-15,12-18 1 0,4-2-41 0,-6 0 1 16,10 7-1-16,-5-7 1 0,3 2-20 0,3 10 0 15,-1-9 0-15,-2 4 0 0,0 5 0 0,-1 3 2 16,-1 5-1-16,1-5 0 0,4 5-1 0,-1 7 1 16,-2-5-1-16,5 8 1 0,-3-2 20 0,-2 4 1 0,0 3-1 15,5 0 1-15,0 3-22 0,-11-3 2 0,1 5-1 32,10 2 0-32,0 6 0 0,-8-5 1 0,-2 2 0 0,10 2 1 0,-5 8 0 0,-6-9 2 0,1 6-1 15,5-2 1-15,-3 0 6 0,-5 3 1 0,-2-8-1 16,5 15 2-16,4-10-7 0,1 1 2 0,-5 1-1 15,-3-2 1-15,0 5-3 0,-2-9 1 0,2-6 0 16,0 7-1-16,-2-4 1 0,-3-8 0 0,0 0-1 16,-2 0 1-16,2 0 2 0,0-8 1 0,-3 8-2 15,3 0 2-15,0-5 4 0,1 3-1 0,-6-3 0 0,5-8 2 16,2-2-2-16,1-8 1 0,-3 6-1 0,0-14 1 16,3-4 9-16,-1 2 0 0,-2 6 1 0,-5-1-1 15,0 8-2-15,0 2 2 0,-2-2-1 0,-1 7 0 0,3-7 1 16,0 5 0-16,-5 2-1 0,3 1 2 0,2 2-4 15,0-3 0-15,0 13 0 0,-3-7 1 0,1-1-12 16,-1-2 1-16,3 5-1 0,0 2 1 0,0 3 2 16,0-2 1-16,0 2 0 0,0-8 0 0,3 8-11 15,2 0 1-15,0 0 1 0,13 0-1 0,-18 0-2113 16</inkml:trace>
  <inkml:trace contextRef="#ctx0" brushRef="#br0" timeOffset="991.83">27262 4538 1620 0,'0'0'0'0,"0"0"0"15,3 2 0-15,-1 3 67 0,1 3 2 0,2-3-1 16,3 18 1-16,4 9-26 0,4-4 2 0,-1-3-1 15,8 8 1-15,2 0-11 0,-2-6-1 0,0 1 1 16,8 0 0-16,-1-8-31 0,-2 3 1 0,5 4 1 16,3 1-1-16,2-5 11 0,-2 2 1 0,-6 3-2 15,1-3 2-15,-1 0-9 0,-2 3 1 0,0-5-1 0,5 2 1 16,-2-3 2-16,-8 11 2 0,2-13-1 0,8 6 0 16,-7-1-11-16,-4-5 0 0,4 0 0 0,7-5 0 15,-5 5-14-15,-5-12-1 0,0-6 0 0,7 3 2 16,-30-5-1712-16</inkml:trace>
  <inkml:trace contextRef="#ctx0" brushRef="#br0" timeOffset="1248.08">28122 4371 1419 0,'0'0'0'16,"0"0"0"-16,0 0 0 0,0 0 63 0,-5 3 1 15,0 7-1-15,0-2 1 0,-3 4-23 0,1 3 1 16,-4-5-1-16,-4 31 2 0,-5 12-21 0,-1-3 1 16,4-2-1-16,-1-3 1 0,0 1-21 0,0-9 1 0,-2 4 1 15,-6 4-1-15,1 8-2 0,0-5 1 0,-1-5 1 16,1 2-1-16,-1-7 10 0,6 2 1 0,0 0-1 16,-6 3 0-1,6 5 12-15,4-8-1 0,4 3 1 0,-3-2 1 0,7-6-24 0,5-5 1 0,3 3-1 16,0-5 1-16,0-28-1578 0</inkml:trace>
  <inkml:trace contextRef="#ctx0" brushRef="#br0" timeOffset="1893.14">24639 6561 1318 0,'0'0'0'0,"0"0"0"0,0 0 0 0,3 0 99 15,7 0 0-15,-2 8-1 0,4-3 2 0,1 2-40 16,-3-7-1-16,0 0 1 0,18 0-1 0,6 0-31 0,-1 0 1 16,-3 0 1-16,13-7-1 0,-4 7-28 0,-6-5 1 15,7 0 0-15,6-3 1 0,5-2-2 0,-3 5 1 16,-2-8-1562-16</inkml:trace>
  <inkml:trace contextRef="#ctx0" brushRef="#br0" timeOffset="2234.23">27489 6339 1658 0,'0'0'0'0,"2"-7"0"0,6-1 0 0,2 8 57 15,-5 0 1-15,8-5-1 0,12 0 1 16,13-2-31-16,6-3 0 0,7 4 0 0,22-1 1 0,1-6-22 16,5-9-1-16,15-6-1512 0</inkml:trace>
  <inkml:trace contextRef="#ctx0" brushRef="#br0" timeOffset="10986.88">24314 6700 1218 0,'0'0'0'16,"0"0"0"-16,0 0 0 0,0 0 62 0,0 0 0 15,0 0-1-15,0 0 2 0,0 0-13 0,0 0-1 0,0 0 0 16,0 0 1-16,0 0-28 0,0 0 1 0,0 0-1 15,0 0 0-15,0 0-22 0,28-20 0 0,-23 20 0 16,0 0 0-16,-5 0-1 0,2 0 1 0,3 0 0 16,8 7 0-16,5 6 0 0,0-6 0 0,0 1 0 15,-1-3 0-15,9 2 6 0,-3 1 0 0,-3 2-1 16,-2-5 2-16,-3-5 8 0,0 0-1 0,1 0 1 16,4 0-1-16,0 0-2 0,1 0 0 0,-6 0-1 15,0 0 1-15,3-5 11 0,-3 5-1 0,1 0 1 16,1-2 0-16,1-4-10 0,-8 6-1 0,-2 0 0 15,2-2 1-15,0 2 2 0,-4-8 1 0,-1 8 0 16,2 0 0-16,1 0 1 0,-3 8 1 0,-5-8 0 16,2 0 1-16,6 0 7 0,-8 0 1 0,0 0 0 0,0 0 0 15,0 0-8-15,0 0 1 0,0 0-1 0,0 0 2 16,0 0-7-16,0 0 1 0,0 0-1 0,0 0 1 0,0 0-6 16,0 0 1-16,0 0-1 0,3 0 1 0,-3 0-1840 15</inkml:trace>
  <inkml:trace contextRef="#ctx0" brushRef="#br0" timeOffset="12054.57">24789 6624 690 0,'0'3'0'0,"0"2"0"0,0-5 0 15,0-5 112-15,0 5 0 0,3 5 0 0,7-5 2 16,-5 0-71-16,-2 0 1 0,2 0 0 0,15 0 1 16,6 0-42-16,-3 0 1 0,-1 0-1 0,9-5 1 0,2 10-4 15,-5-3 2-15,0-2-1 0,-10-7 0 0,0 4-7 16,-1 3 2-16,4 0-1 0,-3-5 1 0,-3 3-8 15,0 2 1-15,-2 0 0 0,-6 0 0 0,1 0 6 16,-3 0 1-16,-2 0-1 0,-1 0 1 0,-2 0 0 0,0 0 2 16,0 0 0-16,0-8 0 0,0 8 0 15,-2-5 0-15,-1 2 0 0,-4-2 1 0,-6-7 8 0,-2 2 1 16,-1 0-1-16,-22-5 1 0,-5 7 13 0,2 8-1 16,6 0 0-16,2-8 0 0,-1 8-3 0,-1 0 1 15,-3 8-1-15,-6-8 1 0,4 2-6 0,4 9 0 16,-2-1 1-16,-3 0 0 0,11-3 3 0,7 3 0 15,-3 3-1-15,-2 0 1 0,8-3-9 0,7-5 1 16,6-3-2-16,-1 3 2 0,3 0 8 0,2-5 1 0,3 0-2 16,0 0 2-16,0 0-7 0,0 0 1 0,0 0-1 15,3 0 1-15,2 8-1 0,3-1 0 0,2-7 0 16,5 0 0-16,5 0-1 0,3-7 1 0,-2 7-1 16,2-8 1-16,2-2-2 0,3 3 1 0,-10-1 0 15,-3-7 0-15,-2 7 10 0,-3 1 0 0,0-1 0 16,0 8 2-16,-5-7-11 0,1 2 0 0,-1-3 0 15,-3 3 0-15,1 3 10 0,-1-3 0 0,3 5 1 16,-5-3-1-16,0 0-9 0,0 1 0 0,0 2 0 16,-5 0 1-16,5 0-1530 0</inkml:trace>
  <inkml:trace contextRef="#ctx0" brushRef="#br0" timeOffset="12838.73">27476 6450 1344 0,'0'0'0'0,"0"0"0"0,5-7 0 15,5 7 59-15,3-5 1 0,2 0-1 0,8 2 1 16,5 3-15-16,3-2 0 0,-1-1-1 0,16-7 2 16,2-3-26-16,1 6-1 0,-1 2 0 0,8-5 1 15,-8-3-21-15,-7 6 0 0,5 1 0 0,7-4-1 0,-10 5 1 16,-7-2 1-16,2-1 0 0,0 3 0 0,-2 5 0 15,-5 0 0-15,-3 0 0 0,2-5 0 0,1 3 12 16,-9 2 0-16,-6 2-1 0,-4-2 1 0,1 0 10 16,-3-2 0-16,-2-3 0 0,-5 5 0 0,-1 5-1 15,-2-3 1-15,0-2-1 0,-2 0 0 0,-1 0-12 16,0 0 1-16,1 0-1 0,-13 0 1 0,-16 0-3 16,-7 0 1-16,-5 0-1 0,-11 0 1 0,-2 0 1 0,3 0 1 15,-1 5-1-15,4 0 1 0,4-5-11 0,5 3-1 16,3 2 1-16,2 2 1 0,3-7-1 0,3 5 0 15,4 3 0-15,3-6 1 0,8 4 8 0,2 1 0 16,3-2 0-16,3-2 1 0,1 2 0 0,4-5-1 16,-1 7 1-16,3-7 2 0,0 3-1 0,0-3 0 0,0 0 0 15,0 5 0-15,3-3 5 0,5 3-1 0,-1 0 1 16,19 3-1-16,4 2-10 0,6 3-1 0,2-8 0 16,3-5 2-16,-3 0-3 0,-10 0 2 0,0 0-2 15,2-5 1-15,1-5 4 0,-6 5 1 0,-2-3-2 16,0 3 2-16,-3 2-3 0,-4-2-1 0,-4-2 1 15,1-1-1-15,-3 1-3 0,-5 7 2 0,0-5-1 16,-2 2 0-16,0-2 1 0,-1 5 1 0,-2-5-1 16,0 3 2-16,0-4-2 0,0 6 2 0,0 0-2 0,-8-2 1 15,-4-6 0-15,-4 3 0 0,1 5 1 16,-46-7-1-16,-28 7 4 0,0 7 1 0,-5 8-1 16,-8 11 1-16,102-26-1872 0</inkml:trace>
  <inkml:trace contextRef="#ctx0" brushRef="#br0" timeOffset="19500.59">22963 4578 866 0,'0'0'0'15,"0"0"0"-15,2-25 0 0,1 12 86 0,-3 3 2 16,0-8-1-16,-3 8 1 0,1-5-39 0,-1 10 1 16,3-2-1-16,-7-6 0 0,-1 6-4 0,0-6 0 15,3 5 0-15,-2-7 1 0,-11-10-25 0,-3 5 1 0,4-3-1 16,-4-5 1-16,-2 8-13 0,1-2 0 0,1 7 0 16,-4-13 1-16,-1 8 2 0,-2-6 0 0,-2 4-1 15,-6-6 2-15,3 0-9 0,0-2 1 0,-8 10-1 16,-2-13 1-16,-3-2 16 0,0 0 1 0,-2 2 1 15,0-5-1-15,-1 3-6 0,1 5 0 0,-3-1-1 16,-7-9 1-16,2 5-8 0,0 4 1 0,-5-1 0 16,-11 1 0-16,4 1-2 0,4 5 0 0,-5-3 0 0,-4 8 1 15,-6-8 1-15,5 3 0 0,-5 3 0 0,-7-1 1 16,-1 3-10-16,11 0 0 0,-6-1 0 0,-12-6 0 16,10 4-1-16,0 5 0 0,-7-2 0 0,-11-10 1 15,5 7-7-15,6 6 1 0,-6-6 1 0,-7-5-1 16,10 3 0-16,2 15 1 0,-10-10-1 0,3-5 2 0,2 2 3 15,8 8 1-15,-10 2-1 0,-10 6 1 0,5 2 0 16,7 2 0-16,-2 3 0 0,-13 3 0 0,7-3 19 16,9 5 1-16,-14 2 0 0,-4 6 0 0,7-3 0 15,3 0 1-15,-6 5-1 0,-7-10 1 0,3 5-3 16,12 3 1-16,-2 7 0 0,-1-5 0 0,-1-2-11 16,4 7 1-16,-5 0 0 0,8 3 0 0,12 4-2 0,-2-6 1 15,0 14-2-15,-13-5 2 0,11 3-3 0,7 0 0 16,0 2 1-16,0 8 0 0,5-3-2 0,3-5 1 15,2 8-1-15,-10 8 1 0,5 1-7 0,10-9 2 16,1 13-1-16,2-6 1 0,5-2 0 0,5-8 0 16,2 8 0-16,3 5 0 0,-5-5 0 0,8-8 0 0,0 3 0 15,-3 3 1-15,2 4-1 0,9-10 0 16,-1 6 0-16,0 1 2 0,11-6-4 0,-1 2 1 0,6-1 0 16,-1 6 1-16,9 5-7 0,-1-10 2 0,5 0-2 15,3 5 2-15,5 0-10 0,2 0 0 0,6 4 1 16,4 6-1-16,1-5-2 0,5-5 0 0,5 0 1 15,2 5-1-15,8 0-1 0,2-8 1 0,9 6-1 16,4 9 1-16,0-14 13 0,5-1-1 0,1-2 1 16,2 5 0-16,-3-1-2 0,0-1-1 0,-2-1 0 15,13-7 0-15,-3 2 5 0,-3-4 0 0,8 4 0 16,8-12 1-16,-3 12 1 0,-3-5 0 0,4-5 0 0,6 6 0 16,-9-4 1-16,-3-4 1 0,10 7-1 0,3 1 1 15,2-9 2-15,-4 4 0 0,6 9 1 0,1-7-1 16,-5-5 24-16,-5-1 0 0,5 3 0 0,4 3 0 0,-1-10-21 15,-3 5 1-15,4-1-1 0,6-1 1 0,-2-1 16 16,-3 0 1-16,0-5 0 0,2 3-1 0,5 2-16 16,-2-2 0-16,11-8 0 0,6 2 1 0,-9 1 11 15,-6 0 0-15,6-8 0 0,12 2 2 0,1 1-19 16,-14-5 1-16,3-6-1 0,11 8 0 0,-11-7 7 0,-5 2 0 16,10-5 1-16,3 0 0 0,-6-5-7 0,-4 2 1 15,5-2-1-15,4-2 2 0,-4-1-2 0,-8 0 2 16,8 1-2-16,12-6 2 0,-15-2-1 0,-5 3-1 15,6-4 1-15,6 4-1 0,-1-8 1 0,-14 5-1 16,11-6 0-16,4-1 1 0,-11 4-4 0,-4 5 1 16,8-4 1-16,3-18-1 0,-6 9 1 0,-4 4 1 15,2 2-1-15,5-16 0 0,-5 1 1 0,-5 2 0 16,3-2 0-16,4-5 0 0,-9 2-1 0,-6 0 2 0,3 0-1 16,5-2 1-16,-3 0-5 0,-7 2 1 0,-5-3-1 15,9-6 1-15,-6 4 0 0,-9 2 1 0,3-6 0 16,8-6 0-16,-10 5-2 0,-11 7 1 0,3-9 0 15,0-10 0-15,0 9-1 0,-10 6 1 0,-5-8 0 16,-1-3 1-16,-1 1-2 0,-6 7 1 0,-3 5-1 16,-4-5 1-16,-1 3 6 0,-7 7 0 0,0-7 1 15,-1 0 0-15,-1-1 0 0,-4 8 1 0,-1 3 0 16,-4-13 0-16,3 13 4 0,-5-8 2 0,-2 3 0 0,2-3-1 16,-5 8-11-16,0 2 2 0,-5-2-2 0,2-1 2 15,-4 4 4-15,-3 1 1 0,5 11-1 0,-8-15 1 16,3-3-6-16,-3 13 1 0,-5-3-1 0,-5 3 2 15,0-5-1-15,0 10 0 0,-2-8 0 0,-6 0 0 16,4 8-4-16,1-3 2 0,-2 3-1 0,-8-7 0 16,6 6-1-16,2 6 0 0,0 3 0 0,-8-3 1 0,6-3-2 15,2 8 1-15,5-3 0 0,-5 1 0 0,-3-1 0 16,3 3 1-16,3 2 1 0,-3 8-1 0,-5-5 1 16,0 3 1-16,-3 2-1 0,-2-5 0 0,-3 5-3 15,1 7 0-15,-6-2 0 0,-13 8 0 0,1 5-6 0,-6 7 0 16,-7-3-2146-16</inkml:trace>
  <inkml:trace contextRef="#ctx0" brushRef="#br0" timeOffset="25687.41">6513 5656 778 0,'0'0'0'0,"0"0"0"0,0 0 0 16,0 0 77-16,0 0-1 0,0 0 0 0,0 0 1 15,25 16-15-15,-20-16 2 0,0-8-1 0,3 16 1 0,2-6-52 16,-2 8 2-16,5-7-1 0,4 9 1 0,6 11 12 16,3-3 0-16,-1 0-1 0,-2 8 1 0,-3-8-25 15,-2 8 0-15,0-13 1 0,7 13-1 0,-7 2-1 16,0-10 0-16,8 5 0 0,-6 3 0 0,8 0-4 16,-3-8 2-16,-2 3-1 0,8 4 0 0,-3 4 8 0,2-1-1 15,1-13 1-15,-1 1 0 0,1 0 27 0,-3-6-1 16,2 6 1-16,1-3 0 0,-1 0 3 0,-2 0 1 15,0 3-1-15,-2-16 1 0,-1 11-21 16,-2-5 2-16,3-1-1 0,4-7 1 0,-7 5 10 0,-8-5 0 16,3-5 0-16,0 0 0 0,-8 3-22 0,3-3 1 15,-6 2-1-15,6-17 1 0,5-3-6 0,0 3 0 16,-5 0 0-16,-1-15 1 0,-2-8-2 0,3 2 0 16,0-1 0-16,-8-11 1 0,3 5-5 0,-1 10 2 0,-2-5-2 15,0 3 2-15,-5-5-26 0,0 9 1 16,-5 6-1-16,5-3 1 0,0 3 8 0,0 5 2 15,-5 2 1-15,3-5-1 0,-3 8 9 0,5 5 1 0,-8 3-1 16,3-1 1-16,5 3 14 0,0 10-1 0,0 0 1 16,0 0 0-16,0-8 26 0,0 8-1 0,0-5 1 15,0 5 0-15,0 0-6 0,0 0 1 0,0 0 0 16,0 0 0-16,0 0-2 0,-5 0-1 0,5 0 1 16,-8 15 0-16,-5 18-5 0,3 2 0 0,3 1 0 15,-11 12 0-15,0-1-6 0,10-11-1 0,-2-1 1 0,-3-2 0 16,-4-3-5-16,4-2 2 0,5 12-3 0,-4-2 3 15,-4-3-1-15,1 3 0 0,0-3 0 0,0 11 1 0,-1-1 3 16,1-7-1-16,0 2 1 0,-1-5 0 0,-1 8-7 16,-1-3 1-16,0 1-2 15,5 2 2-15,1-3 8 0,-6-5 0 0,5-5-1 0,-5 18 1 16,0-5 8-16,6-5-1 0,-1-8 1 0,-5 5-1 0,0-2-1 16,11-5-1-16,-11 0 0 0,0-1 2 0,5-6-4 15,1-1 0-15,-1 2 0 0,0-1 0 0,1-1-11 16,1-5 1-16,4 5 0 0,-3-5 0 0,2-10 2 15,-2 5 1-15,2 3 0 0,0-6 0 0,3 6-4 0,5-5 0 16,-5-1 0-16,3 1 1 0,2 4-5 0,0-9 2 16,0-3-1-16,2 2 1 0,-2-2-2137 0</inkml:trace>
  <inkml:trace contextRef="#ctx0" brushRef="#br0" timeOffset="27808.1">5788 7229 829 0,'0'0'0'0,"0"0"0"0,0 0 0 0,0 0 134 16,0 0 2-16,0 0 0 15,0 0 0-15,0 0-81 0,0 0 0 0,0 0 0 0,0 0 1 0,0 0-56 16,0 0 1-16,0 0 0 0,0 0 0 0,0 0-4 15,0 0 1-15,0 0-2 0,-5-28 2 0,5 28-1 16,-5-5 0-16,5 3 0 0,0 2 1 0,0 0 2 0,0 0 0 16,0-5 0-16,0 5 0 0,0-5 0 0,0 2 0 15,0 3 0-15,0-5 0 0,0 5 0 0,0 0 0 16,-6-3 0-16,6 3 0 0,6-7 0 0,-1 7 0 16,-5-5 0-16,0 5 1 0,0 0 1 0,0-3 2 15,0 3-1-15,0 0 0 0,0 0 2 0,0 0-1 16,0 0 1-16,0 0-1 0,0 0 9 0,0 0 0 15,0 0 1-15,0 0-1 0,0 0 4 0,0 0 1 16,0 0-1-16,0 0 1 0,0 0 2 0,0 0 0 0,0 0 0 16,0 0 0-16,0 0-20 0,0-5 1 0,0 5-1 15,0-5 2-15,0 3 14 0,0 2 1 0,5-5 0 16,-3 5 0-16,3-3-18 0,0 3 1 0,-5-7 0 16,3 7 0-16,-3 0-1407 0</inkml:trace>
  <inkml:trace contextRef="#ctx0" brushRef="#br0" timeOffset="28940.29">5635 7093 1243 0,'0'0'0'0,"-5"-3"0"0,-13-4 0 16,5-1 44-16,1 3 1 0,4 5-1 0,-2-7 1 15,2-1-9-15,8 0 1 0,0 16 0 0,0-8 0 0,0 0-15 16,0 0-1-16,0 0 0 0,0 3 2 0,0 14-22 15,0 3 0-15,8-2 0 0,2 45 0 0,5 2 6 16,1-7 1-16,-1 3-1 0,-2-3 0 0,2 2 8 0,-7-7 0 16,-1 8-1-16,3 2 1 0,3 5-4 15,-8-18 0-15,3 3 0 0,-3-3 1 0,3-9-7 0,-3-19 1 16,0 1-1-16,-5-5 1 0,0-6-6 0,2-12 1 16,-4 8 0-16,2-8 0 0,-5 0-1 0,5 2 2 15,0-2-1-15,0-2 0 0,-5-6-1 0,2-2 0 16,3 3 0-16,0-49 1 0,0-9 10 0,0 2 2 15,0 5-2-15,0 12 1 0,0-1 6 0,0 11 0 16,8 1 0-16,-3-13 1 0,7 13-3 0,-4 2-1 16,2 5 1-16,-2 6 0 0,5 2-7 0,-1 4 0 0,1 4 0 15,2 4 1-15,-7 1-3 0,5 2-1 0,-3 10 1 16,3 2 0-16,2 6-3 0,0-6 2 0,-2 4 0 16,5 14-1-16,2 2-4 0,-2 4 2 0,-6 4-1 15,6 0 0-15,-10 3 1 0,2-10 1 0,3 2-1 16,0 3 0-16,-8-3 4 0,2-5 1 0,3 3-1 15,-2 0 1-15,5-13-4 0,-8-3 1 0,0 3-1 16,8-7 2-16,-11-3 2 0,3-5 1 0,0 0 0 16,0 0 0-16,3 0-2 0,-3 0 2 15,-2 0-1-15,2-5 1 0,2-3-7 0,4 1 1 0,-6-1-1 16,-3-17 0-16,8-10-1 0,3 5 2 0,-8 9-2 0,3-4 1 16,-3 15-2-16,-2-2 0 0,2 4 0 0,-5 0 0 0,0 3-1 15,5 0 1-15,0 3 0 0,-5 2 0 0,0-5 0 16,7 5 0-16,-7 5 0 0,6 2 0 0,1 1 1 15,3 5 1-15,-2-11 0 0,5 18 1 0,4 8 3 16,1-8 2-16,-5 0 0 0,0-5 0 0,-1 1 11 16,-6-6 0-16,6-8 0 0,1 6 1 0,5-3-5 15,-11-5 1-15,4-5-2 0,1 2 2 0,6-4-8 16,-5-3 1-16,0-6 0 0,4-6 0 0,4-11-3 16,-3 5 1-16,-8 6 0 0,2-4 1 0,1 9-4 15,-8-1 2-15,3 8-1 0,5-3 1 0,-8-2-6 0,-5 5 0 16,0 10 0-16,0 0 0 0,0 0 1 0,0 0 1 15,0-2 0-15,0-3 0 0,0 5-2 0,0 0 1 16,0-3 0-16,5 11 0 0,-3-1-1 0,3 6 1 16,0-6 0-16,3 21 1 0,5 2 0 0,0 8 0 15,-3-18 0-15,-3 3 2 0,-2-10-1 0,1 2 0 0,1-8 1 16,1 6-1-16,7 5-2 0,-2-6 2 0,-6-7-2 16,-1 3 1-16,1-8-1 0,3 5 0 0,-2 2 0 15,0 1 0-15,2-6-1 0,-5 3 0 0,2-5 0 16,1 3 0-16,7 2 0 0,-7-5 0 0,-3 5 0 15,-2-5 0-15,2 3 0 0,0-3 0 0,0-3 0 16,-5 3 0-16,2 0 0 0,4-5 0 0,-1 5 0 0,2-8 0 16,1 1 0-16,2-1 0 0,-5 8 0 0,-5-7 0 15,3 2 0-15,2 5 0 0,-5 0-1914 0</inkml:trace>
  <inkml:trace contextRef="#ctx0" brushRef="#br0" timeOffset="29326.85">7317 7355 1470 0,'0'0'0'0,"0"0"0"0,-3 5 0 0,-2-5 94 0,0 0 0 16,-3 7 0-16,8-7 2 0,0 0-59 0,-5 0 0 15,5 0 0-15,-7 0 0 0,2 11-34 0,-1-6 2 16,4 0-1-16,-3-3 1 0,-8 3-9 16,-2 3 2-16,2 2 0 0,-7 7 0 0,-6 4-1 0,9-6 1 15,4 5 0-15,0-5 1 0,-2-2 0 0,2 2 1 0,6-3 0 16,1 3 0-16,1 1 0 0,3-4 0 16,-3 1 0-16,5 2 0 0,-5 5 0 0,2-7 0 0,3 2 0 15,0-3 1-15,0 3-2 0,0-7 1 0,0 5-1 16,0 2 1-16,3 0-4 0,7-8 2 0,-3 6 0 15,-1 0-1-15,-1 2 1 0,2-8 1 0,-2 6-1 16,8-11 1-16,-5-2 0 0,-3 5-1 0,0-5 1 16,8-7 0-16,4-6 5 0,4 6 0 0,-9-6 1 15,11-10-1-15,8-4 11 0,-6-6 0 16,-2-2 0-16,-8-6 1 0,-15 41-1554 0</inkml:trace>
  <inkml:trace contextRef="#ctx0" brushRef="#br0" timeOffset="29594.38">6660 7201 1494 0,'0'0'0'15,"5"-5"0"-15,1 3 0 0,-4 4 55 16,3 3 0-16,0 3 0 0,3-3 0 0,-3 5-17 0,0-5 2 15,-2 2-2-15,7 6 1 0,-3 2-32 0,-7 5 1 16,0-10 0-16,0 16-1 0,0 4-8 0,-7-2 0 16,2-3 0-16,-8-10 1 0,3 5-2 0,2-7 0 15,-5 2-1-15,3-3 2 0,-5-4-7 0,0-8 2 16,15 0-1401-16</inkml:trace>
  <inkml:trace contextRef="#ctx0" brushRef="#br0" timeOffset="29743.69">6457 6639 1670 0,'0'0'0'0,"0"0"0"0,0 0 0 16,0 0 40-16,0 0-1 0,-5 8 0 0,-3 12 1 16,-5 13-14-16,-9 4 1 0,-1 9 0 0,-23 17 0 15,46-63-1479-15</inkml:trace>
  <inkml:trace contextRef="#ctx0" brushRef="#br0" timeOffset="30820.55">7978 7493 1394 0,'0'0'0'0,"0"0"0"0,0 0 0 16,0 0 69-16,-25 0-1 0,12 3 1 0,0 2-1 16,8 0-20-16,-5 3 1 0,8-1-1 0,-11 8 0 0,-5 18-28 15,0-5 2-15,0-6-1 0,11 11 0 0,2 2-21 16,0-7 0-16,2 7 0 0,3 6 2 16,0-11-2-16,0-2 0 0,0 2 0 0,3-5 1 0,7-2 5 15,2-6 1-15,1-1 0 0,8-1 1 0,-4-3 1 0,-1 1 0 16,4-13 0-16,10 0 1 0,-7-13-10 0,3-2 1 15,-1-5-1 17,11-5 1-32,-3-10 3 0,-5-1 2 0,2-7 0 0,4-4-1 0,-9 6 0 0,-2 6-1 0,2-10 1 0,3-3-1 0,-7 7-4 15,-4 6 0-15,4-18 0 0,2 3 1 0,-5 2-1 0,-6 3 0 16,-2 4 0-16,3-14 1 0,-5 7 1 0,-8 5 0 0,0-2-1 16,-5-8 1-16,2 5-2 0,3 13 0 15,-10-6 0-15,2 1 0 0,-4 2 0 0,1 11 0 16,4 1 0-16,-6 11 0 0,0-5 0 0,3 13 0 0,-3-1 0 15,8 8 0-15,3 0 0 0,-3-8 1 0,0 16-1 16,-8 2 1-16,5 8 2 0,-4 2-1 0,1-3 0 16,-1 36 0-16,-1-2 5 0,8 2 1 15,5 0 0-15,0 7 0 0,5 8-8 0,3-5 1 0,4-5-1 16,4 3 1-16,-1 2 11 0,-2-8 2 0,2-5-1 16,5-2 1-16,-2-5 3 0,0-10-1 0,-5 0 1 15,4-3 0-15,-4 3 0 0,-5-11 0 0,2-2 0 16,3-9-1-16,-8-9-14 0,2 1 0 0,6-3 0 0,-5 0 0 15,-3-5 13-15,0 5-1 0,2-3 1 0,6-10 0 16,2-2-13-16,-7 0 1 0,2 3 1 0,3-19-1 16,-5-1-1-16,-1 4 0 0,3 5 1 0,-7 3 0 0,2-5-3 15,0 10 0-15,0-5 0 0,-5-1 0 16,8 6-1-16,-8 8 1 0,5-1 0 0,-3 8 0 0,4 0-2 16,-1 0-1-16,-5 0 1 0,0 0 1 0,7 0-1 0,3 8 1 15,-10-6 0-15,8 16-1 0,10 5-1 16,-5 4 1-16,-3-7-2 0,5 1 2 0,-5-1-2 15,3-5 0-15,-5-3 0 0,2-4 1 0,2 0 5 0,-6-8 1 16,1 2-1-16,1 8 2 0,2-10 0 0,-5 0 1 16,3 0-1-16,4-12 2 0,6 4-7 0,-5-5 1 15,-3 6-1-15,5-8 1 0,1 2-5 0,-4 1 1 16,-4-1-1-16,0 3 1 0,2 5 2 0,-5 2 1 16,-5-2 0-16,8-2 1 0,-3-1 0 0,-5 8 0 15,2 0 0-15,3 0 0 0,-5 0 0 0,5 0 1 16,-5 0-1-16,0 0 1 0,0 0-1 0,0 0 2 0,0 0-1 15,3 3 0-15,7 14 1 0,-2-2 0 0,2-2 1 16,-5 2 0-16,8-2-2 0,-6 2 0 0,-2-8 0 16,-2-7 2-16,0 0-5 0,-1 0 2 0,3-5 0 15,-5 5 0-15,5-2-9 0,-5-3 2 0,0 5-1757 16</inkml:trace>
  <inkml:trace contextRef="#ctx0" brushRef="#br0" timeOffset="30960.18">8940 7012 1784 0,'0'0'0'0,"0"0"0"0,0-2 0 0,0 2 64 16,0 10 0-16,-5-8 0 0,5 3 1 0,0-5-52 15,0 3 2-15,0 2-1 0,0 0 1 0,0-5-1589 16</inkml:trace>
  <inkml:trace contextRef="#ctx0" brushRef="#br0" timeOffset="32010.75">10067 7708 803 0,'0'0'0'0,"0"0"0"0,0-5 0 15,0 0 77-15,0 2 1 0,0-2-1 16,-5-5 2-16,0 2-34 0,5 3 1 0,0-2-1 0,-3 2 1 15,1-10-19-15,-1 2 1 0,-2 5 0 0,0-7 0 16,-3 0-25-16,-4-2 0 0,-1 1 1 0,3-9 0 16,-3 3 15-16,-5 1 0 0,5 1 1 0,1 3 0 0,-1 4-6 15,-5-7 1-15,5 5 0 0,-4-5-1 16,-4 4 18-16,3 4-1 0,1-1 0 0,-1 3 1 0,-3 3 10 16,-1 2 1-16,-1 5 0 0,2 5-1 0,-2 0-5 15,6 0 0-15,-4 7 0 0,3 8 0 0,-4-2-10 0,6 0 1 16,1-3 1-16,5 8-1 0,0 4-4 0,2 1 2 15,3-3-1-15,0 3 1 0,5 0-11 0,0-8 1 16,0-10 0-16,5 7-1 0,3 1-6 0,2-5 0 16,-5-6 0-16,3-2 1 0,-1-5 1 0,-2 5-1 15,0-5 0-15,8-5 1 0,0 0-12 0,-1 3 1 16,-4-3-1-16,15-18 1 0,2-5-9 0,3 1 0 16,-2-1 0-16,-8-7 1 0,-3 7-12 15,0-7 1-15,-2 2-2 0,5-2 2 0,-3-1 13 0,-5 1-1 16,-2 0 0-16,2-11 0 0,-7-1-4 0,2 4 0 0,-5-5 0 15,-5-5 0-15,2 5 8 0,3 3 1 0,-10 2 0 16,2-8 1-16,-2 4-2 0,2 11 2 0,-4-7-1 16,1 8 1-16,4 5 1 0,-1 12 0 0,3 1 0 15,0 7 0-15,5 2 8 0,-3 8 0 0,1 0 0 16,2 0 1-16,2 8 13 0,1-8 0 0,-3 2 1 16,-5 26 0-16,2 17-5 0,-2 8 0 0,0 0 0 0,10 2 0 15,-5-4 0-15,5-3 1 0,-5 7-1 0,8 1 1 16,-3 4-6-16,3-7-1 0,4 0 0 0,4 2 1 15,-4-14-11-15,-4-6 1 0,5-5 0 0,5 5 0 16,-1 1 1-16,-4-9 2 0,5-1 0 0,0-16-1 16,-6 2-6-16,1-7 1 0,0 3-1 0,5-1 1 15,-6-7 0-15,-1 0 0 0,-4-7 0 0,6-1 0 16,5-2-2-16,-11 0 1 0,4-10-1 0,-6-3 1 16,7-2 0-16,1 2 0 0,0-4 0 0,-6 2 0 15,-1-3 1-15,-1 3 1 0,-5 4-1 0,2 1 1 0,3 0 1 16,-5 15 1-16,0-5-1 0,0 10 0 0,0 0 3 0,0 0-1 15,0 0 1-15,0 0-1 0,0 0 1 0,0 0-1 16,0 0 1-16,0 8-1 0,8 12-3 0,2 0 1 16,-5 8 1-16,3 7-1 0,2 0-1 0,3-7 0 15,-1 0 0-15,1-8 0 0,-5-5-1 0,2 0 1 16,-2-10 1-16,-1 3-1 0,3-1 3 0,-4-7 1 16,1 0-1-16,-2-7 2 0,8 2-2 0,-5 0 1 15,2-3-1-15,-3-17 1 0,11-3-11 0,0 3 2 0,-5-5-2 16,-6 2 2-16,4 8-20 0,-9 0 2 15,3-1-1-15,0 6 1 0,0-5 9 0,-2 5 1 0,2 15 0 16,-5-13-1-16,5 8 7 0,-5 5-1 0,0 5 0 16,0-5 0-16,0 0 4 0,0 0 0 0,0 5-1 15,0 3 2-15,5 10 1 0,3 2 1 0,-8 0 0 16,5 15 0-16,2 1-1 0,-1-9 1 0,-1-2 0 16,5-4 0-16,0-11 0 0,-10 2 0 0,5 1 0 15,3-3 1-15,-3-5-1 0,-3-5 1 0,3 3-1 16,6-3 1-16,-4 0-1 0,-2-3 1 0,-5 3-1797 0</inkml:trace>
  <inkml:trace contextRef="#ctx0" brushRef="#br0" timeOffset="32800.94">11057 7703 1293 0,'0'0'0'0,"0"0"0"16,5-8 0-16,-5 8 98 0,0 0 0 0,5 0-1 15,-5-8 1-15,5 1-46 0,2-1 0 0,1-2 0 16,15-20 1-16,-3-10-33 0,3 4 1 0,-5-11 0 0,2 9 1 15,3 5-23-15,-10-10 1 0,5 8 0 16,0-13 0-16,-6 8 1 0,1 4 1 0,0-6-1 0,-1-6 1 16,-1 0 0-16,-4 8-1 0,1 2 0 0,2-18 1 0,-10 8-1 15,0 6 0-15,0-4 0 0,0 8 1 16,-5 3 13-16,0 2 1 0,2 11 0 0,-7-4-1 0,8 4 0 16,-3 4 1-16,-1 8-2 0,1 3 2 0,-2-1-15 15,-1 3 1-15,3 5 1 0,0 5-1 0,-3 3 2 16,3-6 2-16,-2 11-2 0,-9 7 2 0,-12 10-2 15,0 5 1-15,8 11-1 0,2 2 2 16,5 4-3-16,8-11 2 0,0 12-1 0,3 10 1 16,2-5-4-16,0-5 1 0,0 5 1 0,7 2-1 15,-2-12 8-15,8 2 1 0,-5-2 0 0,2 8 1 16,3-14-12-16,-1-6 0 16,-6-9 0-16,6 1 0 15,6-5 0-15,-5-3 0 0,-8-5 0 0,8-5 0 0,-6-7-2 16,-2-3 1-16,-2 0 0 0,7-3 1 0,3 3 1 0,-3 0 0 0,-2-12 1 0,4-14 0 15,6-4 1-15,2-5 1 0,-2 0-1 0,0-1 1 0,0 1-1 0,0 5-1 0,-6 2 0 16,-7 3 0-16,8 5-2 0,-5 0 0 16,-1 7 0-16,-1-2 1 0,-1 0-1 0,-5 10 0 0,5 2 0 15,-3 3 0-15,3 0 0 0,-5 0 2 0,0 0-1 16,0 0 0-16,0 0 3 0,0 3 2 0,0 2 0 16,5 25-1-16,8 10 3 0,0-2 1 0,-5 0 0 15,2 0 0-15,-5-6-1 0,2-4 1 0,1 0 0 16,2-5 0-16,-7-6-5 0,2-2 2 0,5-12-1 0,-5 9 1 15,-2-7-4-15,2-5 1 0,-3 3-1 0,3-6 0 16,0 3-2-16,-5-5 0 0,0 5 0 0,6-15 1 16,-6 15-1790-16</inkml:trace>
  <inkml:trace contextRef="#ctx0" brushRef="#br0" timeOffset="32948.55">11545 6921 1758 0,'0'0'0'0,"0"0"0"0,0 8 0 0,3 2 50 16,2 3 1-16,5-1-1 0,-3 6 1 0,-7 0-51 0,0 2 0 15,0-5-1471-15</inkml:trace>
  <inkml:trace contextRef="#ctx0" brushRef="#br0" timeOffset="33640.78">12084 7103 1482 0,'0'0'0'0,"0"0"0"16,-5-5 0-16,-2 10-1 0,2-3 1 0,-8-2 0 16,0 5 0-16,-5-2 11 0,6 2 1 0,-6 0 0 15,-5 10 0-15,-3 0 26 0,1 8 1 0,7 2 0 16,-2 3 0-16,5-8-39 0,2 3 0 0,0 2 0 0,0 8 0 15,1-8 12-15,1-2 2 0,9 2-1 0,-3 2 1 16,5 4-12-16,-5-6 1 0,10-5-1 0,0-5 2 16,8-5 0-16,-6-5 2 0,3 0-2 15,3-5 2-15,0 0-5 0,0 0 1 0,-1-5 1 0,11-7-1 16,3-8 5-16,-1 2-1 0,1-10 1 16,2 0 0-16,-8 1-3 0,3 2 1 0,2-6-1 0,1-4 1 0,-1-5 3 15,-2 9 1-15,2-1-2 0,1-11 2 0,-3 8-9 16,0-3 1-16,-5 3-1 0,7 4 2 0,-7-4 2 15,0 2 1-15,-3-2-1 0,8 0 2 0,-5-8-5 16,-6 8 1-16,1-3-1 0,0 0 1 0,-6-5 2 16,-4 10-1-16,5-7 1 0,-8 2-1 0,5 3 0 15,-5 15 2-15,-5 0-1 0,5-6 1 0,-8 11 3 0,5 8-1 16,1-1 1-16,-3 1 1 0,0 7-4 0,2 0-1 16,3 0 1-16,-10 7-1 0,-3 3 4 0,0 8 1 15,1-5 0-15,-6 37 0 0,-5 0-5 0,8 3 1 16,-1-5-1-16,1-5 2 0,5 5-1 0,2-3 0 15,1 1 0-15,2-4 0 0,-8 6 0 0,8-5-1 0,7 5 1 16,1 2-1-16,-3-2-4 0,0-12 1 0,3-1-1 16,7-2 1-16,-8-6-1 0,3-12 0 15,3 1 0-15,2-1 0 0,-5-3 0 0,3-7 0 0,-3 3 0 16,0-8 0-16,3 0 2 0,-1 0-1 0,-2 0 0 16,8-13 0-16,5 3 9 0,-8 3 0 0,3-6 0 15,5-7 1-15,7-5-3 0,-10 7 1 0,-4 5-1 16,6 1 1-16,-4-1 16 0,0 3 1 0,-6 3-1 15,9 2 1-15,-4-3-25 0,-4 11 2 0,0 2-2 0,7 0 1 16,-2 2 20-16,-1 1 2 0,-7-1-2 0,8 8 2 16,0 3-17-16,0-3-1 0,-6 5 1 0,3-10 0 15,3 3 0-15,-8-8-1 0,3 3 1 0,-1-8 0 16,-1 0 7-16,-1 0 1 0,0 0 0 0,2 0-1 0,4-5-10 16,-4 2-1-16,-2 3 0 0,8-13 1 0,2 1-4 15,3 2 1-15,-5-3-1 0,-3 6 1 0,-2-1-2 16,2 0 1-16,-10 8-1848 0</inkml:trace>
  <inkml:trace contextRef="#ctx0" brushRef="#br0" timeOffset="33809.87">11970 8106 1884 0,'0'0'0'15,"0"0"0"-15,0 2 0 0,0 1 66 0,0-3 0 0,0 0 0 16,5-5 2-16,-5 5-1681 0</inkml:trace>
  <inkml:trace contextRef="#ctx0" brushRef="#br0" timeOffset="34795.85">14929 6508 728 0,'0'0'0'0,"0"0"0"0,0 0 0 0,-36 33 104 16,26-20 2-16,2-6-2 0,-5 1 2 0,1 4-41 0,2-4 0 16,7-6 0-16,-2-2 1 0,-3 5 2 0,3-5 1 15,0 3-1-15,0-6 2 0,2-2-38 0,-4 3 1 16,2-3 0-16,-5-10 0 0,-3-11-17 0,0 4 1 15,3-8-2-15,2-11 2 0,3 6-7 0,3 7 0 16,2-5 1-16,-5-2 0 0,5 5 8 0,0 10 0 0,0-5 0 16,0 2 1-16,0-10-18 15,5 13 2-15,2 2-2 0,1-2 1 0,2 8 8 0,-5-1-1 0,8 3 0 16,-5 0 0-16,2 2-2 0,-3-2 1 0,1 3-1 16,7-1 1-16,6 6 4 0,2-1 2 0,-8 3-1 15,13 0 1-15,2 3-4 0,-4 7 0 0,-6-3 0 16,8 8 1-16,-8-2-3 0,3-3 1 0,0 8-1 15,5 2 1-15,-5 2 9 0,-5-1 1 0,2-1-1 16,8 10 1-16,-2-7-10 0,-8-3 1 0,7 5-1 16,0-10 1-16,3 5 5 0,-2 1 0 0,-1-1 0 15,-7-5 1-15,5-3-6 0,2 6 0 0,-4-5 1 0,2-8-1 16,-6 2-6-16,1 1 1 0,3-6 0 0,-4-4 0 16,1 2 13-16,-2-8 2 0,-1 1-2 0,0-6 1 15,8-2-5-15,-10 2 0 0,-1 6 0 0,6-16 1 0,0 3 2 16,0-8 1-16,-5 8-1 0,7-13 1 0,-2 3 2 15,-3-5 0-15,0 7 1 0,8-7-1 0,-5 5-9 16,0-1 2-16,7-4-1 0,-7 2 1 0,0 3-4 16,2-3 0-16,-2 6-2148 0</inkml:trace>
  <inkml:trace contextRef="#ctx0" brushRef="#br0" timeOffset="37636.75">16798 6130 1658 0,'0'0'0'0,"0"0"0"0,0 0 0 16,0 0 110-16,0 0 1 0,0 0 0 0,0 0 0 0,0 0-85 16,0 0 1-16,0 0-1 0,0 0 1 15,0 0-23-15,0 0 1 0,0 0-1 0,0 0 1 0,49 30-6 16,-24-4 1-16,-4 1-1 0,2 9 1 0,-11-6-16 16,-2 3 1-16,1-1 0 0,-1 4 0 0,0-1 8 15,-2 0 0-15,-1-5 1 0,6-2-1 0,-3-8 6 16,-5-2 0-16,3 0 0 0,-6-1 1 0,3-9 0 0,1-6 0 15,-1-2 0-15,-5 5 1 0,0-5 1 0,0 3 0 16,0-3 1-16,7-3 0 0,3-4 5 0,-2-1 1 16,-3-4-1-16,10-24 1 0,8-19 3 0,-2 10 1 15,-6 7 1-15,0 3-1 0,-5 7-6 0,-2 3 1 16,2 2 0-16,3 8 0 0,-3 0 11 0,-2 5 1 16,-1 7 0-16,-2-2 0 0,-2 3-14 0,0-6 1 0,-1 16-2 15,8-6 2-15,-2 3 4 0,2 8 0 0,-2-6 1 16,2 16-1-16,5 7-7 0,0-2 1 15,1-3-1-15,1 3 2 0,1 0-6 0,-5-8 0 0,5 0 0 16,-5-3 0-16,-1 1 0 0,6-3 0 0,-8 0 0 16,5-2 0-16,3-11 0 15,0-2 0-15,0 0 0 0,2-2 0 0,3-6 0 16,-5-4 0-16,7 4 0 0,8-14 1 16,1 4 0-16,-6 3 1 0,0-15 0 0,5-3 0 0,2 5 1 15,-7 0 1-15,3-7-1 0,-1-13 0 0,-2 13 2 16,-2 0-1-16,2-13 1 0,-5 0-1 0,-3 0 1 0,-2 0-1 0,-6-5 1 15,1 0-1-15,-8 3-3 0,0 2 2 0,-2-2-1 0,-3-3 0 16,0 12 5-16,-3 4-1 0,1-4 1 0,-1 6 0 16,1 5 1-16,-1 10 0 0,3-1 0 0,-7 4 0 0,1 14 0 15,6-2 1-15,0 5-1 0,-5 0 1 0,0-2-4 16,5 2 0-16,0 2 1 0,-10 16-1 0,-5 17 4 16,2 3 0-16,3-3 0 0,-3 18 2 15,3 3-10-15,5-1 1 0,2 0 0 0,6 8 0 16,0-12-1-16,-1 2 1 0,6-5-1 0,-3 5 1 0,5-8-2 15,5-2 1-15,-2-3 0 0,-5-5 0 0,7-4-1 0,0-4 1 16,-2-7-1-16,2 3 2 0,0-5-1 0,-2-6 1 16,0 4 0-16,-3-9 0 0,0-2 1 0,-2-5 0 15,-1 0 0-15,4-5 1 0,1 5-1 0,1 0 2 16,-10-7-1-16,12-11 1 0,3 3-4 0,-1 2 1 0,-1-4 0 16,-1-1 0-16,-2 8 0 0,-1-5-1 15,-9 10 0-15,7-3 0 0,3 8-1 0,-11 0 1 16,3 0 0-16,6 0 0 0,-6 0-1 0,2 0 0 0,-7 0 0 15,5 15 0-15,8 5 0 0,-8-5 0 0,3 8 0 16,2 5 0-16,3 2-1 0,-3-5 0 0,0 1 0 16,3-11 0-16,-3 5-3 0,-2-15 2 0,2 5-1 15,5-3 1-15,0-1-12 0,-4-1 2 0,-1-5-1 16,2-5 1-16,6-1 10 0,0 4 1 0,-5-6 0 16,7-17 0-16,8 3-4 0,-2-6 2 0,-6 5-2 15,-5 3 2-15,0 0 3 0,1 7 0 0,-1 1 0 0,-5-6 0 16,-2 5 0-16,-1 8 0 0,1 3 0 0,0-6 0 15,-6 6 0-15,1 2 0 0,-1 2 0 0,3 6 1 16,-2-8-1-16,0 0 0 0,-1 0 0 0,3 7 1 0,0 6 2 16,0 2 1-16,3-5-1 0,5 8 2 15,-1 2-4-15,-1-5 1 0,-4 5 0 0,6-12 0 16,-3 4 2-16,-2-4-1 0,-6 0 1 0,6-6-1 0,2 1-2 16,0-1 1-16,-7-2-1 0,7 0 2 0,-2 0-3 15,2 0 0-15,-5 0 0 0,3-2 0 0,-3-1 0 16,7 3 0-16,-7-2 0 0,3-6 0 0,0 3 0 0,-3 2 0 15,0-2 0-15,-3-7 0 0,3-3 0 0,1 0 0 16,-6 7 0-16,0-5 0 0,-6-2 0 0,4-2 1 16,-3 7-1-16,-8-8 1 0,3 8 1 0,2-5 0 15,-4 10 1-15,-1-3-1 0,-2-7 1 0,-1 2 2 16,1 6-2-16,-3 2 2 0,-2 0-4 0,2 5 1 16,5 0 0-16,1 0 0 0,-1 0 0 0,0 0-1 0,11 0 0 15,-1 0 0-15,-4 5-1 0,4 0 0 0,3-3 0 16,3 3 0-16,-1-5-1 0,-2 0 1 0,0 0-1 15,5-5 1-15,8 5-4 0,5 0 2 0,-8-2 0 16,20 2 0-16,9 2-3 0,-1 3 1 0,-8 3-1 16,1-6 2-16,-6 9-2 0,-2-4 1 0,-8 6-1 15,8-8 1-15,0 7 2 0,-10-4-1 16,0 2 1-16,4 5 1 0,-4-5 0 0,0 0 0 0,0-2 0 16,-3-1-1-16,-5-2 1 0,2 3 0 0,-1-6 0 15,1-2 1-15,1 6 0 0,-3-6 0 0,0 0 0 0,-2 0 0 16,7 0 0-16,-5-6 0 0,0 6 0 0,3-10 0 15,-3 5-1-15,5-10 1 0,0 5 0 0,-2 0 0 16,2-10 0-16,-3 5 0 0,1-5 0 0,-3 12 0 16,0 3 2-16,0 3 2 0,0 2-1 0,-2-8 0 15,2 5 5-15,-5 3 1 0,5 0-1 0,3 0 1 0,-1 3-5 16,-2 7 2-16,1-5-1 0,-1 10 0 0,7 5 0 16,-4 1 0-16,0-6 1 0,2-3 0 0,-5 3 1 15,3-2 2-15,-1-5-1 0,3-1 1 0,0-2-8 16,-2-5 2-16,0 3-1 0,4 2 0 0,4-5-1 15,-6 0 0-15,-2 0 0 0,4 0 2 0,4-8-1 0,-4 3 1 16,1 5 0-16,5 0 0 0,0-5-2 0,-6 3 0 16,-2 2 0-16,3 2 1 0,0 3 1 0,-3-5 0 15,-2 0-1-15,4 5 2 0,-1 3 2 0,-1 2 2 16,0-5-1-16,8 7 1 0,-5 6-4 0,-3-5 1 16,0-8-1-16,0 2 2 0,3 1-5 0,-8-6 1 15,2 1 1-15,1-1-1 0,2-2-2 0,-5 0 0 0,0 0 0 16,3-2 1-16,-8-1-2 0,3 1 0 0,-3 2-2151 15</inkml:trace>
  <inkml:trace contextRef="#ctx0" brushRef="#br0" timeOffset="37824.04">19729 5684 1847 0,'-7'-10'0'0,"-4"-5"0"15,1-8 0-15,0 3 76 0,2 8 1 0,3-1 0 16,3-2 0-16,-3 2-20 0,-3 6 2 0,0 4-1 0,3 3 0 15,0-7-16-15,0 7-1 0,3 0 1 0,-24 15 1 16,-9 12-41-16,-6-4 1 0,0 12-1 0,-12 3 2 16,4 0 1-16,4-3 1 0,-6 1 0 0,-8 9 0 15,59-45-1948-15</inkml:trace>
  <inkml:trace contextRef="#ctx0" brushRef="#br0" timeOffset="38152.17">20355 5435 1808 0,'0'0'0'0,"0"0"0"16,0 10 0-16,0 2 88 0,0 14 0 0,-5-6-1 15,-3 30 1-15,-2 6-48 0,3-9 0 0,1-4 1 16,6 5 0-16,-2-5-31 0,-3 5 1 0,0 0-1 16,5 7 1-16,-3-4-17 0,-2-11 2 0,0 5-2 15,5 1 2-15,-2 4-5 0,-1-10 1 0,3-4-1 16,8-6 1-16,-3 3 6 0,-3-6-1 0,-2-12 1 0,10 3 1 15,1 0-3-15,-11-13 0 0,5-3 0 0,2-2 0 16,-7 0-1710-16</inkml:trace>
  <inkml:trace contextRef="#ctx0" brushRef="#br0" timeOffset="38713.36">20485 6004 1520 0,'0'0'0'0,"0"0"0"0,-8 3 0 0,-4 2 44 15,-1-3 0-15,3 8-1 0,2 8 1 0,-2-5-8 16,2 2 1-16,-5 2 0 0,-2 14 0 0,0-6-27 0,5 0 0 16,2-5 0-16,3 13 1 0,2-5-9 0,-2-6 1 15,5-4-1-15,13 0 2 0,-8-6 25 0,3-4 1 16,-1 4 1-16,16-12-1 0,5 3-9 0,-5-1 2 16,-2-4-1-16,17-13 0 0,5 0 1 0,0-8 0 15,1-12 1-15,-1 2 0 0,-5-2-9 0,-2-1 1 16,-1-4 0-16,3-3-1 0,-2 0-1 0,-11 3 1 0,1-8-1 15,2 0 1-15,-3 8-15 0,-7 5 0 0,-5-3 0 16,5-2 0-16,-6-1-3 0,-4 6 2 0,0-3-1 16,-1-10 1-16,-4 13 0 0,-6 7 1 0,-2 1 0 15,3-1 0-15,-1 8 0 0,-2 2 0 0,0 8 0 16,-3 2 0-16,3 1 5 0,3 7 1 0,-9 0 0 16,6 0 0-16,3 7 5 0,-6-4-1 0,3 5 0 15,-23 27 0-15,-5 10 3 0,2 3 1 0,9 2-1 16,9-2 2-16,5-10-8 15,-2 7 0-15,5-2 1 0,2 8 0 0,-4-3-2 0,4 2-1 16,3-2 1-16,0 5 1 0,3-5-7 0,-1-13 1 0,3-7 0 0,-5 7 0 16,3-7-1-16,5-18 1 0,-1 7-1 15,-4-4 1-15,2-5-1 0,0-6 0 0,-3-2 0 0,6-2 1 16,0-9-2-16,-3 9 0 0,-3-6 0 0,9-4 0 16,9-11 0-16,0-5 0 0,-2 1 0 0,5-1-1 0,-5 0 2 15,-8 3 0-15,0 7 0 0,5 1 2 0,-2 2-1 16,0 7 1-16,-8-5-1 0,5 8 1 0,-5 3 2 15,-2 2 0-15,4 0 1 0,-2 0-1 0,3 7-3 16,-3-1 1-16,-2-6 1 0,9 20-1 0,9 7 1 0,-1 1 1 16,-2-3-1-16,0 3 0 0,2-3-1 0,0-12 0 15,1 2-1-15,-1-5 1 0,1 0-2 0,-4-10 1 16,1 0 0-16,5-7 1 0,-3 1-2 0,3-6 0 16,-2 2-1903-16</inkml:trace>
  <inkml:trace contextRef="#ctx0" brushRef="#br0" timeOffset="39596.05">21782 5873 1520 0,'0'0'0'0,"0"0"0"16,0-7 0-16,0-1 103 0,-2 3 1 0,-1 0-1 15,3 2 0-15,-7 3-35 0,4 0 1 16,1 0-1-16,2 0 1 0,-6 0-37 0,4 0 1 0,-1 3-1 16,-12 10 1-16,-10 4-33 0,-3 1 1 0,2 2-1 15,-9 13 1-15,9-5-1 0,3-1 1 0,5 1-1 16,3 0 2-16,2-3-1 0,3-5 1 0,3 0-1 0,-4 5 1 15,4-10 0-15,7-2 2 0,0-5-1 0,0-1 1 16,2-4-4-16,1-3 0 0,-3 0 0 0,2 0 1 16,4 0-1-16,-4 0 0 0,-2 0 0 0,5-8 0 15,5 6-1-15,3-19-1 0,0 9 1 0,5-18 0 0,2 2-3 16,-5 0 0-16,-7 3 1 0,2 2 0 0,0 11-6 16,-5-1 1-16,0 11-1 0,-5-6 1 0,3 8 3 15,2 0 1-15,-2 0 0 16,-3-7-1-16,0 7 5 0,0 0 0 0,0 0 0 0,2 0 0 0,6 7 2 15,2 1 1-15,-10-6-1 0,5 16 1 16,0 9 5-16,0-6 1 0,0 1-1 0,5-2 1 0,3-4 5 0,-3-4 1 16,-2-4 0-16,0-3-1 0,-3-5-10 15,-3 7-1-15,3-7 0 0,6 0 2 0,1 3-3 0,-2-6 1 16,-2 3 0-16,10 0 0 0,10-12 0 0,0 4 2 16,-8-4-2-16,11-11 2 0,-1 5 1 0,-7-7 2 15,0-3-1-15,0 3 1 0,-3-3-4 0,-2-7 1 16,2 0-1-16,6-5 2 0,-6 9 2 0,-4 4 1 15,-1-11 0-15,3 0 0 0,-6 3-1 0,-4-1 1 0,0 1-2 16,-1-5 2-16,-2 5-1 0,-5 7 1 16,0-5 0-16,-7 3 0 0,-1-3 6 0,0 10-1 0,3-2 1 15,3 8 0-15,-3 4 1 0,0 5 1 0,-1 3 0 16,1 0 0-16,0 3-6 0,3 2 1 0,2 0 0 16,-8 7 0-16,1 6-2 0,-6-5 0 0,3 7 0 15,-11 28 0-15,3 9 0 0,-2-11 1 0,10 9-1 16,0 1 0-16,2-4-6 0,0-4 1 0,3 10-1 15,-5 3 2-15,8-11-2 0,-3 0 2 0,5-2 0 16,0 13-1-16,0-16-4 0,0-5 2 0,0-7-1 16,10 2 0-16,2-5-1 0,-4-15 0 0,-3 3 0 15,-2 0 1-15,2-13-2 0,0 0 1 0,-3 0 0 0,9 0 0 16,1 0-1-16,-1-8 1 0,-6 1-1 0,15-14 1 16,11-16-1-16,-1-1 0 0,-5-3 0 0,3 14 1 0,-7-3-1 15,-8 9 0-15,-1 1 0 0,9 0 1 0,-9 5-1 16,-4 2 0-16,0 6 0 0,2 4 1 0,-3 3 1 15,-4 0-1-15,-1-2 0 0,6 7 0 0,2 7-1 16,-2-4 1-16,-3 2 0 0,8 28 0 0,7-3-1 16,0 5 1-16,-2-12 1 0,-2 2-1 0,-1-7-1 15,0-3 1-15,0-2-1 0,3-3 1 0,0-8-1 0,0-1 0 16,-6-4 0-16,6 3 0 0,5-10 0 16,-2-3 0-16,-4 3 0 0,-1-5 0 0,1-15-7 15,1 2 0-15,-3-2 1 0,8-10-1 0,-23 35-2160 0</inkml:trace>
  <inkml:trace contextRef="#ctx0" brushRef="#br0" timeOffset="39734.68">21988 5062 1997 0,'-2'5'0'0,"-11"0"0"16,-7-3 0-16,-3 14 79 0,0 4-1 0,-2 7 1 0,-14 14 0 15,4 2-93-15,-3-3-1 0,-8 3-1698 0</inkml:trace>
  <inkml:trace contextRef="#ctx0" brushRef="#br0" timeOffset="41003.98">23316 5873 815 0,'0'0'0'16,"0"-12"0"-16,0-4 0 0,0 9 32 0,0-1-1 16,0-4 1-16,-5-1-1 0,3 1 58 0,2 9 0 0,0-10 0 15,-3 11 1-15,3 2-45 0,3-5 0 0,-1 0 0 16,-4 2 1-16,-1-2-22 0,1 3 1 0,2-6 0 16,-5 8-1-16,0-5 14 0,-1 3 1 0,1 2-1 15,-2-5 0-15,-6 5-4 0,-2 5 0 0,2-3 0 16,-10 18 1-16,-2 11-9 0,7-1-1 0,0 0 1 15,-2 3 1-15,4-5-2 0,6 7 0 0,3-7-1 16,-4 7 1-16,4 0-15 0,2-12 0 0,2 2 0 16,3-2 1-16,3-3-4 0,2-5 0 0,0-8 0 0,-3-2 1 15,6-2-3-15,-5 0 1 0,2-1-1 0,5-2 1 16,5-2-2-16,0-4 1 0,-2 1-1 0,13-17 1 16,7-14 13-16,-3 1 1 0,-2-13-1 0,-2 6 1 0,-4-4-10 15,-1 3 0-15,2-5 0 0,-8 1 1 16,0 9 0-16,-2-5 0 0,-8 3 0 0,3-3 2 15,-6-5 2-15,-2 5 2 0,0 3-2 0,-5-3 2 0,3-5-9 16,-1 5 0-16,-2-5-1 0,-3-5 2 0,3 11 2 16,-2 6 0-16,-1 1 0 0,0 10 2 0,3-3-4 15,5 10 1-15,0-2-2 0,-2 5 2 0,2 10-4 16,0-2 0-16,0 7 1 0,-8-5 0 0,8 2 3 0,0 3 0 16,0 3 0-16,0 9 1 0,-5 3-9 0,2-2 1 15,3-1 0-15,-7 51 1 0,-1 3-2 0,3-1 0 16,5 1 0-16,0-6 1 0,0-4-2 15,0-8 1-15,0 12 0 0,0-2 1 0,5-7-2 0,0-4 0 16,5-4 0-16,-2 5 0 0,0-13 0 16,-1-2 0-16,1 0 0 0,2 5 0 0,-2-10-2 0,2-8 1 0,-2-5 0 15,2-3 1 1,-5-4-1-16,-3-8 0 0,4 0 0 0,1 2 1 0,1 3-1 0,-6-5 0 16,-2-5-1-16,5 3 2 0,3-6-2 0,-5 3 0 0,2 0 0 15,2-12-1-15,9-9 0 0,-6 4 0 0,2 2-1 16,-1-3 1-16,-6-2 1 0,0 10 1 15,-5 2-2-15,2 5 2 0,3 1 0 0,-2 7 0 0,0 0 0 16,-1 0 0-16,-2 2 1 0,0-2 0 0,0 0 0 16,0 0 1-16,0 5 1 0,0-2 0 0,0 2 1 15,3 15 0-15,2 3 2 0,2 5-1 0,-7-11 0 0,8 1 1 16,0 0-1-16,-3-3 1 0,0-13-1 0,5 1 1 16,0 4-1-16,-5-4 1 0,0-3-1 0,6-8 1 15,1 3-4-15,1-5 1 0,0 3 0 0,-3-14 1 16,10-11-2-16,-7 4 0 0,-3 8 0 0,-2-3 0 0,-1 8 1 15,-2-10 2-15,-2 10-2 0,0 10 1 0,-1-6-1 16,1 4-1-16,-1 2 0 0,3 5 0 0,-5 0 1 16,3 0 2-16,-3 0-2 0,0 0 1 0,0 0 4 15,0 0 1-15,0 0-2 0,-3 7 2 0,3 11 0 16,-5 5 1-16,5-3-1 0,0 8 1 0,0 7-5 16,5-5 2-16,-2-5-1 15,2-4 0-15,0-4 0 0,0-12 0 0,0 3 1 0,3-3 0 0,4 2-2 16,-6-2 1-16,-1-5-1 0,10 0 0 0,-15 0-2071 15</inkml:trace>
  <inkml:trace contextRef="#ctx0" brushRef="#br0" timeOffset="41644.15">23843 6213 1796 0,'3'-5'0'0,"4"-2"0"0,3-6 0 16,1 11 74-16,-6-13 0 0,2 4 0 0,24-26 2 15,-1-16-27-15,-4 2 1 0,2 3 0 0,-3-2 0 0,1 2-46 16,-14 5-1-16,-1-5 0 0,-4-7 2 0,1 0-5 16,-1 12 0-16,1-5 0 0,0-5 0 0,-6 8-1 15,-2-3 1-15,3 5 0 16,4-5 0-16,-4 5 0 0,-6 10 1 0,1 6 0 0,2-9 0 0,0 4 5 0,-3 14 0 16,1 5 0-16,-1-2 1 0,1 10 2 0,-6-7 0 15,6 9 0-15,-1 3 1 0,0 3-2 0,1 2 1 16,-1-5 0-16,-4 10 0 0,-3 0 0 0,-6 5 0 15,1 8 0-15,-10 30 1 0,-1 10-6 0,6-8 2 16,7 0-2-16,3 1 2 0,7-8-2 0,-2 2 2 16,3 1 0-16,2 1-1 0,7-1-4 0,-4-3 2 15,2-10-1-15,5-1 0 0,3-1-1 0,0-9 0 16,-3 9 0-16,5-1 0 0,-2-7-1 0,-1-13 2 0,4 2-1 16,4 1 0-16,-5-10-1 0,-4-6 1 15,1 6-1-15,11-8 1 0,-3-8 0 0,-4 3 1 16,-1 0 0-16,8-13 0 0,2-2 3 0,-4 0 2 0,-1-5-1 15,-2 2 1-15,2 1 0 0,-5 1 2 0,1 1 0 16,-6 0 0-16,3 5-6 0,-1 0-1 0,-9 2 0 16,-1 6 0-16,4-3 2 0,-4 7 0 0,1 3 1 15,-1 0-1-15,-2 0-1 0,0 0 2 0,0 0-1 16,-2 0 1-16,-1 0-2 0,1 0 2 0,2 0-1 0,-3 13 1 16,3 14-1-16,0-4 1 0,0 2-1 15,-3 8 1-15,3 5-1 0,3-21 1 0,2 1-1 0,-2 2 1 16,2-12-4-16,0-1 1 0,0-7 0 0,0 5 1 0,3-5-7 15,-8 0 1-15,0 0-1997 0</inkml:trace>
  <inkml:trace contextRef="#ctx0" brushRef="#br0" timeOffset="41790.93">24385 5672 1557 0,'0'0'0'0,"0"0"0"0,0 0 0 0,-3 0 67 16,-2 0 2-16,5 2-2 0,0 8 2 0,0-7-37 15,0-3 2-15,0 5 0 0,5 2-1 0,0 6-38 0,3 2-1 16,-8-15-1458-16</inkml:trace>
  <inkml:trace contextRef="#ctx0" brushRef="#br0" timeOffset="42324.82">24586 5853 1042 0,'5'-5'0'0,"-2"2"0"0,2-2 0 0,-3 3 55 0,1 2 1 0,-3-8 0 15,2-4 0-15,-2 4-10 0,0 3 1 0,0 5 1 16,0-7-1-16,0 2-8 0,0-6 0 0,0 6 1 15,-2 5-1-15,2 0-21 0,-3-2 0 0,3 2 0 16,-2 0 0-16,-1 2 3 0,1 3 1 0,-1 3 0 16,-5 7 0-16,1 18 10 0,-1-10-1 0,3 4 0 15,5-4 2-15,3-5-26 0,-1-6 1 0,1-4-2 16,2-6 2-16,2 6 17 0,4-3 1 0,-4-5-1 16,-2 0 1-16,3-5-4 0,0 5-1 0,2-8 0 15,13-7 1-15,2-10-10 0,-2 2 0 0,0 1 1 16,-3-4 0-16,1 4 4 0,-6-1 0 0,3 3 0 0,-8-13-1 15,2 10-4-15,-1-4-1 0,-1 7 0 0,3-13 0 16,-6 3 4-16,-2-3 1 0,0 10-2 0,-2-12 2 0,-6 7 2 16,-2 8 0-16,0 0 0 0,3 5 1 0,2 0-9 15,0 5 1-15,-8 2 0 0,3 5 1 0,0 3-2 16,2 0 0-16,1 0 0 0,-3 3 1 0,2 5-1 16,-5-3 0-16,3-3 0 0,-12 26 1 0,-14 12-7 15,3 8 1-15,5-5-1 0,8-3 2 0,2-5 3 16,6 1 0-16,4-1 0 0,-2 0 1 0,0 3-6 0,2-3 1 15,6-7-1-15,2 2 1 0,3-2 2 16,4-3 2-16,-2-2 0 0,11-3 0 0,-8-5-4 0,-1-2-1 16,4-6 1-16,1-2 0 0,-1 3-3 0,-4-8 0 15,6 0 0-15,5-8 0 0,2-2 2 16,-4 3 0-16,-1-1 0 0,3 1 0 0,0-1-3 0,-8 1 1 0,6 1 0 16,-1 1 0-16,-5 3-2 0,0 2 1 15,3 0 0-15,-2 7 0 0,1-1-1 0,-4 1 1 0,2-7 0 16,1 10 0-16,4 3-1 0,-2-8 0 0,-3-3 0 15,8 8 0-15,0 0 0 0,-3-2 0 0,-7-8 0 16,7 0 2-16,-4 0-1 0,-6 0 0 0,0-3 0 16,5-2 1-16,0 3-1 0,-4 2 0 0,-4-8 1 15,1-4-1-15,2 4-1 0,-2-2 1 0,-6 0 0 16,-2 3 0-16,0 7-2038 0</inkml:trace>
  <inkml:trace contextRef="#ctx0" brushRef="#br0" timeOffset="42487.92">24235 6599 1985 0,'0'0'0'0,"2"0"0"0,3 0 0 0,3 0 49 16,0 0 2-16,-8 0-1616 0</inkml:trace>
  <inkml:trace contextRef="#ctx0" brushRef="#br0" timeOffset="44212.84">22238 6755 1808 0,'0'0'0'0,"0"0"0"0,0 0 0 0,0 0 59 0,-26-10 0 16,16 15 1-16,0 8-1 0,0-3-18 15,0 0 0-15,-1-8 0 0,-4 11 0 0,-5 7-15 16,-3-2 1-16,3 2 0 0,-1 5 0 0,-4 3-43 0,4 0 0 16,-2-6 1-16,6 11-1 0,1 2 12 0,4 1 1 15,-6-4 0-15,0 14 1 0,0-3-9 0,8 2 2 16,0-5 0-16,-3 11 0 0,3-4 9 0,7-11 0 0,3 2 0 15,0 7 0-15,6-7 0 0,1-6 2 0,3 1-2 16,1-8 1-16,1 1 4 0,6-6 1 0,-8 0 0 16,6-5-1-16,-1-2 4 0,-5-6 0 0,3 1 0 15,10-6 1-15,-1 3-9 0,-4-2 2 0,3-3-1 16,4 0 0-16,1-3-2 0,-4-2 0 0,4-5-1706 16</inkml:trace>
  <inkml:trace contextRef="#ctx0" brushRef="#br0" timeOffset="44882.38">22416 7146 1834 0,'0'2'0'0,"0"3"0"16,-5-5 0-16,5 0 51 0,5 5 0 0,0-2 0 15,-3 12 1-15,1-2-13 0,0-1 1 0,-1-2-1 16,1 28 2-16,-1-3-15 0,-2 11-1 0,0-6 1 15,-2 3 0-15,2-5-28 0,2-3 1 0,-2 0 0 16,-7 3 0-16,4-5-1 0,3-11 1 0,0 4 0 0,-5-6 1 16,7-5-2-16,4-3 0 0,-1-12-1 0,-3 0 1 15,-2 0 1-15,0 0 1 0,0 0 0 0,3 0 0 16,2-7 0-16,2 7 0 0,-7-5 0 0,11-15 1 16,9-11-1-16,-2-1 0 0,0-4 0 0,2-14 1 15,0 5 4-15,-4 7-1 0,-4 3 1 0,1 2 0 0,-3 8 8 16,0 7 0-16,3 0 1 0,2 1-1 0,1-1-6 15,-6 11 1-15,0 4-2 0,0 6 2 0,0 2-5 16,-2-3 0-16,-3 3-1 0,5 15 2 0,3 0-4 16,0 1 1-16,-8-4-1 0,5 8 1 0,5 11-1 15,-7-1 0-15,-1-15 0 0,1 8 1 0,-3 0 0 16,-2-6 0-16,2-2 0 0,5-4 0 16,-5 1 2-16,-2-2 0 0,2-7-1 0,2 4 2 0,1-9-1 0,-8 2 1 15,5 3 0-15,5-8 0 0,-2 2 1 0,-1-2-1 16,1-2 1-16,15-11-1 0,-23 13-1842 0</inkml:trace>
  <inkml:trace contextRef="#ctx0" brushRef="#br0" timeOffset="45115.63">23321 7126 1808 0,'0'0'0'0,"0"0"0"16,-5 5 0-16,0 5 85 0,0-3-1 0,3 6 0 15,-8 15 1-15,-1 4-23 0,1-4 0 0,0 0-1 16,-5 2 2-16,5 3-32 0,4-6-1 0,4-6 0 0,-6 9 2 16,3-7-31-16,3 2 1 0,4-5-1 0,1-5 1 15,2 5 2-15,2-5-1 0,1-2 0 0,2-3 2 16,6 0-5-16,-1-7 1 0,0 2-1 0,10-10 1 16,6 5-2-16,2-11 0 0,3-1 0 0,2-13 1 15,-3-3-4-15,1-2 1 0,-8-6-1896 0</inkml:trace>
  <inkml:trace contextRef="#ctx0" brushRef="#br0" timeOffset="45292.16">23179 6659 1784 0,'-10'8'0'16,"-18"25"0"-16,-13 2 0 0,-2 20 48 0,2-7 0 15,-7 3 1-15,-6-3 0 0,54-48-1534 0</inkml:trace>
  <inkml:trace contextRef="#ctx0" brushRef="#br0" timeOffset="46505.89">23866 7211 1884 0,'0'0'0'0,"0"5"0"0,0 3 0 0,0-3 28 15,0-3 1-15,2 3 0 0,4 8 0 16,-4-5 11-16,1 2-1 0,2 0 0 0,0 33 0 0,-3-3 10 16,1-10 0-16,2-2-1 0,-5 5 2 0,-3-13-44 15,3 5 2-15,0 0 0 0,0 3 0 0,0-5 14 16,0-6 1-16,0-2-1 0,-5 0 1 0,3-10-14 16,2-5 0-16,0 0 0 0,2 0 1 0,3 0 0 0,-2 0 1 15,-3 0 0-15,5 0 0 0,-2-5-11 0,-1 0 2 16,-2 3-2-16,13-26 1 0,12-20-1 0,-7-2 1 15,-3 2-1-15,1 13 1 0,-4-1 0 0,-4 11 1 16,5-2 1-16,5 6-1 0,-3 11 0 0,-8-5 1 0,-1 10 0 16,1 0 0-16,1 3-2 0,-3 2 1 15,-3 0 0-15,6 0 0 0,2 2 1 0,0 6 1 0,-4 2-1 16,9 7 0-16,3 9-2 0,-1-4 2 0,-4 3-2 16,10-7 1-16,-5 0 0 0,-5-3 2 0,2-3-2 15,5-1 1-15,-2-1-3 0,-5-3 0 0,-1 3 0 16,6 8 1-16,5-8-2 0,-3-2 0 0,-4 2 0 15,2-3 0-15,2 3-7 0,0-5 1 0,-2 0 1 16,5 3-1-16,-3-1-8 0,-2-7 1 0,2-7-1 0,1-1 0 16,-1-2-18-16,-5 3 0 0,3-3 0 15,3-11 0-15,-1-4 6 0,-7 0 0 0,-1 0 0 16,4-3 0-16,-1 5 9 0,-5-2 0 0,-2-5 0 0,-1-5 0 16,-2 7 15-16,-2-5 1 0,0 6 0 0,-3-4-1 15,0 11 2-15,-3 0 0 0,-5 7 0 0,1 1 1 0,2 9 2 16,0-4 0-16,-3 7 1 0,-2 0-1 0,2 0 7 15,3 0 0-15,0 0 0 0,-8 10 1 0,-7 7-6 16,2 11 2-16,-5-8-1 0,-2 23 0 0,4-3 10 16,9-12-1-16,4 0 1 0,-5 0 0 0,6-3-5 15,4 0 1-15,3-10 0 0,0 8 0 0,-2-6-6 0,4-6 0 16,3-1 1-16,3-3 0 0,-1 1 8 0,-7-8 2 16,3 2-1-16,7-2 0 0,3 0-11 0,-3-2-1 15,-5 2 0-15,8-13 1 0,7-2-2 0,1 0 0 16,-4-5 0-16,6 0 2 0,-2 4-1 0,-6-1 2 15,-2 9-2-15,-1-2 2 0,-12 8-2 0,3 2 1 16,2 0 0-16,3 0 0 0,-1 0 0 0,-4 0 0 16,-3 5 1-16,5 15-1 0,8 10 1 0,-6 8-1 0,-2-3 1 15,5 13-1-15,3-5-3 0,-3-3 1 0,-2-5 1 16,7 8-1-16,-2-2-2 0,-3-6 0 0,-5 3 0 16,3 2 1-16,-6 0-3 0,-2-4 1 0,-2 4-2 15,2-2 2-15,-5 2-3 0,-3-10-1 0,1 6 1 16,-6 1 0-16,3-1-15 0,-6-14 0 0,1 6 0 15,0-10 1-15,2-1 13 0,0-4-1 0,-2-6 0 16,-3-1 2-16,3-6 4 0,5 0 0 0,0-6 0 16,0 1 0-16,-3 3 7 0,0-6-1 0,3 1 1 15,-8-21 0-15,0-7 12 0,6-3 1 0,7 0 0 0,-1 3 1 16,12-10-11-16,-4 2 1 0,6 2 0 0,2-11 0 16,0 11 5-16,-2-2 1 0,2 8-1 0,5-3 0 15,-2 8-12-15,-3 7-1 0,0 3 0 0,5-13 2 0,1 11 1 16,-4 4-1-16,4 11 1 0,-1-9 1 0,-2 1-6 15,-3 5 1-15,0 3 0 0,8 4 0 0,0 3 0 16,-6 0-1-16,-1 0 0 0,4 8 1 16,3 4 0-16,-1-4 2 0,-6-1-2 0,4 9 1 0,-2-4 1 15,-3 1-1-15,2-6 0 0,-4 8 1 0,5-2-3 16,2-3 1-16,-2 0-1 0,2-10 1 0,3 3 0 16,0 2-1-16,-6-3 0 0,4-2 0 0,-6-2-1 0,0-3 1 15,0 2 0-15,3-17 0 0,2 7-1 0,-2-2 1 16,0 0-1-16,-6-13 2 0,1-2 1 0,-3 3 1 15,3 1 1-15,-8 6-1 0,0 0 1 0,-5 0-1 16,-1 5 1-16,-4-10-1 0,3 7 1 0,-1 0-1 16,-5 1 1-16,-2-1 0 0,-3 3-3 0,0 7 0 15,6-7 0-15,-6 10 0 0,-5 0 2 0,3 5-1 0,2 0 0 16,0 0 1-16,-2 5-1 0,4 0 2 0,1 10-2 16,0-5 1-16,2 8-4 0,3 0 0 15,0-1 0-15,2 3 0 0,1 1-6 0,1 1 0 16,9-9-1-16,5 7 2 0,-8-20-2098 0</inkml:trace>
  <inkml:trace contextRef="#ctx0" brushRef="#br0" timeOffset="46903.83">25214 7496 1394 0,'5'-3'0'0,"11"-2"0"0,1 3 0 15,-1 2 87-15,-4-8 0 0,1-2 1 16,5 0-1-16,0-7-51 0,-3 1 1 0,-2 4 0 0,2-11 0 16,0 8-21-16,-7 0 1 0,-3 2-1 0,0-4 0 15,-2 2 5-15,-3 4-1 0,0 1 0 0,0 3 0 16,0 4-2-16,0 3 0 0,-3-7 0 0,1 2 1 0,-1 2-19 15,-2 1 1-15,5-1-1 0,-8 11 1 0,-4 12 17 16,-4 0 0-16,4 3 0 0,-4 17 1 16,-1-2-5-16,4-10-1 0,10-1 1 0,3 1 0 0,0-3-15 15,0-2 1-15,5-6-1 0,6-1 1 0,-4-4-8 16,1-4 2-16,2-1-1 0,3-7 0 0,-3 0 7 16,-3 0 0-16,-1 0 0 0,11-7 0 0,4-1-1 0,-3-4 0 15,-6-4 0-15,19-9 1 0,-6-5-6 0,-7 2 1 16,-3 8-1-16,1 0 0 0,-6 0 4 0,-3 5 0 15,1 2 0-15,2 6 0 0,-5 2 1 16,-2-6 1-16,-3 11 0 0,0 0 0 0,0 0 4 0,0 0-1 16,0 0 0-16,0 0 2 0,0 0 23 0,0 0 1 15,0 0 0-15,0 8 0 0,0 7-7 0,0 8 0 16,0-6 0-16,2 4 0 0,1 6 0 0,-1-9 2 0,1 0-2 16,5-3 2-16,-6-8-9 0,1-2 0 0,2 3 0 15,2-1 1-15,1-7-7 0,-3 0 1 16,-2 3-1-16,-1-6 1 0,3 3-10 0,0 0 1 0,0-7 0 15,6-1 0-15,9-2-1 0,3-7 0 0,-10 4 0 16,4-2 0-16,-17 15-1940 0</inkml:trace>
  <inkml:trace contextRef="#ctx0" brushRef="#br0" timeOffset="47040">25754 7216 1670 0,'0'5'0'0,"0"-2"0"0,-3 2 0 16,-2-3 68-16,2 3-1 0,-4 0 0 0,-3 11 2 15,2-1-43-15,3-3 1 0,-3-2 0 0,3 3 0 16,-2 0-26-16,-1-3 0 0,8-10-1540 0</inkml:trace>
  <inkml:trace contextRef="#ctx0" brushRef="#br0" timeOffset="47150.71">25794 7390 1583 0,'0'0'0'0,"0"0"0"0,0 0 0 0,0 0 49 0,0 0 2 15,0 0-1-15,0 0 1 0,0 0-1390 16</inkml:trace>
  <inkml:trace contextRef="#ctx0" brushRef="#br0" timeOffset="47371.18">25090 6811 2173 0,'2'0'0'0,"6"-5"0"16,-3 2 0-16,5 3 0 0,5 0 0 0,-4 0 0 0,37-3 0 16,5 1-5-16,1-3-1 0,-3-3 0 0,7-2 2 15,1 5-24-15,-3-2 1 0,7-6-1546 0</inkml:trace>
  <inkml:trace contextRef="#ctx0" brushRef="#br0" timeOffset="47689.28">26461 7312 1746 0,'2'0'0'0,"4"0"0"15,6-5 0-15,6 5 89 0,2 0 2 0,8 0 0 16,16-3 0-16,-1-4-24 0,-5 2 2 0,3-3-2 16,-1 1 2-16,1-3-41 0,-5 2 1 0,-1-2 0 15,4 2 0-15,-39 8-1901 0</inkml:trace>
  <inkml:trace contextRef="#ctx0" brushRef="#br0" timeOffset="47871.78">26960 6987 1821 0,'-3'5'0'0,"0"3"0"0,-9 4 0 0,2 11 56 15,2 0 1-15,-2 2 0 0,0 2 1 16,-1 1-6-16,1-8 1 0,0 11 0 0,5 9 1 0,2-10-25 16,-7-5 0-16,3 6 0 0,1 4 2 0,1-2-31 0,0-11 0 15,3 3 0-15,2 3 0 0,0-28-1785 0</inkml:trace>
  <inkml:trace contextRef="#ctx0" brushRef="#br0" timeOffset="48134.09">27445 6818 1834 0,'-2'0'0'0,"-1"15"0"15,1 15 0-15,2 8 66 0,0 5 2 0,0 0-2 16,-3 5 1-16,1-5-17 0,-1-3-1 0,-2 0 0 16,0-2 1-16,2 2-75 0,1-9 2 0,-3 6-1 0,2 1 0 15,1-2-25-15,-6-4 0 0,-2-4-1530 0</inkml:trace>
  <inkml:trace contextRef="#ctx0" brushRef="#br0" timeOffset="48276.37">27239 7090 1658 0,'0'0'0'0,"0"0"0"0,11-7 0 0,6 7 35 15,6-5 1-15,0 2-1 0,3-2 0 0,-26 5-1385 0</inkml:trace>
  <inkml:trace contextRef="#ctx0" brushRef="#br0" timeOffset="48618.56">27631 7514 1620 0,'3'0'0'0,"2"0"0"16,2-10 0-16,6-1 3 0,0-9 2 0,0-2-2 16,4-11 2-16,4-10 40 0,-3-2 1 0,-3 2-2 15,3-3 2-15,-8 14 6 0,-3-1 1 0,-1-2 0 16,-1-1-1-16,-3 6-31 0,-2 10-1 0,-2 0 0 16,-3 5 1-16,-3-5 4 0,0 12 0 0,6 3-1 0,-6 5 1 15,0 0-13-15,1 0 1 0,-1 5-1 16,-15 10 0-16,0 0-12 0,3 3 1 0,5 0 1 0,0-1-1 15,2 3-1-15,5 3 0 0,1 0 0 0,-4-3 0 16,6 0-14-16,10-7 1 0,-5 4-1 0,3 8 2 16,5-9 10-16,4-1-1 0,-2 2 1 0,3 3 1 0,0 6-1 15,-3-6 0-15,0 0-1 0,3 5 2 0,2-2 4 16,-2-3 0-16,2 0-1 0,-7 0 1 0,2-2 20 16,-2-8 0-16,-3 5 0 0,5 0 1 0,0-2-13 15,-2-3 1-15,-3 0-1 0,-3-7 2 0,-2-3-1771 0</inkml:trace>
  <inkml:trace contextRef="#ctx0" brushRef="#br0" timeOffset="48994.25">26865 6423 1859 0,'0'0'0'0,"0"0"0"15,0-8 0-15,0 3 83 0,0 5 1 0,0 5 0 16,3 3 1-16,-1-6-29 0,1 1 1 0,-3-1 0 16,0 26 0-16,0 7-24 0,0 5-1 0,0-4 1 15,0 14 1-15,-8 5-34 0,1-2 0 0,-1 3 0 0,3 7 1 16,2-5 2-16,-2 2 2 0,0 3-2 0,-2 5 1 15,-3 3 4-15,2-8 1 0,0 0 0 0,-2 12 0 16,2-4 10-16,3-13 0 0,-2 7 0 0,-1-2 1 16,0-12-6-16,1-3 2 0,2 0-2 0,0 2 2 0,0-2 2 15,-6-13 1-15,6 5 0 0,-2-12 0 0,2 0-6 16,2-10-1-16,-2 2 0 0,-3 0 1 16,1-8 6-16,2-1 1 0,5-11 0 0,2 10 0 15,1-8-8-15,-3 3-1 0,0-5 0 0,7-12 0 0,-7 12-2255 16</inkml:trace>
  <inkml:trace contextRef="#ctx0" brushRef="#br0" timeOffset="50353.99">28176 7126 1369 0,'0'0'0'16,"0"0"0"-16,0 0 0 0,-6 5 148 0,1 2 1 15,0 1 0-15,3 19 0 0,-1 1-74 0,-2 2-1 16,0-9 0-16,0 4 1 0,0 5-41 0,0-7 0 16,0 2 0-16,7-2 1 0,-2-6-35 0,0-2 1 15,3-7-1-15,4 4 1 0,4-4-1 0,-4-5 0 16,-4-3 0-16,7 2 1 0,0 6-2 0,-2-8 1 0,4 0 0 15,9-10 0-15,-1-1-1 0,-2-6 1 0,0 7-1 16,10-15 1-16,-3 7-9 0,-4-7 1 0,-6-3 0 16,-5 8 0-16,0 2 7 0,-2-2 1 0,-3 0-1 15,-3 0 1-15,1-5 1 0,-3 7 1 0,-5 5 1 16,0 1-1-16,-3-6 6 0,-2 5 1 0,0 6-1 16,2-3 0-16,-2 7-3 0,-3 3 1 0,1-7-1 15,-4 7 1-15,-4 0-1 0,0 0 1 0,2 0 0 16,8 0-1-16,-1 7-5 0,-1-4 0 0,2-3 0 0,7 5 0 15,0 2-1-15,1-7 0 0,2 5 0 0,2-5 1 16,4 0-1-16,-4 0 0 0,1 0 0 0,4 0-1 16,6 0 1-16,2 0 0 0,1 0 0 0,9 0 0 15,6 8-2-15,-1 0 0 0,-5 4 1 0,-2-4 0 0,-5 7 1 16,-5 0 1-16,0 5 0 0,-1 13 0 0,-4-13 1 16,-3 3 0-16,0 4 0 0,-2-1 1 0,2-4-8 15,0-9 0-15,-3 5 0 0,-2 7 1 0,0-15-10 16,3 0 1-16,2-10-1 0,-5 2 0 0,-2 3 8 15,2-5-1-15,2 0 0 0,3 0 1 0,0 8 7 16,-2-8 0-16,2 0 0 0,0 0 0 0,0-8 7 0,0 3 0 16,-2 3-1-16,4-18 2 0,9-5 2 0,-1-3 0 15,-5 3 0-15,3-6 1 0,-1 14 8 0,-1 7 0 16,-4 7 0-16,6-2 1 0,-10 5-10 0,-1-2 0 16,-2-6 0-16,-2 8 1 0,2 3 10 0,2 2-1 15,1-5 0-15,2 7 0 0,2 13-9 0,3 3 1 16,-2 0-1-16,2 7 0 0,0-2-1 0,-2-3 0 15,2-13 0-15,3 4 2 0,0-6-10 0,-3-3 1 0,-2-7 0 16,7 3 0-16,0-3-3 0,-2 0 1 0,0-3-1 16,9-2 1-16,-1-5-12 0,-3-3 1 0,-1 1 0 15,4-3 0-15,-1-3-14 16,-5 3 2-16,1 5-2 0,-4-8 2 16,1 6 3-16,-5-3 1 0,-6 4 0 0,3-6 0 15,0 7 12-15,-2-3 2 0,-3 8-1 0,-5-5 1 0,2-10 2 0,1 5 2 0,-3 10 0 16,-3-8 0-16,-2 6 4 0,2-1-1 0,1 8 1 15,-4-5-1-15,1 5 7 0,3 0 0 0,2 5 0 16,-6 3 0-16,-4-1-1 0,2 8 0 0,3 3 0 0,-5 17 1 16,0-5-5-16,4-4 0 0,1-4 0 0,8 3 1 15,-1-14-2-15,1-4 2 0,2 3-1 0,2-2 1 16,3-1-7-16,0-4 1 0,-2-3-1 0,-1 0 1 0,1-3-4 16,5-2 2-16,2 5-1 0,3-2 0 0,4-18-2 15,1 4 0-15,-5 4 0 0,7-11 0 0,3 3 3 16,-5 2 0-16,-8 8-1 0,-5-2 2 0,-2 4-1 15,-1 8 1-15,3 0 0 0,-5 0 0 0,-2 0 1 16,2 0 0-16,2 0 0 0,1 33 0 0,-1 17 0 16,1 6 0-16,-3-1 0 0,-5-4 0 0,5-4 0 0,2-6 0 15,1 7 0-15,-8-3 0 0,2-2 0 0,1-3 0 16,-6 0 0-16,-4 8 0 0,1 0-1 0,4-10 1 16,-1-5 0-16,-5 2 0 0,3-5-1 0,3-5 1 15,-4-14-2-15,-1 6 2 0,-1 3-1 0,0-12 1 16,3-6-1-16,0 3 1 0,-3 1 0 0,3-4 1 15,0 3 0-15,2-5 1 0,1 0 8 0,-4-5 0 16,1 3 0-16,-3-4 1 0,1-9 17 0,-1 3 0 0,0-1 0 16,-2-7 1-16,2-3-4 0,3-7 1 0,0 2-1 15,2-4 0-15,6-1-4 0,-1-2-1 0,1-3 0 16,2-3 1-16,2 9-12 0,3 9 1 0,5-2-1 16,6 0 1-16,-16 25-2200 0</inkml:trace>
  <inkml:trace contextRef="#ctx0" brushRef="#br0" timeOffset="51395.14">29331 7181 1960 0,'0'0'0'0,"0"0"0"0,5 8 0 15,-3-3 70-15,1-3 0 0,2 3 1 0,0 5 0 0,-3 0-25 16,-2-2 1-16,0-1 0 0,3 6 0 0,0 5-47 15,-6-1 0-15,0 3 0 0,1 1 1 0,-3 1-3 16,-3-2 1-16,-2-9-1 0,8 1 0 0,2 1 1 16,0-11 1-16,-3 3 0 0,0-2 0 0,1-3 0 0,2 5 0 15,0-5 0-15,2 5 0 0,4-5 5 0,-4 0-1 16,-2 0 1-16,3-5-1 0,2 0 6 0,0 2 0 16,-3-4 1-16,8-13-1 0,3-21-6 15,2 6 1-15,1 0-1 0,4 12 1 0,-5-2-3 0,-7 12 0 16,0-4 0-16,4 4 2 0,-1 5-1 0,-6 1 2 15,0 2-2-15,2 5 1 0,1 5-4 0,-6 2 0 16,-2-7 0-16,8 8 2 0,2 12-2 0,-2 0 0 0,-3-5 0 16,5 13 1-16,3 5-2 0,0 0 1 0,-1-13 0 15,-4 8 0-15,2-3-2 0,3-10 2 0,0 5 0 16,-1-5 0-16,-1-2-2 0,-1-8 0 0,-3-3 0 16,3 11 1-16,1-13 1 0,-4 0 0 0,1 0 0 15,7-8 0-15,0 1 6 0,1-3 2 16,-1 0 0-16,5-11 0 0,3-4-3 0,-2 3 1 0,-4-1 0 15,-1-2-1-15,-4 2 4 0,-1 5 1 0,-4-4-1 16,1 7 1-16,-6-1-8 0,1 6 0 0,2 3 0 16,0-1 0-16,-2 3 2 0,-3 5 0 0,-5-2 0 0,2-6 0 15,0 16-1-15,1-6 2 0,-1 1-1 0,3 7 1 16,-2 7-2-16,-1 1 2 0,1 0-1 0,-3 12 1 16,-3 3-4-16,0-6 1 0,6-4 0 0,2 0 1 0,2-11-2 15,3 1 0-15,3 0 0 0,2-11 0 0,-5 3-1 16,0-2 1-16,1 2 0 0,4-5 0 0,0-5-3 15,-2 2 0-15,2-4 0 0,8-6-1 0,2-7-2 16,-2 5 0-16,-3-10 1 0,8-3-1 0,-5 3 2 16,-6-1 1-16,-1 11 0 0,-1-10-1 0,-5 15-1 15,0-8 0-15,0 11 0 16,0-6 1-16,-2-2 1 0,-3 8 2 0,0 7 0 0,0 0 0 0,0 5-1 16,0-3 1-16,0-4 0 0,0 4 0 0,0 11 0 0,-3-11 0 15,1 3 0-15,-4 20 1 0,-1 6 1 0,-3 4 0 16,5-2-1-16,5-6 1 0,0-11-1 0,0-4 0 15,0-2 1-15,2 3 0 0,1-6-1 0,-1-2 0 16,3 3 0-16,5-5 0 0,1 7-1 0,-4-10 0 0,1 0 0 16,7-8 0-16,5 6 0 0,-2-1 0 0,-5-5 0 15,2-4 0-15,6-1-1 0,-1 3 0 0,-2-2 0 16,-3-1 1-16,-2 10-1 0,-3-4 0 0,0-3 0 16,0 2 1-16,0-2-2 0,-2 8 1 0,0-3 0 15,-3 5 1-15,0-5-1 0,-3 5 1 0,1 0-1 16,2-5 1-16,0 2-1 0,-2 3 1 0,-1 0 0 15,1 0 0-15,-1 3-1 0,1 2 1 0,-1-5 0 16,-2 5 0-16,0 0-1 0,0-3 1 0,0 6 0 16,0-1 0-16,3 6 0 0,2 2 0 0,-2-7 0 15,-3-1 0-15,0 6 0 0,0-11 0 0,2 6 0 16,3-3 0-16,-2 2-2 0,-1-2 1 0,1 3 0 0,5-5 0 16,-1 7 0-16,3-3 0 0,-2-4 0 0,0 2 1 15,-1-5-1-15,1 0-1 0,0 0 1 0,2 0 1 16,0-5 0-16,-3 2 0 0,1-2 0 0,5 3 0 0,2-11 0 15,-5 0 1-15,-5 6 1 0,0-6-1 0,-2 3 4 16,0 0 1-16,2 3 0 0,0-4 0 0,-3-9 2 16,-2 8 1-16,0 2 0 0,0-8 0 0,0 5-1 15,0 3 1-15,0 3 0 0,-2-3 0 0,-3 0-5 16,0 2 2-16,-1 0 0 0,-4-2-1 0,-2 3 4 16,-1-3 0-16,-2 7 0 0,-6 1 1 0,1 2-9 0,0-8 2 15,2 8-1-15,0 10 0 0,-2 3-1 0,2-6 0 16,0-2 0-16,-5 8 2 0,3-5-3 0,7-1 1 15,5 6-2091-15</inkml:trace>
  <inkml:trace contextRef="#ctx0" brushRef="#br0" timeOffset="51663.14">30783 7211 1507 0,'3'-2'0'0,"4"2"0"16,14-25 0-16,2 14 108 0,-3 4 1 0,-5-6 0 15,-5 1 1-15,1-3-59 0,-4 7-1 0,-4 0 1 16,-3 8-1-16,0-5-35 0,-3 5 0 0,1 0 0 16,-6 0 1-16,-2 0-36 0,2 0 0 0,1 0 0 15,-4 5 1-15,-1 8 18 0,-3 2 1 0,-1-5-1 0,-4 18 1 16,0 5-19-16,2-11 1 0,5-1 0 0,8 4 0 16,0-8 26-16,-3-4 0 0,3 0 0 0,8-1 1 15,-1 3 8-15,-2-7 1 0,3-3 0 0,9 2 1 16,4 4 1-16,-4-4 0 0,-1-2 0 0,6 0 0 15,4-10-12-15,-3 0 1 0,-1 3 0 0,6-14 0 0,5-4-9 16,-2 3 0-16,-6-6 0 0,-5 0 1 16,-15 23-1707-16</inkml:trace>
  <inkml:trace contextRef="#ctx0" brushRef="#br0" timeOffset="51898.68">30610 6644 1733 0,'0'0'0'16,"0"0"0"-16,0 3 0 0,0 2 45 0,0 2 1 15,3-4 0-15,2-3 0 0,-3 5-35 0,-2 2 1 0,-2-1-1 16,2 14 0-16,-8 7 14 0,-2 1 1 0,0 0-1 16,-3-5 1-16,-5 4-26 0,1-7 0 0,-1 1 0 15,0-4 0-15,3 1 0 0,2-3 0 16,-2-2 0-16,-1-6 0 0,4 1 0 0,2-8 1 15,10 0-1549-15</inkml:trace>
  <inkml:trace contextRef="#ctx0" brushRef="#br0" timeOffset="52044.3">30463 6319 1494 0,'0'0'0'0,"0"-12"0"0,0 9 0 15,0-4 83-15,0 7 0 0,0 0 0 0,0 0 2 0,0-6-28 16,0 6 0-16,0 0 0 0,-5 13 0 0,-3-3-30 15,0 8 1-15,1 2 1 0,-16 18-1 0,-5 10-28 16,5-8 1-16,3-2-1628 0</inkml:trace>
  <inkml:trace contextRef="#ctx0" brushRef="#br0" timeOffset="52270.78">29959 6811 1758 0,'0'0'0'16,"0"0"0"-16,5-8 0 0,-2 5 88 0,2 3 0 16,2 0 0-16,6 0 0 0,2 0-29 0,-5 0-1 15,-4 3 0-15,9 5 1 0,-2-1-23 0,-6-7 0 16,-2 8-1-16,3-1 3 0,0 6-38 0,-3 2 0 0,0-7 0 16,0 12 0-16,-3-8 0 0,1 3 0 0,-1-2 0 15,1-3 0-15,-3-2 0 0,-3 2 0 0,1-3 0 16,2 1 1-16,0-3-2 0,0 0 1 0,0-5-1868 15</inkml:trace>
  <inkml:trace contextRef="#ctx0" brushRef="#br0" timeOffset="52598.8">31531 5818 2123 0,'-7'5'0'0,"-6"2"0"0,-5 3 0 0,-2 16 50 16,-3 1 2-16,2 16-2 0,9 13 2 0,2-16 1 0,4-2-1 15,1 15 1-15,5 10 1 0,3-8-34 0,2 8 0 16,3 0 1-16,4 3 0 0,-4-1-27 0,-3-2 1 15,3 8-1-15,2 4 0 0,-2-7 3 0,-3 3 1 16,2-1 0-16,-2 1-1 0,-2 0-4 0,-6-6 0 16,-7 6-1-16,-3 7 1 0,-4 5 5 0,-9-8 0 0,-7 9-1 15,-8 6 2-15,-9-7 0 0,-14-9 0 16,-12 11 0-16,-21 21 0 0,-5-15 4 0,-5-6 2 16,-15 11-1922-16</inkml:trace>
  <inkml:trace contextRef="#ctx0" brushRef="#br0" timeOffset="55403.57">25698 8718 1381 0,'0'0'0'0,"0"0"0"15,0 0 0-15,-8 33 124 0,8-16 1 0,5 9 0 16,-2 1-1-16,2 9-77 0,0-9 0 0,0 4 1 15,-3 1 0-15,6 9-3 0,5-14 0 0,2 9-1 0,-2-1 1 16,2-2-21-16,0 5 1 0,1 2-2 0,4-2 2 16,-2 2-22-16,-3 0 2 0,3 3-2 0,0 5 2 15,-1 0 2-15,1-13 1 0,3 5 0 0,7 3 1 0,-6-7 0 16,-4-9 0-16,3 4 0 0,7-4 1 0,-5-2-3 16,-1-4 1-16,-1-6 0 0,9-3-1 0,-7 3-2 15,3-9 1-15,9-4-1 0,-7-7 1 0,3 2 7 16,-3-4 2-16,0-6-1 0,-5-2 1 0,-3 0-8 15,0-3-1-15,3-2 1 0,3-2 0 0,-3-4-1 0,-6 4-1 16,1-9 1-16,-3-1-1 0,-4-1-6 0,-6 5 1 16,-3 11 0-16,-4-9 0 0,-6 6-22 15,-2 5-1-15,-3 0 1 0,-7 0 1 0,-1-3-1 16,1 8 1-16,0 0 0 0,-3 3 0 0,-3 7-1 0,6 0 0 16,-3 0-1-16,0 0 1 0,3 7 1 0,5 3 2 15,2-10 0-15,3 8 0 0,2-6 6 0,3 3-1 16,5-2 1-16,-2-1 1 0,2 6 13 0,2-8 1 15,1 2-1-15,2 3 1 0,5-5 8 0,3 3 0 0,-1 2 1 16,19-5-1-16,12 3-3 0,0-1 2 0,-2 6 0 16,-5-8 0-16,-6 0 7 0,-4 2 1 0,-1 3-1 15,1 3 1-15,-4-1-15 0,-4 6 1 0,-3 2 0 16,1-2 1-16,-6 4 1 0,-5-7 1 0,0 8 0 16,-5 20-1-16,-5-8-4 0,0-2 2 0,-3 7-1 15,1 0 0-15,-1-2-1 0,-2 2 0 0,-5 1 1 16,2 11 0-16,0-14 0 0,3 2 1 0,5-7 0 15,-3 10 0-15,1-5 0 0,4-13 1 0,11 3-1 16,12-11 0-16,-20-12-1814 0</inkml:trace>
  <inkml:trace contextRef="#ctx0" brushRef="#br0" timeOffset="55732.52">28036 8751 1922 0,'-3'0'0'16,"1"10"0"-16,-4 25 0 0,-4 0 71 0,0 3 0 15,0 5 1-15,0 5 0 0,-5 0-20 0,2-5 0 16,0 7 1-16,5 11 0 0,1-3-28 0,-1 2-1 15,1 3 1-15,1 0 1 0,4 3-27 0,-1-9-1 16,-2 6 1-16,5-7 0 0,3 2-2 0,-1-15-1 16,3 2 1-16,3-10 1 0,2 1 2 0,-5-9 1 15,-2-7 0-15,2-2 0 0,-2-13-1 0,2-5 0 0,5 5 0 16,-5-5 0-16,-5 0-3 0,0 0-1 0,2-5 1 16,11-10 0-16,2-5-12 0,-4-8 2 0,-6 3-1836 15</inkml:trace>
  <inkml:trace contextRef="#ctx0" brushRef="#br0" timeOffset="55908.04">27639 9555 1494 0,'0'0'0'0,"0"0"0"0,-5-3 0 0,2 3 80 0,3-5 1 0,5 5-2 0,5-2 2 16,3-3-25-16,0 2 0 0,-3-10 1 0,31-12 0 0,10-5-39 16,-6 7 0-16,6-4 0 0,5-1 1 0,-56 28-1605 15</inkml:trace>
  <inkml:trace contextRef="#ctx0" brushRef="#br0" timeOffset="56056.64">28646 9537 1808 0,'3'0'0'0,"7"0"0"0,3-8 0 0,2 6 69 0,-2-1-1 15,-3-4 1-15,41-11 0 0,7-12-57 0,-7 7 0 0,0 3-1 16,-3-5 2-16,-48 25-1613 0</inkml:trace>
  <inkml:trace contextRef="#ctx0" brushRef="#br0" timeOffset="56741.98">29811 8557 1960 0,'0'2'0'0,"0"3"0"0,0 3 0 15,0-1 2-15,0 1 2 0,3 0-1 0,-16 57 0 16,-2 6 53-16,2-13 2 0,3-3-2 0,0-2 1 15,0 0-10-15,0 0 0 0,2 5 0 0,-2 15 1 16,2-10-32-16,0 0 2 0,-2 5-1 0,-5 2 1 16,5-4 2-16,2-6 0 0,3-4 1 0,0-1 0 0,0-7-15 15,0-13-1-15,2 1 1 0,1-6 1 0,2-2-4 16,0-11 1-16,0-9 0 0,0-1 0 0,0-4-4 0,0-3 1 16,0 0-1-16,2 0 2 0,3 0-4 0,1-3 1 15,-6 3-1933-15</inkml:trace>
  <inkml:trace contextRef="#ctx0" brushRef="#br0" timeOffset="56896.62">29404 9346 1796 0,'0'0'0'0,"0"0"0"16,5 5 0-16,1-5 102 0,-4 0 1 16,1 0 0-16,4 0 0 0,1-5-47 0,0-3 0 0,2 5 0 15,25-22 0-15,9 3-59 0,-4-4 1 0,1-4-1 16,-3 2 1-16,-2 6-46 0,-3 4 1 0,2 3-1698 15</inkml:trace>
  <inkml:trace contextRef="#ctx0" brushRef="#br0" timeOffset="57884.31">30010 9587 1470 0,'0'0'0'0,"0"0"0"0,5 5 0 0,-3-5 94 16,1 0 0-16,0 0 0 0,2-5 2 0,-3 0-44 15,1 3 1-15,2-3 0 0,18-23 0 0,5-2-29 16,-3-5 1-16,-2-1 0 0,0-1-1 0,-3 1-25 16,-2 9 1-16,2-9-1 0,-4-7 1 0,-1 8 0 15,-5 7 0-15,-2 3 0 0,-6 3 1 0,-2-6 0 16,-2 8 2-16,2 10-1 0,-3 2 0 0,1-2 15 0,-3 2 1 16,0 6-1-16,-3-3 1 0,-2 2-8 0,0 1 0 15,-3 2 0-15,0 10 0 0,-2-3 6 0,0 6 0 16,-1-5-1-16,-7 19 1 0,-2 4-9 0,5-4 1 15,4 6-2-15,4-5 2 0,-1-1 2 0,0-1 2 16,3 11-1-16,2-9 0 0,1 0-3 0,-1 2 0 16,6 3 0-16,4-5 1 0,1-1 5 0,2 1 1 15,2-5-1-15,6 4 1 0,0-4-12 0,0-5 1 16,2-1-1-16,5-4 1 0,-2-5 5 0,0-3 2 0,5 0-2 16,7-10 1-16,3-3 2 0,-2-7 1 0,2-5 1 15,5-8-1-15,-2-7-9 0,-3 7 0 0,0-17 1 16,0 7-1-16,3-5-2 0,-6 3 2 0,-2 4-2 15,3-6 1-15,-9-4-1 0,-4 8 0 16,0 6-1-16,2-4 1 0,-2-6-4 0,-10 4 1 0,-3 8-1 16,3 7 0-16,-6-5-7 0,-4 8 2 0,-4 7-2 15,-1 6 1-15,2 7-15 0,2 0 1 0,-4 2-1 0,-6 3 2 16,-2 3 0-16,-1 5 1 0,1-3-2 0,-18 20 2 16,2 0 7-16,11-2-1 0,5-3 1 0,0-2 0 15,2-3 10-15,5 3 0 0,3-3-1 0,8 0 2 0,-1 0 1 16,3-5 0-16,3 5 0 0,5-5 1 15,2 11 2-15,-2-4 0 0,-1-2 0 0,11 3 1 16,-5 5 6-16,-5 5 0 0,2-16 0 0,3 11 1 0,-5-3-6 16,-6-5 2-16,-2 0-2 0,0 6 2 15,-5-1-1-15,-2-10 1 0,2 3 0 0,2-3-1 0,1-3-4 16,-6-9 2-16,-2 2-1 0,5 2 0 0,0-4 1 16,-2 2 1-16,-1-5-1 0,1 0 1 0,-1 0 2 15,3 0 2-15,0 0-1 0,0-5 1 0,0 2 0 0,0-7 1 16,0 5-2-16,10-40 2 0,8-10-6 0,2-3-1 15,-2 12 0-15,0 8 0 0,-3 3 2 0,-2 7 0 16,2-9 1-16,3 1-1 0,-5-6-3 0,-3 4 2 16,-2 0-2-16,2 0 1 0,0 3-3 0,-2 2 1 15,2-2 0-15,-5-8 0 0,3 3-2 0,2-3-1 0,0 3 1 16,-10-11 1-16,2 16-1 0,1-5 1 0,0-3-2 16,-6 7 2-16,3 4 0 0,3 4 0 0,-1 5 0 15,-4 6 0-15,-1 7 1 0,-2 2 0 0,0 5 0 16,2 3 0-16,3 0 0 0,0 0 1 0,-2 0-1 15,-6 13 1-15,-2 5 1 0,0-1 0 0,0 9 1 16,-11 29 0-16,-2 0 0 0,6 1 2 0,4-6-1 16,5 6 1-16,6-8 3 0,2 2 1 0,0-2-1 15,0 0 1-15,0 2-2 0,0 1 1 0,0 1 0 16,2-1 1-16,3-6-7 0,0 1 1 0,0-9-1 0,1 1 0 16,-1-5 1-16,-3-13 2 0,3 3-1 0,8-3 1 15,-3-10-2-15,-7 0 2 0,-1-2-1 0,3-8 1 16,-2-5-2-16,-1 5 2 0,4 5-1 0,1-13 1 0,3-5-4 15,-2-2 1-15,-3 3 0 0,-2-24 0 0,2-6 0 16,-5 4-1-16,-11 8 0 0,4 2 0 0,-1 8-1 16,1 10 1-16,-1-3 0 0,3 5 0 0,2 3-1 15,3 5 1-15,0 0-1 0,0 0 2 16,0 0 1-16,3 0 1 0,2 0 1 0,31 0-1 0,27 0 9 16,8-5-1-16,11-5 0 0,4-15 2 0,-2-5-2 0,0 2 1 15,15-15-1-15,8-5 0 0,0-4 2 0,-3 1-1 16,13-17-2161-16</inkml:trace>
  <inkml:trace contextRef="#ctx0" brushRef="#br0" timeOffset="65901.64">18668 7093 464 0,'0'0'0'0,"0"0"0"0,0 0 0 0,0 0 53 15,0 0 0-15,0 0-1 0,-5-28 2 0,5 26-25 16,0-3 1-16,0 2-1 0,0-10 0 0,0 6-7 0,0-1 2 15,0 1-2-15,0-13 2 0,0-3 31 0,-5 3 0 16,3 7 0-16,-9-10 1 0,4 3-56 0,-8-5 1 16,4 2-1-16,-1-2 1 0,2 8 23 0,-8-4 0 15,5 4 0-15,0-1 1 0,1-2-2 0,-4 0 2 16,4 5 0-16,-6-5-1 0,-5-1-2 0,0 1-1 16,0 5 0-16,3 0 1 0,-8 5-3 0,2 7 1 0,1 3-1 15,-1-5 1-15,-2 5 5 0,3 5 1 0,-8 0-2 16,0-2 2-16,5 10-3 0,2-6-1 0,4 1 1 15,-14-6 0-15,10 8-8 0,6-2-1 0,-3-1 1 16,-7-4-1-16,-1 2-3 0,3 8-1 0,0-1 0 16,-5-2 1-16,-5 3 4 0,0-1 0 0,0 4 0 15,2-4 1-15,0 16-10 0,6-5 1 0,-6-1 0 16,-2 3 1-16,5-4 14 0,5-1 2 0,3 10-2 16,-3-2 2-16,5 2-13 0,5 0 0 0,3 13 0 15,-3-3 1-15,3 6 4 0,2-11 1 0,0 5 0 0,0 3 0 16,6-3-10-16,4-7-1 0,-2 2 1 0,0 11 1 15,3-1-6-15,-6-7 2 0,5 2-1 0,1 1 0 16,-3-4-2-16,0 11 2 0,0 5-1 0,2 5 0 0,3-5 5 16,0-10 0-16,0 12-1 0,0-7 1 0,0-2-7 15,8-1 0-15,2-2 0 0,3-8 0 0,-8 0 3 16,5-2 1-16,8 2-1 0,2 1 2 0,5-4 7 16,1 4 1-16,-1-1 1 0,6 8-1 0,-3-10-1 15,-3-3 0-15,6-2-1 0,7 7 2 0,-5-2 1 16,0-13 1-16,5 5-1 0,0-5 1 0,-5-2-3 0,1-3 1 15,6-3-1-15,3 4 1 16,1-9-4-16,-6-2 0 0,3 3 0 0,4-6 1 0,4-2 1 0,-11-2-1 16,8-3 0-16,7 2 0 0,-7-7-2 15,0 0 1-15,7-10-2 0,8 5 2 0,-7-11 0 0,-4-1 0 16,4-1 0-16,2-7 1 0,0 0-5 0,-8-1 1 16,-2 1-2-16,7-5 2 0,-4 4 7 0,-6 1 2 15,0-5-1-15,6-3 1 0,-11 13-14 0,-3-3 0 0,6-2 0 16,0-1 0-16,-6-1 11 0,-7 1 0 0,-2 6-1 15,-1-5 2-15,-7-1-7 0,-3 1 2 0,1-5 0 16,-4-3 0-16,1 3 1 0,-5 4 1 0,-6-4-1 16,1-3 1-16,-3 8-2 0,-3 0 1 0,1-1 0 15,-3-4 0-15,2-8 0 0,-5 13 0 0,3-8 0 16,-10-2 1-16,2 10-2 0,1 4 1 0,-1-4 0 16,-5-13 0-16,3 8 0 0,2 5 0 0,-5-1 0 15,-5-14 1-15,3 17-6 0,2 3 2 0,0 5-2 16,-12-11 2-16,-1 9-2 0,1 1 2 0,-3-4 0 0,0-3-1 15,-3 8-4-15,3 5 2 0,0 0-1 0,-5-5 0 16,5-3 5-16,-3 10-1 0,-2 6 1 0,-5-8 0 16,-1 5-3-16,6-1 1 0,-2 6-1 0,-4 0 1 15,-7 3-4-15,3 14 1 0,-8 8 1 0,-5 16-1 0,61-31-2208 16</inkml:trace>
  <inkml:trace contextRef="#ctx0" brushRef="#br0" timeOffset="67826.78">18506 6750 414 0,'0'0'0'0,"-28"-15"0"0,7-5 0 0,-4 7 94 16,4 3 0-16,-7-2 0 0,3-6 2 0,-8-5-3 15,2 3 0-15,1 0 0 0,-1 2 0 0,-4 6-80 16,2 4 0-16,-3-4 1 0,-2 4-1 0,2 8 22 16,6 0 0-16,-11 8-1 0,-7-1 2 0,2 6-36 0,5 2 1 15,6 10 1-15,2-2-1 0,-6 7 1 0,9-5 1 16,-6 3 0-16,6 0 0 0,4-1-5 0,-4 1-1 16,-8 2 1-16,4 11 1 0,1-6-9 0,3 5 1 15,-1 3 0-15,-4 5 0 0,2-5 3 0,5 5 1 16,2 7-1-16,3 5 2 0,6-7-2 0,4-5 1 15,0 13-1-15,0-3 0 0,8 2 4 0,8-4 0 16,-1-1 0-16,3 3 0 0,-2 2-4 0,5-2-1 16,7 3 0-16,3 4 0 0,2-7-1 0,0 0 0 0,6 10 0 15,9 3 0-15,-1-16 2 0,-4 1 2 0,1-1-1 16,7 1 1-16,2-1 2 0,-6-10-1 0,6-4 1 16,6-1 0-16,-3-12-3 0,-7 0 2 0,5-8-1 15,2 0 0-15,0-3 4 0,0-4 0 0,1 0 0 16,4-6 0-16,-5-2 7 0,-5 3 0 0,6-8-1 15,4-8 2-15,-5 3 18 0,-7-7 0 0,4-1 0 0,6-5-1 16,-5-2-17-16,-8 0 0 0,3-8 0 16,-3-4 1-16,5-4 18 0,0 6 1 0,0-3-1 15,-2-4 1-15,-6-9 0 0,-2 8 0 0,0-7 0 0,-2-5 1 16,-3-3 4-16,-5 2-1 0,2 1 1 0,-2-13 1 16,-1 10 0-1,-1 3 1-15,2-1 0 0,-1-4 1 0,-4-1-4 16,-3 8 1-16,-5 1 0 0,3-4-1 0,-3 3 0 0,-2 16 0 0,-3-9 1 0,-5 6-1 0,-3 0 3 15,0-1 0-15,-4-1 0 0,-6-4-1 0,0 9-6 16,5 4 2-16,0 0-1 0,-15-2 0 0,1-5-4 16,1 7-1-16,-7 3 1 0,-5 2 1 0,-3 8-16 15,-5 5 1-15,-10 7-1861 0</inkml:trace>
  <inkml:trace contextRef="#ctx0" brushRef="#br0" timeOffset="69881.45">17915 8418 1293 0,'0'0'0'0,"0"0"0"0,0 0 0 0,0 0 60 16,0 0 0-16,-12 23 0 0,1-10 1 0,1 7-24 0,0-5 1 0,2 7 0 15,-2 9 0-15,-8 12-45 0,1-6 1 0,-1 1-1 16,3-3 0-16,4 3 7 0,4 3 0 0,-11 9 0 0,0 3 0 16,0 2-4-16,-2-7 0 0,-3 3 0 15,3 9 0-15,2-2-1 0,0-3 0 16,-5 3 0-16,-2 3 0 0,4-11 4 0,-4 3 1 0,2-5 0 0,-7 2 0 15,-1-2 0-15,1-12 0 16,-6 11 0-16,-7-9 0 0,7-2 0 0,3-4 0 16,-10 4 0-16,2-4 0 0,-2-4 0 0,5-8 0 0,-6 5 0 15,1 3 0-15,-5-10 0 0,5-6 0 0,-8 6 0 16,-3 0 1-16,1-11 6 0,7 1 1 0,-2-6-1 0,-8 3 0 16,2 0 15-16,-2-5 0 0,-2-2 1 0,-3-1-1 0,0-2-2 15,2 3 2-15,-12-6-2 0,-5-7 1 16,9 5 7-16,1 0 0 0,-2-10 0 0,-6 2 1 0,0 0 7 15,8 1 0-15,-8-1 0 0,-2 1 1 0,5-6-4 0,4 3-1 16,4-3 1-16,-6 3-1 0,3 0-6 0,5-3 0 16,2-2 0-16,-4-5 0 0,2 2 1 0,5 3 1 15,-5-3-1-15,-10-2 1 0,9-8-8 0,9 8 0 16,0-3 0-16,-1 3 1 0,8-11-1 0,3 6-1 0,-3 0 0 16,-5-8 0-16,8 8-7 0,8-1 0 0,-1 4 1 15,3-11 0-15,5 8 3 0,8 7 0 0,-3 0-1 16,2-7 1-16,9 15-5 0,7-8 2 0,-1 8-2 15,6-13 1-15,0 10-6 0,-2 1-1 0,4 4 1 16,4-5 0-16,-1 3-1 0,0 5 1 0,2-5 0 16,-7 5 0-16,3-5-1 0,-1 7-1 0,1 0 1 15,2 3 0-15,0-2-4 0,-5-1 2 16,3 11-1-16,-1-11 0 0,1 6-1 0,2 1 0 0,-5 4 1 16,2-6-1-16,-2 6-1 0,0 2 0 0,0-3 0 0,3 3 0 15,5 3-1-15,-8-3 1 0,0 2-2 0,5 14 2 16,7 4-1-16,4 0 0 0,-1 10 0 0,-2 10 1 15,-1 3-3-15,-4-13 0 0,2-2 1 0,-5-3 0 16,3-2-3-16,-8-5 2 0,5-1 0 16,-5 1-1-16,0-3 0 0,0-2-1 0,5-6 1 0,-5-4 1 15,-2 2-6-15,2-5 1 0,0 5-1 0,0-5 1 0,0 0 3 16,0 0 1-16,0 0-1 0,0 0 1 0,0 0 2 16,0 0-1-16,0 0 1 0,0-5 1 0,0-3 0 15,2 1 1-15,6-6 0 0,-3-20 0 16,7-12 1-16,-4 5 0 0,-3-8 0 0,-5 25 0 0,0-2 3 15,0 15 0-15,0-8 1 0,0 11-1 0,-5 4 4 0,5-2 1 16,0 5 0-16,0 0 0 0,0 0-1 0,0 0 1 16,0 0-1-16,0 0 1 0,-5 0-5 0,5 0 2 15,0 0-2-15,-13 15 2 0,-7 20-2 0,-11 11 2 16,3-3 0-16,0 5-1 16,6 2-4-16,-4 5 2 0,8 16-1 15,-10 17 0-15,8-2 1 0,0 5 1 16,-11 17-2149-16</inkml:trace>
  <inkml:trace contextRef="#ctx0" brushRef="#br0" timeOffset="73508.45">2791 11797 577 0,'0'0'0'0,"0"0"0"15,38-20 0-15,-20 13 62 0,-5-6 1 0,4 0-1 16,6-4 1-16,-2 4-12 0,1 6 2 16,-1-6 0-16,2-2-1 0,-3-3-36 0,3 3 1 15,-3 8-1-15,8-6 0 0,-2-5-8 0,-1 6 1 0,6 7-1 0,-1-8 1 16,1 11-9-16,-1-6 1 0,1 16-1 0,4-8 1 0,-4-8-1 16,-6 3 2-16,6 10-2 0,-1 3 1 0,1-8 0 15,-6 0 1-15,6 5-1 0,5 5 1 16,-6-5 4-16,1-5 0 0,2 0-1 0,7 0 2 0,-6 0 6 15,1 0 1-15,1 0-1 0,7 0 2 0,-5 0-12 16,3 0 2-16,2 2-2 0,0-2 2 0,1-2 9 16,-9 2 1-16,3 2-1 0,1 3 1 0,1-5-12 0,-2 5 1 15,6 0-1-15,-4 5 2 0,-1-7 4 0,-4-3 0 16,8 5 0-16,8-5 1 0,-10 3-3 0,2-3 2 16,0 0-1-16,6 0 1 0,-6 0-1 0,0 0 1 15,6 0 0-15,-4-8 0 0,4 5 10 0,-9 3 0 16,6 0 0-16,3-10 2 0,-1 5-7 0,0 5 2 15,1 0-2-15,2-5 2 0,-3 0-2 0,-13 3-1 16,9 2 1-16,-1 0 0 0,-5 2 1 0,-2 3-1 16,-3-5 1-16,2 0-1 0,1 0-9 0,-3 0-1 0,8 0 1 15,2 0-1-15,5 0 22 16,-4 0 0-16,4 0 0 0,3 0 1 0,-3 5-10 0,-10-5 1 16,3 0-2-16,7 0 2 0,-9 0 4 0,-1 3-1 0,5-1 0 15,3-2 2-15,0 0-10 0,-6 0 2 0,4 0-1 16,4 0 1-16,3 0 0 0,2-2-1 0,-2-1 1 15,2-2-1-15,-2 5-6 0,-10 0 1 0,5-5-1 16,7 3 1-16,-4-3 7 0,-6 2-1 16,5 3 1-16,8-10 0 0,-7 8-9 0,-4-6-1 0,9 8 1 0,-3 0 0 15,2-5-2-15,-10 5 1 0,1 5 0 16,9-5 0-16,-2 0 0 0,-8 0 0 0,11 0-1 0,2 0 1 16,-3 0 2-16,-2 0 1 0,10 0-2 0,0 0 2 15,-5 0-4-15,-3-5-1 0,-2 5 1 0,-2-3-1 0,1 3-2 16,4-5 0-16,2 5 0 0,-3-7 0 0,3 7-1 15,-7-5 2-15,-1 2-2 0,15-4 1 0,-9 2-4 16,-6 2 1-16,3 3-2 0,3-2 2 0,-4 2-12 16,-1 0-1-16,2 0 1 0,5-3 1 0,-3-4 4 0,0 2 0 15,6 2 0-15,2-10 1 0,0 6 0 0,-7-1 2 16,2 3-2-16,5-10 2 0,0 8 1 16,-10-3 2-16,7-1 0 0,11 4-1 0,-13-8 2 0,-3 10 1 15,3-3 0-15,5 3 0 0,0-5 1 0,-12 5 1 16,6 0-1-16,1 2 0 0,-2-4 6 0,-3 7 0 15,-3 0 1-15,8 0 0 0,-2-13 1 0,-9 1 0 16,9 9 0-16,-6-2 1 0,-2 5-2 0,0-2 1 16,-3-3 0-16,8 0 0 0,-3-3 0 0,-7 5 0 0,2 3 0 15,0-7 1-15,1 2-6 0,-6 0 2 0,0 2-1 16,8-4 0-16,-3 7 9 0,-5-5 0 0,-2 0 1 16,9 5-1-16,1 0-4 0,-8-3 2 0,1-4-1 15,6 7 0-15,-1 0 3 0,-11 0 0 16,2-5 1-16,1 5-1 0,7-3-6 0,-5-2 0 0,-2 2 0 15,2-2 1-15,-2 3 1 0,-6-1 0 0,3-4 0 16,3 4 1-16,0-4-3 0,-6 2 1 0,-4 0-1 16,4-3 1-16,1 6 0 0,-6 2 0 0,-2 0 0 0,7-5 1 15,-9 2-5-15,-3 3 0 0,5-5 0 0,-3 2 0 16,3 3 4-16,-10 0 0 0,4 0 0 0,-4 0 1 16,-5 0-2-16,2 0 0 0,-3 0 0 0,11-5 1 0,-5 5-5 15,-3 0 2-15,-2 0-1 0,-1 0 0 0,4 0-5 16,-6 0 0-16,2 0 0 0,6 0 0 0,-13 0-2064 15</inkml:trace>
  <inkml:trace contextRef="#ctx0" brushRef="#br0" timeOffset="84040.5">14481 7141 841 0,'0'0'0'15,"0"0"0"-15,-23-23 0 0,3 3 57 0,4 5 1 16,-4-5-1-16,-5-3 1 0,2 5 22 0,-3 3 0 15,-4 0-1-15,-1-13 2 0,1 8-33 0,-1 0 2 0,-7 5-1 16,-3-5 0-16,3-6-24 0,-3 4 0 0,3 7-1 16,-10 7 1-16,0-4-11 0,-1 4-1 0,-2 3 1 15,-10 10 0-15,0-3-5 0,5 9 0 0,-5 11 0 16,-8-2 1-16,11 8 9 0,-1-5 0 0,-2-3 0 16,3 8 2-16,2 2-7 0,5 8 2 0,-2-3-2 15,2 3 2-15,2 7-14 0,6-2 1 0,2 5-1 16,-7 0 0-16,7 5-2 0,6-8 0 0,4 3 0 0,1 7 0 15,2-2-1-15,7-7 1 0,1 4-1 0,2 18 1 16,3-2-3-16,5-6 0 0,5 11 0 0,7-1 1 16,1 3-3-16,-1-7 1 0,8 2-1 0,11 2 1 15,2-2-1-15,2-5 1 0,8 5-1 16,8 3 1-16,2-16-1 0,6-7 1 0,-1-5-1 0,8 5 1 0,5-13 2 16,-5-5-1-16,5-2 1 0,13-10 1 0,-8-1 0 15,3-6 0-15,-1-4 0 0,3-7 0 0,-7 0 1 16,2-7 0-16,-5-4 0 0,5 1 1 0,-5-5 1 15,-5-2 0-15,0-6 0 0,0-5 2 0,-2-5 20 16,-11 6 1-16,5-9 0 0,3-4-1 0,-7-3-7 0,-9-5 0 16,-2-9 0-16,3-1 0 0,-6 2 11 15,-7 8 0-15,3-7 0 0,-1-13 0 0,-7 5-4 16,-5 7-1-16,-1-7 1 0,-1-5-1 0,-4-2 0 0,-2 7 0 16,-5 7 1-16,-5-2-1 0,0 5-3 0,-3 11 0 15,-4-6-1-15,-6-8 1 0,5 8-2 0,-10 6 1 16,-2 1 0-16,2-7 0 0,-2 3-6 0,-1 7-1 15,-9 3 0-15,-4 0 1 0,-4-1 2 0,-5 14 1 0,-6 9 0 16,-14 13-1-16,68 0-1957 0</inkml:trace>
  <inkml:trace contextRef="#ctx0" brushRef="#br0" timeOffset="85601.78">18885 7126 853 0,'0'0'0'16,"0"0"0"-16,17-43 0 0,-11 23 90 0,-1-3 0 15,-3 5 0-15,-2-9 0 0,-2 6-55 16,-3 4 3-16,-3 4-1 0,-2-7 0 0,-8-3 9 15,5-4 0-15,-5 9 0 0,-7-10 0 0,-3 6-30 0,3 6 2 16,-9-4-1-16,-1-5 1 0,-3 0-17 0,5 12 2 16,0-2-2-16,-8 3 1 0,0-6 4 0,5 8-1 15,-4 2 1-15,-1 3-1 0,0 0 0 0,-2 3-1 0,-5 2 1 16,-1 0-1-16,-1 0 0 0,1 12 0 16,-2 3 1-16,-7-7-1 0,4 5 4 15,9-1 1-15,-6 3-1 0,0-2 1 0,0 4-1 16,8 1 0-16,-8-3-1 0,5 5 2 0,3 1-4 0,5 1 0 15,-1-2 0-15,4 1 1 0,-3-6-4 16,5 5 0-16,0 8 0 0,-3-1 1 0,5 4 0 0,6 1 1 16,2 4 0-16,3 11 0 0,-6 1 0 0,3 3 0 0,6-3-1 15,9 7 2-15,-5 0-2 0,3-4 2 0,2 9-1 16,8 11 1-16,0-8 16 0,0 5 0 0,3 10 1 0,7 5 0 16,3-15-12-16,5-5 0 0,-1 3 1 0,4-3-1 15,2-3 10-15,7-9 0 0,3 9 0 0,8-2 2 16,-3 5-16-16,3-8 2 0,5 6-1 0,7-11 1 0,-5-4-7 15,-4-3 0-15,12-1 0 0,7-1 0 0,-9-6-1 16,-3-5 0-16,7-5 0 0,3-4 1 0,0-4-1 16,-5 1 1-16,-2-6 1 0,7-4-1 0,-3 0 0 15,-4-6 1-15,-4-2 0 0,9-2 1 0,0-6 0 16,-6 0 0-16,-2-2 1 0,0-7 0 0,-6-1 14 0,-1-2 1 16,-1-8-1-16,3-2 1 15,-8 2-19-15,0 1 0 0,-2-6 0 0,2-3 0 0,-2-4 17 16,-11-3 0-16,3-7 0 0,0-5 0 0,-5-6-2 0,-5-2 1 15,-6-2 0-15,1-11-1 0,-8-7 10 0,-5 5 0 16,-10-16-1-16,2 1 1 0,-4 2 1 0,-4 8 0 16,-4-7 0-16,-3-1-1 15,-2 8-4-15,-1 5-1 0,1 2 0 16,-13-7 0-16,2 10-15 0,0 20 0 0,-4 0 1 0,-6 3-1 16,3 4 2-16,-11 16 1 0,-12 5-1 0,-20 15 1 15,-16 17-7-15,-13 21 1 0,-30 5-1976 0</inkml:trace>
  <inkml:trace contextRef="#ctx0" brushRef="#br0" timeOffset="91119.51">18933 5493 1444 0,'0'0'0'0,"0"0"0"0,0 0 0 16,0 0 55-16,0 0 1 0,0 0-1 0,0 0 1 16,10 25-35-16,-2-18 2 0,-6-4-2 0,9 7 1 15,1 5-108-15,1 0 0 0,-13-15-1100 0</inkml:trace>
  <inkml:trace contextRef="#ctx0" brushRef="#br0" timeOffset="96994.4">16099 12294 967 0,'0'0'0'0,"0"0"0"0,0 0 0 16,20-23 10-16,-10 10 1 0,-2-2 0 15,10-10 1-15,-5 0 52 0,4 5 0 0,-4 0-1 0,0 5 3 16,-3-3-42-16,-2 8 2 0,-3-3 0 0,2-2 0 16,6 2-22-16,-8-2 2 0,0 8-1 0,5-3 1 15,6-8 2-15,-4-2 1 0,-4 2-1 0,10-7 1 0,2 5-8 16,-2-13 1-16,-3 3 0 0,6 2 1 0,-4 8 3 15,-9-8 1-15,5 1 0 0,5-6 1 0,-6 5-1 16,-2 13 1-16,-7-10 0 0,7 7 1 0,-5-2-8 16,-2 12 2-16,2-7-1 0,0 10 0 15,-5 5 1-15,3 0 2 0,-3-5-1 0,0 3 1 0,0 2 7 0,0-5 1 16,0 5-1-16,2 0 1 0,6 0-1 0,-8 0-1 16,0-3 0-16,0 3 0 0,0 3 3 0,0 2 0 15,0-5 1-15,0 7-1 0,0 1-1 0,0 4-1 16,0-4 0-16,0 12 2 0,0 8-5 0,-8 2 0 15,3 3 0-15,5 5 1 0,-10-1 0 0,2-9 0 16,-5 2 0-16,6 6 0 0,2-1-9 0,0 0 2 16,-3 1-1-16,3 1 0 0,0-1 11 0,-3-9-1 15,1 1 0-15,2 7 1 0,5-7-2 0,0 0 1 0,-6 0-1 16,1 7 2-16,5-7 11 0,0-8 1 0,-2-3 0 16,2 3 1-16,-3-2-5 0,1-3 1 15,-3-7 0-15,10 4 0 0,-5-2 1 0,0-5-1 0,0 3 0 16,0-8 1-16,0 5-8 0,0-5-1 0,0 3 1 15,0-3-1-15,0 0 1 0,0 0 1 0,0 0-2 16,0 0 2-16,2 0-12 0,-2 0 1 0,0 0-1 16,0 0 1-16,0 0-5 0,0-3 0 0,0 3 0 15,0-5 0-15,0 5-51 0,0 0 2 0,-2 0 0 0,2 0-1 16,-8-2-18-16,3-4 0 0,0 6 0 16,-8 8 1-16,-17 0 6 0,-1 2 0 0,1-3 1 15,-1 3-1-15,-2 0 6 0,10-2 0 0,5 0 0 0,0-1 0 16,6 1 38-16,-1-6 1 0,3 1-1 0,-3-3 0 15,0 0 27-15,6 0 0 0,7 0 0 0,-5 0 1 0,2 0 23 16,3 0 0-16,0 0-1 0,-2 0 1 16,-1 0-2-16,3 0-1 0,0 0 0 0,3 0 1 0,7 0-3 15,-3 0 0-15,4 0 0 0,17 2 1 0,17 3 13 16,-6-5 1-16,-4 0 0 0,1 0 0 16,-3 0-8-16,-5 0 1 0,5 0 0 0,8-5 0 0,2 0-10 15,-2 3-1-15,-1 2-1610 0</inkml:trace>
  <inkml:trace contextRef="#ctx0" brushRef="#br0" timeOffset="99030.24">18104 13050 866 0,'0'0'0'0,"0"0"0"0,0 0 0 16,0 0 84-16,0 0 0 0,0 0 0 0,25-18 0 16,-7 13-54-16,0-5 0 0,-3 2-1 0,23 1 1 0,0-1 4 15,3 1 1-15,0-6 0 0,4 6-1 0,-1-1-17 16,1-5 0-16,4 1 0 0,7 2 0 0,-3-3-10 16,1 1-1-16,9 4 1 0,6 8 0 0,-5-8-1 15,-3 1 2-15,10-6 0 0,3 6 0 16,-1-6 17-16,-4 11 1 0,10-6-1 0,0 3 1 0,-3-3-9 0,-2 1 0 15,5-1 0-15,7 8-1 0,-2-10-8 0,-10 8 1 16,5 2-1-16,7 2 1 0,-2 1 11 0,-7-3 2 16,2 0-1-16,7 7 0 0,-5 1 0 0,-4-6-1 15,-1 3 0-15,5-2 0 0,-7 2 1 0,-8 8 1 16,3-13-1-16,5 2 0 0,-5 3-7 0,-11 3 0 16,1-8 1-16,-6 0 0 0,0-5 7 0,-4 2 1 15,-1 3-1-15,0 0 2 0,-7-5-7 0,-8 3 3 16,3 2-2-16,-1 0 1 0,-7 0-1 0,-7 0 0 0,2-8-1 15,5 8 3-15,-13-5-14 0,-5 5 2 0,-2 0 0 16,2 0 0-16,-10 0-1781 0</inkml:trace>
  <inkml:trace contextRef="#ctx0" brushRef="#br0" timeOffset="99750.13">16959 14141 1646 0,'0'0'0'15,"0"0"0"-15,0 0 0 0,0 0 78 0,0 0 1 16,0 0-1-16,0 0 1 0,0 0-41 0,0 0 0 16,0 0 0-16,0 0 1 0,0 0-46 0,0 0 1 15,0 0 0-15,0 0 0 0,0 0-22 0,25 0 0 16,-25 0-1497-16</inkml:trace>
  <inkml:trace contextRef="#ctx0" brushRef="#br0" timeOffset="100152.62">20386 14113 1595 0,'0'0'0'16,"10"-5"0"-16,13-3 0 0,12 3 28 0,6 3 1 15,7-6 1-15,11-4-1 0,12 7 9 0,-2 2 1 16,5-2-1-16,7 3 2 0,-7 2-38 0,-3 0 0 0,8 0-1406 15</inkml:trace>
  <inkml:trace contextRef="#ctx0" brushRef="#br0" timeOffset="101843.37">19615 6521 426 0,'0'0'0'0,"0"0"0"0,0 0 0 15,0 0 2-15,0 0 2 0,0 0-329 0</inkml:trace>
  <inkml:trace contextRef="#ctx0" brushRef="#br0" timeOffset="103173.21">18498 8063 1168 0,'0'0'0'16,"0"0"0"-16,0 0 0 0,0-28 61 0,0 21 2 15,0 7 0-15,0 0 0 0,0 0-44 16,0 0 1-16,0 0-1114 0</inkml:trace>
  <inkml:trace contextRef="#ctx0" brushRef="#br0" timeOffset="105297.1">18834 7231 1093 0,'0'0'0'0,"0"0"0"0,0 0 0 16,0 0 16-16,0 0 2 0,0 0-1 0,0 0 1 0,0 0-18 15,0 0 0-15,0 0 0 0,0 0 0 0,0 0 21 16,0 0 2-16,0 0-2 0,0 0 2 0,0 0-44 16,0 0 2-16,0 0-1 0,0 0 1 0,0 0 16 15,0 0 0-15,0 0 1 0,0 0 0 16,0 0 0-16,0 0-1 0,0 0 1 0,0 0 1 0,0 0 1 15,0 0 1-15,0 0 0 0,0 0 0 0,0 0-1 0,0 0 0 16,0 0 0-16,0 0 2 0,0 0 1 0,0 0 1 16,0 0 0-16,0 0 0 0,0 0 14 0,0 0 1 15,0 0-1-15,0 0 1 0,0 0 0 0,0 0 1 16,0 0-1-16,0 0 0 0,0 0-1 0,0 0 0 16,0 0 0-16,0 0 1 0,0 0-1 0,0 0 1 15,0 0-1-15,0 0 1 0,0 0-7 0,0 0 0 16,0 0 1-16,0 0-1 0,0 0 7 0,0 0 1 0,0 0 1 15,0 0-1-15,25-22 7 0,-25 22 0 0,0-8 0 16,0 8-1-16,0 0 0 0,0 0 0 0,0 0 0 16,0-5 1-16,0 3-7 0,0 2 0 0,0-5 0 15,0 5 2-15,0-5-3 0,0 2 1 0,5 3-1 16,0-5 1-16,-2 5-7 0,2-3-1 0,-5 3 0 16,0-7 2-16,0 7-9 0,0-5 1 0,0 2 0 15,3 3 0-15,2-5 0 0,0 5 1 0,-5-5-2 0,0 3 2 16,0 2 1-16,0-5 1 0,0 5 0 0,0-3 0 15,5 3-5-15,-3-7 1 0,-2 7-1 0,11-5 1 16,-11 5-1599-16</inkml:trace>
  <inkml:trace contextRef="#ctx0" brushRef="#br0" timeOffset="106597.65">18450 8438 1318 0,'0'-5'0'0,"0"3"0"0,5-3 0 0,-3-3 24 16,1 1-1-16,-3 7 1 0,0 0-1 0,0 0-10 15,0 0-1-15,0-5 0 0,0 5 2 0,0 0-13 16,0 0 1-16,0-5-1 0,0 2 2 0,0 3-6 15,0 0 2-15,0-2 0 0,0-1 0 0,0 3 9 16,0-2 1-16,0 2-1 0,0-8 1 0,0 8 6 0,0-5 1 16,0 2 0-16,0 3-1 0,0 0-2 0,0 0-1 15,0-5 1-15,2 5 0 0,3-5-13 0,0 3 1 16,-5 2-1211-16</inkml:trace>
  <inkml:trace contextRef="#ctx0" brushRef="#br0" timeOffset="117316.1">18880 8101 175 0,'0'0'0'16,"0"0"0"-16,0 0 0 15,0 0-132-15</inkml:trace>
  <inkml:trace contextRef="#ctx0" brushRef="#br0" timeOffset="118369.33">18266 7869 1004 0,'0'0'0'0,"0"0"0"0,0 0 0 15,0 0-754-15</inkml:trace>
  <inkml:trace contextRef="#ctx0" brushRef="#br0" timeOffset="121752.03">17015 8259 263 0,'0'0'0'0,"0"0"0"16,0 0 0-16,0 0-3 0,0 0-1 0,0 0 1 16,0 0 0-16,0 0-39 0,0 0 2 0,0 0-87 15</inkml:trace>
  <inkml:trace contextRef="#ctx0" brushRef="#br0" timeOffset="122217.37">17101 8239 627 0,'0'0'0'0,"0"0"0"0,0 0 0 0,0 0 12 15,0 0 0-15,0 0 1 0,0 0-1 16,0 0-44-16,0 0-1 0,0 0 1 0,0 0-1 0,0 0-378 16</inkml:trace>
  <inkml:trace contextRef="#ctx0" brushRef="#br0" timeOffset="122614.75">17946 8073 12 0,'0'0'0'0,"0"0"0"0,0 0 0 16,0 0 0-16,0 0 0 0,0 0 0 0,0 0 0 16,0 0-10-16</inkml:trace>
  <inkml:trace contextRef="#ctx0" brushRef="#br0" timeOffset="123662.85">20057 8272 12 0,'0'0'0'0,"0"0"0"0,0 0 0 0,0 0 0 0,0 0 0 16,0 0 0-16,0 0 0 0,0 0 0 0,0 0 0 16,0 0 0-16,0 0 0 0,0 0 0 0,0 0 0 15,0 0 0-15,0 0 0 0,0 0 0 16,0 0 0-16,0 0 0 0,0 0 0 0,0 0 0 0,0 0 0 15,0 0 0-15,0 0 0 0,0 0 0 16,0 0 0-16,0 0 0 0,0 0 0 0,-20-28 0 0,15 28 0 16,2 0 0-16,-4 0 0 0,2 0 0 0,0 0 0 0,0 0 0 15,-1 0 0-15,4 0 0 0,2 0 0 0,0 0 0 16,-5 0 0-16,2 0 0 0,3 0 0 0,0 0 0 16,-5 0 0-16,3 0 10 0,2 0 0 0,0-5 0 15,-3 5 1-15,-2 0 20 0,2 0 0 0,-2 0 1 16,5 0-1-16,0 0-5 0,-5-2 0 0,3 2-1 15,-1-8 2-15,1 6 4 0,-1-1-1 0,1 3 0 0,2 0 2 16,-5 0-4-16,2 0 0 0,0 0 0 0,1 0 0 16,2 0 2-16,0 0 0 0,0 0 1 0,0-2 0 15,0 2-10-15,0-5 1 0,0 5-1 0,0 0 2 16,0 0-9-16,0 0 2 0,-5 0-2 0,5 0 2 0,0 0-1 16,0 0-1-16,0 0 1 0,0 0 0 0,0 0-11 15,0 0 0-15,0 0 1 0,0 0-1 0,0 0 2 16,0 0 0-16,0 0-1 0,0-5 2 0,0 2-2 15,0 3-1-15,0 0 0 0,5 0 2 0,-3-5-5 16,4 5 1-16,-6-2 1 0,0 2-1 0,0-8-1 16,0 5 0-16,0 1 0 0,0 2 0 0,0 0-1 0,0 0 2 15,0 0-1-15,0-8 0 0,0 8 0 0,0-5 1 16,5 3 0-16,-3 2 1 0,1 0-2 0,-3 0 0 16,0 0 0-16,0 0 0 0,0 0 14 15,0 0 0-15,0 0 0 0,0 0 1 0,0-5-6 0,0 5 0 16,0 0 0-16,0 0 1 0,0 0-1 0,0 0 0 15,0 0 1-15,0-5-1 0,0 5 0 0,0-3 0 0,0-2 0 16,0 5 0-16,0 0-10 0,0 0 1 0,0 0-1 16,0 0 1-16,0 0-1 0,0 0 1 0,0-2-1 15,0 2 2-15,0 0-1 0,0 0 1 0,0 2 0 16,0-2 0-16,0-2 1 0,0 2 0 0,0 0-1 16,0-8 2-16,0 8-1 0,0-5 2 0,0 5-1 15,0 0 0-15,0 0 1 0,0 0-1 0,0 0 1 16,0 0-1-16,0 0-2 0,0 0 0 0,0 0 0 15,0 0 0-15,0 0 2 0,0 0-1 0,0 0-895 16</inkml:trace>
  <inkml:trace contextRef="#ctx0" brushRef="#br0" timeOffset="125715.35">17167 16583 1218 0,'0'0'0'0,"0"0"0"0,0 0 0 0,0 0 53 16,0 0 0-16,0 0-1 0,0 0 1 15,31-16-54-15,-26 9 1 0,0 4-1 0,-2 1 1 16,2 2 3-16,2-8 1 0,4 3-1 0,17-7 0 0,7-6 12 16,1 0 0-16,-6 1-1 0,3 12 1 0,3-3-16 15,0-5 0-15,-1 6-1 0,8 2 2 0,1 2-11 0,-1 3 0 16,0-5 0-16,0 5 1 0,6 0 2 0,2-2 0 16,2-3 0-16,1 10 1 0,1-5-4 15,1-5 0-15,6 5 0 0,1 0 1 0,-2-5 4 0,-7 2 1 16,9-4 1-16,8 2-1 0,-2-3 18 0,-3-5 0 15,8 3 1-15,2-2-1 0,1-1 12 0,-9 3 0 16,6-3-1-16,5 1 2 0,-3 2-11 0,-4 5-1 16,1-8 1-16,6 6-1 0,-5-1 3 0,-5 8 0 0,2 0 0 15,5 0 0-15,-2-5-16 0,-8 5 1 0,5 0-1 16,1 5 2-16,-1-2-2 0,-10 2 1 0,8-5-1 16,9 0 1-16,-11 5-1 0,-6-5 0 0,7 0 1 15,1 0-1-15,2 0 8 0,-7-5 0 0,2-3 0 16,8 0 1-16,-11 3-2 0,-2 5-1 0,3-2 1 15,2-3 1-15,-5 2 0 0,-2 1 0 0,2-6 0 16,8 6 1-16,-3 2-5 0,-10-5 0 0,7 10 0 16,11-5 1-16,-8 5-2 0,-7-3 2 0,4-2-1 15,9 0 1-15,-4-2-2 0,-7-1 1 0,0 3-1 0,6 0 1 16,1 0-1-16,-12-2 1 0,5 2-1 0,8-8 1 16,-3 1 3-16,-5 2 1 0,0 10-2 0,0-5 2 15,0 0 9-15,-2-5 1 0,2 5-1 0,5 0 2 16,0 0-12-16,-12 5 3 0,4-3-2 0,1 3 1 15,-1 3 0-15,-4-6 1 0,7 3 0 0,0 8 0 0,0-6-6 16,-5 1 1-16,5-5-1 0,2 2 1 0,-4 0 3 16,-3-5 1-16,-3 0-1 0,8 0 1 0,-2 2-9 15,-6 3 1-15,3-5 1 0,5 8-1 0,0-8 4 16,-10-8 1-16,8 8 0 0,7 0 1 0,-3 8 0 0,-9-8 1 16,10-8-2-16,4 8 2 0,1 0-4 0,-8 0-1 15,5 8 1-15,0-3 1 0,0 5-4 0,-5-5 0 16,8 2 0-16,-5 1 1 0,-1 5-2 0,-2-11 1 15,3 3-1-15,-3 0 1 0,0-2-4 0,-10 2 1 16,2-3-1-16,11 3 1 0,-8-5-8 0,-8 0 1 16,3-5-1-16,8 3 1 0,-6 2 2 15,-7-8 2-15,2 6-2 0,-2 4 2 0,0-7-2 0,-3-2 0 0,0 2 1 16,3 5-1-16,-3 5 4 0,-7-3 0 0,0-2-1 16,4-2 2-16,-2 2 8 0,-4 0 0 15,-6 0 0-15,5 0-1 0,5 0 13 0,-3 0 2 16,-4 2-1-16,-6 6 0 0,3-6-3 0,-2-2 1 0,-3-2-1 15,0 7 1-15,-3 0 0 0,-2-5-1 0,0 0 1 16,2-5 1-16,0 2-17 0,-4 3 0 0,-4 0-1 16,4-2 1-16,-4 2 3 0,-2 2 0 0,1 1 0 0,1-3 0 15,4 0 3-15,-4 0 1 0,-4 0-1 16,2-5 1-16,3 2-4 0,-6 3-1 0,1 0 1 0,2 0-1 16,3 0 4-16,-3 0 1 0,-2 0 0 0,5 0 0 15,-1 0-1-15,-4 0 1 0,0 0-1 0,2 0 0 16,0 0 0-16,-5 0 1 0,0 0 0 0,3 0 0 0,-1 0 0 15,-2 0 0-15,-5 0 0 0,3 0 1 0,2 0-2 16,0 0 1-16,-2 0 0 0,-1 0 0 0,3 0-4 16,0 0 0-16,-2 0 1 0,-3 0-1 0,0 0-2 15,0 0-1-15,0 0 0 0,0 0 0 0,0-5-2 16,-3 3 0-16,3 2-1976 0</inkml:trace>
  <inkml:trace contextRef="#ctx0" brushRef="#br0" timeOffset="126233.96">22454 15942 1507 0,'0'0'0'16,"0"0"0"-16,0 0 0 0,0 0 77 0,0 0 0 15,0 0 1-15,0 0 0 16,0 0-32-16,0 0 2 0,0 0-1483 0</inkml:trace>
  <inkml:trace contextRef="#ctx0" brushRef="#br0" timeOffset="126729.33">24169 16444 715 0,'0'0'0'16,"0"0"0"-16,0 0 0 0,0 0 89 0,0 0 0 0,0 0-1 16,0 0 1-16,0 0-41 0,0 0 2 0,0 0-2 15,0 0 1-15,0 0-68 0,0 0 1 0,0 0 0 16,0 0 0-16,0 0-7 0,0 0 0 0,23-28-1 16,-23 28 1-16,0 0-794 0</inkml:trace>
  <inkml:trace contextRef="#ctx0" brushRef="#br0" timeOffset="127274.19">26374 16305 665 0,'-2'0'0'0,"-1"0"0"0,-2 0 0 0,5-2 2 0,3-1 2 16,-1 3-2-16,-4-2 1 0,2 2-511 0</inkml:trace>
  <inkml:trace contextRef="#ctx0" brushRef="#br0" timeOffset="130255.29">18111 7861 12 0,'0'0'0'0,"0"0"0"0,0 0 0 16,0 0 0-16,0 0 0 0,0 0 0 0,0 0 0 15,0 0 0-15,0 0 0 0,0 0 0 0,0 0 0 16,0 0-10-16</inkml:trace>
  <inkml:trace contextRef="#ctx0" brushRef="#br0" timeOffset="131792.87">17755 8549 326 0,'0'0'0'0,"0"0"0"16,0 0 0-16,0 0-246 0</inkml:trace>
  <inkml:trace contextRef="#ctx0" brushRef="#br0" timeOffset="132322.31">16862 8139 313 0,'0'0'0'0,"0"0"0"0,0 0 0 0,0 0-236 0</inkml:trace>
  <inkml:trace contextRef="#ctx0" brushRef="#br0" timeOffset="133787.49">18620 7027 1243 0,'0'0'0'0,"0"0"0"0,0 0 0 16,-25-35 41-16,9 17 1 0,1 1-1 0,-3-3 1 15,-5-8-9-15,3 13-1 0,-11 10 1 0,1-10 0 16,-1 4-34-16,1 1 0 0,-6-7 0 0,-2 2 0 16,-5 5-10-16,5-3-1 0,-8 5 1 0,-10 1 1 0,3-3-6 15,7 7 1-15,-10 3-1 0,-5-7 0 0,2 7 4 16,8 7 1-16,-5-7-2 0,3 0 2 0,-1 13 5 16,9-6 2-16,-9 6-2 0,-2 2 2 0,8 3-3 15,5 2 1-15,-1 13 1 0,-6-13-1 0,1 8 1 16,6-6 0-16,2 14 1 0,-7 4-1 0,2 0 1 0,5-5-1 15,-4 3 1-15,-4 15-1 0,6-5-4 0,7-13 1 16,-7 6-1-16,5 12 2 0,5-8-2 0,5-7 1 16,0 5 0-16,3 2 0 0,2-10-1 15,7 0 0-15,1 1 0 0,0 4 1 0,5-5-2 0,2-4 1 16,0-1 0-16,8 8 0 0,8 2 9 0,5 0 0 16,-6-5 0-16,4 1 0 0,1-1 0 0,6-5 1 15,0 11-1-15,7-1 1 0,1 3-1 0,4-10 2 16,6-6-2-16,7 1 1 0,0-3-1 0,1 0 0 15,-1-2 0-15,5 2 0 0,-4-10 0 0,-6 6 0 0,2-1 0 16,4-5 0-16,-1 0 12 0,-10-2 2 0,8-1-1 16,2-4 0-16,5-1 5 0,-10 6 0 0,8-6 0 15,5 1 0-15,-8-6 2 0,-2 1 2 0,2 5-2 16,3-8 1-16,-3-8-7 0,-7 5-1 0,5 1 1 16,4-6 0-16,1 3 1 0,-5-2 1 0,2-8-2 15,-2 0 2-15,2 2-4 0,-2-5 1 16,-3 1-1-16,5-3 1 0,1-6-4 0,-14 9 0 0,1-9 0 0,4-1 1 15,-2 4 20-15,-5-2-1 0,0 2 0 0,3-7 0 16,-3 5-8-16,-3-3 2 0,6-2-2 0,-8-3 2 16,2 0-1-16,1 8 1 0,-6-3-1 0,-2-9 2 15,-1 1-5-15,1-1 1 0,0-1-1 16,-10 2 1-16,-3-1-2 0,-3-4 1 0,-2 6 0 0,-2-5 0 16,-3-3-1-16,0 3 0 0,-6-8 0 0,-9 2 0 0,5-2-11 15,-3 3 1-15,-7-5 0 0,-6-1-1 16,1 3 0-16,-1 6 1 0,-5 1-1 0,3-2 1 0,-2 8-13 15,-6 2 1-15,-10 11-1 0,-2-6 1 0,-6 10-17 0,-7 16 2 16,-13-6-1557-16</inkml:trace>
  <inkml:trace contextRef="#ctx0" brushRef="#br0" timeOffset="135854.23">6905 16061 1017 0,'0'0'0'0,"0"0"0"16,0 0 0-16,0 0 92 0,0 0 0 0,0 0 0 15,0 0 0-15,0 0-66 0,0 0 0 0,0 0 0 16,0 0 0-16,0 0-82 0,0 0-1 0,0 0 1 16,0 0 1-16,0 0-894 0</inkml:trace>
  <inkml:trace contextRef="#ctx0" brushRef="#br0" timeOffset="140644.09">7574 16666 1293 0,'0'0'0'16,"0"0"0"-16,0 0 0 0,0 0 63 0,0 0 0 15,0 0 0-15,0 0 1 0,0 0-23 0,0 0 1 16,0 0-1-16,30-18 2 0,-17 18-18 0,0-2-1 16,-3 2 1-16,3-6 0 0,4 4-25 0,1 2 0 0,-5 0 0 15,5 0 0-15,2 0 0 0,3 0 0 0,-10-8 0 16,7 8 0-16,-2 0 0 0,0 0 1 0,-1 0-1 15,4-5 1-15,2 3 4 0,-3 2 0 0,-2 0 0 16,10-3 0-16,-3 3 3 0,-4-2 1 0,2-6 0 16,2 8 0-16,6 0 5 0,-9-5 0 0,-1 3 1 15,7-6-1-15,5 3-2 0,-8 3-1 0,3 2 0 16,3 0 0-16,-6-3-5 0,1 3-1 0,-1 0 1 0,6-2 0 16,-1-4 13-16,-2 6 1 0,-2 0-1 0,7-2 1 15,-3-3-14-15,-2 5-1 0,3 0 1 0,2-3 0 16,-5-4 5-16,-3 4 0 0,6 3 0 0,-1-2 1 15,3 2-5-15,-2 0 2 0,4 0-1 0,1-5 1 16,-3 2 0-16,-2 3 0 0,-1 0 0 0,6 0 1 16,-6 0-2-16,1 0 1 0,-1 0 0 0,6-7 0 15,-3 7 10-15,-5 2 0 0,0 3 0 0,5-10 1 0,-5 5-9 16,0 5-1-16,3-5 0 0,7 0 0 16,-3 0 0-16,-4 0 0 0,-1 3 0 0,1 2 1 0,7-3-1 0,-7 1 1 15,4-1-1-15,-2 3 0 0,8-2-6 16,-8 2 1-16,8-3-1 0,-3-4 2 0,3 2-4 0,-3 0 0 15,-2 0 1-15,9 0-1 0,-4 0-1 0,-8-5 1 16,8 2-1-16,-6-2 2 0,4 5-3 0,-4 0 0 16,3 0 0-16,1-5 0 0,1 3 0 0,-7 2 0 15,8 0 0-15,2-5 0 0,6 5 0 0,-11 5 0 16,2-5 0-16,4 0 0 0,-1-5-2 0,-5 2 1 16,5 11 0-16,6-8 1 0,-6-5 0 0,-5 2 0 15,3 3 0-15,7 0 0 0,-5-5 0 0,-4 3 1 0,-1-8-1 16,10 7 1-16,-5-4 7 0,-2 1 1 15,-5 4 0-15,7-3 0 0,-5 0 0 0,-2 2 0 16,2-4 0-16,5 7 1 0,-5-5-1 0,-5 2 0 16,5-2 0-16,-2 10 1 0,5-5-5 0,-6 0 0 0,1-5 0 15,7 10 0-15,-5-5 4 0,-2-5 0 0,0 0 0 16,7 3 2-16,-10 2-7 0,-5 0 0 0,8-5 1 16,2 2-1-16,0-4-2 0,-2-1 0 0,-6 3 0 0,1 0 0 15,-1 2 5-15,-4-4 1 0,4-3-1 16,-4 5 0-16,-1 0-5 0,3 0 0 0,-3-3 0 0,6-2 0 15,-1 5 2-15,-9-3-1 0,2 8 0 16,0-7 1-16,2 2-1 0,-7 0 2 0,0 2-1 0,7-4 1 16,-5 7-4-16,-4-5 1 0,-1 2-1 0,3-2 1 0,0 5 2 15,-6-2-1-15,-2-4 0 0,-2 6 1 0,-3 0-3 16,-2 0 1-16,2 0-1 0,0 0 2 0,-3 0-1 16,1 0 1-16,-3 0-1 0,0 0 2 0,0 0-1 15,0 0 2-15,0 0-2 0,0 0 2 0,0 0-4 0,0 0 1 16,0 0-1-16,0 0 1 0,0-5-1 15,-3 3 0-15,1 2 1 0,-11 0-1 0,-17-5 1 0,-11 5 1 16,3 0 0-16,-5 5 0 0,4-3-2 0,9 3 0 16,-3-5 0-16,0 3 0 0,-8 2-1 0,8 0 0 15,-5 3 0-15,2-8 0 0,1 7-1 0,-1-2 1 16,-2 3 0-16,0-1 0 0,-6 1-1 0,4-1 1 16,1-1-1-16,-4-4 1 0,-3 11-6 0,3-6 1 0,-3 8-1 15,-7-10 2-15,2 3 3 0,5-3 1 0,1-3-1 16,-11 11 1-16,7-5 0 0,6-3 0 0,-5 2 0 15,4 1 0-15,-4-1 0 0,5-7 0 0,0 5 0 16,-6 3 0-16,-4 0 0 0,2-6 0 0,3 8 0 16,-8 0 0-16,7-2 0 0,1 2 0 0,0 5 0 15,2-7 0-15,0-1 0 0,5 1 0 0,-5 4 0 16,1-4 1-16,-4-3-1 0,6 2 0 0,0 1 0 16,-5-6 1-16,4 4-1 0,9-4 0 0,-9 3 0 15,-6-5 1-15,9 0 0 0,3 0 0 0,-6 5 0 16,4-2 0-16,2 2-1 0,-3-5 1 0,8 2 1 0,-3 3-1 15,-2-5-1-15,7 0 1 0,-4-5 0 16,-1 3 0-16,3 2-1 0,-2 0 1 0,-4 2-1 0,4-4 1 16,-1 2-1-16,11 2 0 0,-6-2 0 0,-7-2 1 0,7 2-1 15,4 0 0-15,-1 0 0 0,-3 0 2 0,-2 0-1 16,5 0 0-16,-3 0 0 0,1 0 1 0,2 0 0 16,2 0 2-16,1 0-2 0,-6-5 1 0,6 2 1 15,-3 3 0-15,3 0 1 0,-11-5-1 0,3 3 1 16,5 2-1-16,0 2 1 0,-3-2-1 0,3-2 1 0,3-1-1 15,0 1 1-15,-1 4-1 0,-2-2-4 0,3 0 1 16,-1 3-1-16,1-3 1 0,-6-3-1 0,8 1 0 16,-2-4 0-16,-6 4 2 0,6 2-2 0,2 0 0 15,-2-8 0-15,-3 3 1 0,2 0 0 0,1-5 0 16,-6 3 0-16,1-1 0 0,7 3-1 0,8 3 1 16,-8-1 0-16,2-7 1 0,3 2-2 0,1 3 1 15,-1 3 0-15,5-3 0 0,-5 0-1 0,1 2 1 16,9 3-1-16,-5 0 1 0,0-5 0 0,3 3 1 15,5 2 0-15,3 0 0 0,-3 0-2 0,-3 0 0 0,3-5 0 16,0 2 0-16,0 1-1 0,2 2 1 0,3 0 0 16,0 0 0-16,-5 0-1 0,5 0 1 0,-5 0 0 15,2 0 0-15,3 0-3 0,0 0 1 16,0 0 0-16,0 0 1 0,0 0-1 0,0 0 0 0,0 0 1 16,3-3 0-16,7 3 0 0,3-5 0 0,-8 3 0 15,13-4 1-15,10-1-1 0,0-1 1 0,2 3-1 0,13-2 1 16,-4-1-2-16,-9 3 2 0,6 3-1 15,-3 2 1-15,2-5-1 16,1 5 1-16,2-3 0 0,3-2 0 0,-3 3-1 0,-2-4 1 0,2 6 0 16,5 0 0-16,-7-2-1 0,-3 2 1 0,8 0 0 0,-3 0 0 15,2 0 0-15,-1 0 0 0,4 2 0 0,5 4 1 16,1-4-1-16,-6-2 0 0,0 0 0 0,13 5 1 0,-13-2-1 16,6 2 0-16,-1-5 0 0,0 0 0 15,-2-5-1-15,0 5 0 0,0 0 0 0,7-10 0 16,-5 2 0-16,1 3-1 0,7 5 1 0,-8-8 0 0,8 3 0 15,-10 3 0-15,7-8 0 0,1 2 1 0,-3-2-1 16,-3 3 1-16,8-1-1 0,-3 3 1 0,-2-8-2 0,-8 6 2 16,6 2-1-16,12 2 1 0,-10-2 0 15,-3-2 0-15,5-1 0 0,3 0 0 0,-7 3 0 0,-3 3 0 16,7 2 0-16,0-8 0 0,3 1 0 0,-7 2 0 16,2-8 0-16,10 6 1 0,-5 2-1 0,-3-3 0 15,-2-7 0-15,10-8 2 0,-5 8-1 0,-10 5 0 0,5 0 0 16,2-3 0-16,3-2-1 0,-10 3 1 0,7 4 0 15,-4-7 0-15,-1 10-1 0,-5-3 2 0,0 1-1 16,6-3 0-16,-6 0-1 0,-5 2 1 0,3-2-1 16,2 2 1-16,-5 1-1 0,0-1 1 15,3 6-1-15,-3-6 1 0,0 3-1 0,-4 0 0 0,-4 3 0 16,8-6 1-16,-7 8-1 0,-8 0 0 0,5 0 0 16,0-7 2-16,-3 4-2 0,-7 3 0 0,0 0 0 15,2-3 1-15,-10-2 0 0,-2 5 0 0,5 0 0 16,-6-2 0-16,-2 2-1 0,0 0 1 0,-5 0 0 15,0 0 1-15,0 0-4 0,0 0 2 0,0 0-1 16,0 0 1-16,0 0 0 0,0 0 0 0,0 0 0 0,0 0 0 16,0 0 0-16,0 0 1 0,0 0-1 0,0 0 2 15,-7-5-2-15,2 5 0 0,0 0 0 0,-31 5 0 16,-15-3 0-16,-2 3 1 0,4 1-1 0,9 1 1 0,4-4-1 16,5 2 1-16,-7 5-1 0,-2 0 1 0,-4-3 0 15,6 1 1-15,-5-1-1 0,-5 6 2 0,2 2-3 16,3-2 0-16,-3-11 0 0,-8 11 1 0,-2 7-1 15,0-7 1-15,-2 2 0 0,-3-8 0 0,5 6-1 16,5 2 1-16,3 5 0 0,-13-7 1 0,5 2-2 0,0-8 1 16,0 9-1-16,-8 4 1 0,6-13-1 0,4 1 0 15,-2 4 0-15,-10-4 0 0,10 5 0 0,3-6 0 16,-6 1 0-16,-2 4 0 0,-5-2-4 0,10 1 1 16,-5-4 0-16,-8-4 0 0,6 2-2 15,4 0 0-15,-2-3 1 0,-5-2-1 0,0 3 3 0,2-1 0 16,-2 1 0-16,-3-3 1 0,8 0-2 0,5 0 2 15,-5 5 0-15,-10-5 0 0,7-5 0 0,6 2 0 0,-3 1 0 16,2-1 1-16,-2 3-2 0,8-2 2 0,2-1-1 16,-10 1 1-16,2-6-1 0,8 3 1 0,-2-3 0 15,-3 3 0-15,5 3-1 0,8-6 1 0,-3-4 0 16,0 4 0-16,-2-4 0 0,10 4 0 0,-3 0 0 16,-2 3 0-16,5 3 0 0,2-6 0 0,0-4 0 15,-2 4 1-15,0 1-1 0,8 7 0 16,-6-5 0-16,0-3 1 0,11 3-1 0,2 2 0 0,3-2 0 15,-3 5 1-15,5 0-1 0,3-2 0 0,5 2 0 0,2 0 2 16,3 0-2-16,-3 0 0 0,8 0 0 0,0 0 1 16,-5 0-1-16,5 0 0 0,-5 0 0 0,2 0 0 15,3 0 0-15,0 0 0 0,0 0 0 0,3 0 0 16,7 0 0-16,-2 0 0 0,2 2 0 0,18 3 0 16,13 3-3-16,2-8 2 0,0 3 0 0,-7 2 0 15,-1 0-7-15,4-3 2 0,-4 3-1 0,3 3 0 0,-2-8 6 16,2 0 1-16,0 2-1 0,6-2 1 0,1 5-1 15,-1 3 1-15,-1-8-1 0,3 5 1 0,-1 2-2 16,-1-7 2-16,1 6-1 0,9-4 1 0,-3 3-1 0,-3 3 1 16,0-8 0-16,6 7 0 0,-6-7-1 0,-2-5 1 15,7 3 0-15,-2 4 0 0,-2-2 0 0,-1-2 0 16,0 2 0-16,1 0 0 0,2-5 0 0,-8 2 0 16,5-4 0-16,8 4 0 0,-2 0 0 0,-11-2 0 15,13 3 0-15,-5-6 0 0,2-4 0 0,-5 4 0 16,3 8 0-16,3-7 1 0,2 2-1 0,-13 5 0 15,5 0 0-15,1 0 1 0,1 0 0 0,-6 0 2 16,2 0-2-16,9 0 1 0,-9 0-1 16,-5 0 0-16,7 0 0 0,-2 0 1 0,-3 0-2 0,3 0 1 0,-3 0 0 15,3 0 0-15,0 0-1 0,-8-5 1 16,-2 2-1-16,7-2 1 0,-5 2-1 0,-2 3 1 0,-1-7-1 16,4-1 1-16,4 6-1 0,-8 2 0 15,4-3 0-15,-4-4 0 0,-2 2 0 0,3 5 0 16,0 0 0-16,-3-8 0 0,2 6 0 0,-4 2 0 15,4 0 0 1,-2 0 2-16,-2 0-2 0,-3 0 0 0,-3 0 0 16,6-8 1-16,-6 6-1 0,-2 2 0 0,-5 0 0 15,7-3 1-15,-4 3-1 0,-6 0 0 16,-2 0 0-16,0 0 0 16,-6 0 1-16,-2 0 0 0,-2 0 0 0,2 0 0 0,5 0-1 15,-2 0 1-15,-3 3 0 0,-5 2 1 0,2 0-2 0,1-5 1 0,-1 0 0 0,-2 0 0 0,0 0-1 16,0 0 1-16,0 0-1 0,0 0 1 0,0 0-1 0,0 0 0 0,0 0 0 0,-2 0 1 0,-3-5-1 15,0 2 0-15,5 3-2148 0</inkml:trace>
  <inkml:trace contextRef="#ctx0" brushRef="#br0" timeOffset="142007.65">9154 17049 1545 0,'0'0'0'0,"0"0"0"0,0 0 0 15,0 0 45-15,0 0 0 0,0 0-1 0,0 0 2 0,0 0-18 16,0 0 1-16,-6 27-1 0,6-14 1 0,0 15-26 15,0 2 2-15,0 3-1 0,6 17 1 0,1 6-11 16,-7-6 2-16,5 5-1 0,3 6 1 0,2-6-4 16,-7 1 1-16,7-1-1 0,-3 3 1 0,-1-5 5 15,-4-8 0-15,3 1 0 0,5-3-1 0,-10-1-1 0,0-6 1 16,3-4-2-16,2 1 2 0,-5-8 2 0,0-7 1 16,0-15 0-16,0-3 0 0,0 0-2 0,0 0 2 15,0-3 0-15,0 3 0 0,0 0 2 0,0 0-1 16,0 0 0-16,0 0 1 0,0-5 1 0,0 3 2 15,0-1-2-15,-5-22 2 0,-3-16-4 0,-4-1 1 16,-1-4 0-16,8 8 1 0,-3 11 0 0,-2-9 0 16,2 4 1-16,3-4 0 0,-2 1 14 0,-4 2 0 0,4-2 0 15,2-3 0-15,-3 6-5 0,3-4 1 0,0 1-1 16,2-5 2-16,-2 4-2 0,0 1 2 0,5 0 0 16,0-5-1-16,-5 4-6 0,5 9 1 0,5-9 0 15,-5 9 0-15,5 1-3 0,3 9 0 0,2-3 0 16,3-6 1-16,-8 4-7 0,2 7 0 0,1 2 0 15,2 0 0-15,3 6 0 0,-8-1 0 0,3 3 0 16,4 5 0-16,-6 0-1 0,-1 0-1 0,2 5 1 16,14 8 1-16,2 2 0 0,-1 0 0 0,-1 10 0 15,9 6 0-15,1 1 1 0,-1-1 2 0,-4 9-2 0,2 3 1 16,-3 0 5-16,6-3 1 0,-6 0 0 16,1-2-1-16,-1 7 8 0,-2-9 0 0,2-1-1 0,3-2 1 15,-7-3-4-15,-3-5 0 0,-1-2 0 0,1-1 1 16,-5-4 7-16,0-3 1 0,4 0-1 0,-4-2 1 0,-8-6-13 15,-2 1 0-15,2-3-1 0,2-5 1 0,4 0 4 16,-11 0 1-16,0 0-1 0,5-5 0 0,2 0-10 16,-2 2 1-16,-2-4 1 0,12-28-1 0,1-21-2 15,-6-7 0-15,-5-2 0 0,-3 2 1 0,-4 5-1 16,-1 5 0-16,3-5 0 0,0 2 0 0,-2 9-1 0,-3 9 1 16,0-8 0-16,10 9 0 15,-5 4-2-15,-5 10-1 0,10 3 1 16,-5 5 1-16,5 2 0 0,-5 8 0 0,5 3 0 0,-3 2-1 0,-2 0 1 0,0 0 0 15,0 0 0-15,5 0 1 0,3 7 0 0,2-2 1 16,-7 5-1-16,15 16 1 0,10 16 4 0,-3-1 0 16,-5 9 1-16,3-7 0 0,-10 5 3 0,5-5 0 15,0 10 0-15,-3-3 1 0,3 5 3 0,-3-7 2 16,0-5-1-16,-5 5 1 0,3-5-4 0,0-3 0 0,-3-5 1 16,3 1-1-16,-6-9-2 0,4 1 1 0,-1-8-1 15,5 0 1-15,-2-2-8 0,-1-5 2 0,1-6-2 16,-3-7 1-16,-10 0-1923 0</inkml:trace>
  <inkml:trace contextRef="#ctx0" brushRef="#br0" timeOffset="143078.47">10853 17308 1771 0,'0'-2'0'0,"-5"2"0"0,2-5 0 16,-2 2 70-16,5-4 0 0,0 7-1 0,-5 0 1 0,0 0-38 15,3 0 1-15,2-5-1 0,-18-3 2 0,0-7-35 16,-2-3 1-16,2 8 0 0,-5-2 0 0,-3-1-10 16,1 10 1-16,2 6 0 0,-2-3 0 0,2 5 7 15,2-2-1-15,9 4 1 0,-11 3 1 0,0 5-1 0,3 0 1 16,2 1 0-16,5 4-1 0,-5 5-3 0,5 3 0 16,-4-6 0-16,4 11 0 0,0 2 3 0,6-7 1 15,2 2-1-15,-8 3 0 0,13-5 4 0,0-1-1 16,0 1 0-16,0 0 0 0,7-8 6 15,-7-5 1-15,6 0-2 0,1-2 2 0,-2-3 11 0,0 0 0 16,3-7 0-16,2 4 2 0,3 1-11 0,-6-6 0 16,1-4 0-16,15-1 1 0,-5-9 5 0,0-1 1 0,-6-5-2 15,9-9 2-15,2-9-17 0,-11 4 0 0,6 1 0 16,0-6 0-16,-5 6-3 0,-1 4 1 0,-7-1-1 16,8-7 1-16,-5 9-11 0,2 6-1 0,-2 3 1 15,-1-4 0-15,-2 6 12 0,0 5 1 0,-5 8 0 16,3-6 0-16,0 3-1 0,-1 5 1 0,3 0-1 15,-5 0 1-15,0 0-1 0,0 0 1 0,0 0-1 16,0 0 1-16,0 0 0 0,0 5 0 0,0-2 0 16,0 22 0-16,8 18 3 0,2 5 0 0,-10-6 1 15,0-1-1-15,3-3 5 0,2-6 1 0,0-1 0 16,-5-6 0-16,0-3 4 0,5-1 2 0,2-1 0 16,6 2-1-16,0-1-7 0,-3-6 0 0,3-3-1 0,7 6 2 15,-2-3 11-15,0-7 2 0,5-6-1 0,2 8 0 16,-2 0-14-16,-3-5 0 0,1-2 0 0,7-6 1 0,2-2 4 15,-9-2 0-15,4-1 0 0,8 1 1 16,-2-9-5-16,-6-4 2 16,0 0-1-16,6-8 1 0,0 1-4 0,-6-1 0 15,3-7 1-15,2-6 0 0,-2 4-2 0,-5-1 2 0,0 0-1 0,3-17 1 0,-1 7 6 16,-7 5 2-16,2-2-1 0,-7-6 1 0,2 1-3 16,-2 2 0-16,0 0 0 0,-6 0 0 0,4 5-6 0,-4 0 1 15,-2-4-1-15,-5-4 1 0,0 11 4 0,-5 7 0 16,0 3 0-16,3-5 0 0,-9 7-2 0,4 0 0 15,-6 8 0-15,0 2 1 0,3 1-5 0,2 4 2 16,3 0-2-16,-7 3 2 0,1 10-2 0,4 0 2 16,-1 0 0-16,3 0-1 0,-5 0-5 0,2 0 1 15,1 0-1-15,-16 10 2 0,2 18-2 0,-1 5 0 16,9 2 0-16,-8 8 1 0,4 5-1 0,1 0 0 0,9 0 0 16,-1 2 1-16,3 0-1 0,-3-2 0 0,3 5 0 15,0-2 0-15,5-3-1 0,5-8 1 0,-2 10 0 16,7-2 0-16,3-2-1 0,-6-1 1 0,9 3 0 15,4-10 0-15,3 2-2 0,-5-7 2 0,2 2 0 16,3-5 0-16,-5-5-2 0,2-5 1 0,3-2-1 16,5 0 1-16,0-3 0 0,-3-8-1 0,6 1 1 15,-1-8 0-15,1-3 0 0,-6-2 0 0,3-2 0 16,3-13 1-16,2 5-1 0,-2-6 1 0,-9-1-1 0,6-3 1 16,0-3 0-16,-10 0 0 0,3-2 0 0,4-5 0 15,-2 4 0-15,-5 1 0 0,0-5 0 0,-3-5 0 16,0 4 0-16,-2 6 0 0,-8 2 0 0,3-4 1 0,-8 4-1 15,5 0 0-15,-5 8 0 0,-5 0 1 0,-1 5-1 16,4 2 0-16,-3 3 0 0,0 2 0 16,0 3 1-16,2-2 0 0,-2 2 0 0,-3 5 0 0,6 0-1 15,-1 0 1-15,-2 5 1 0,-13 2-1 0,-7 6-1 16,-6 5 0-16,9-1 0 0,-4 14 0 0,1 4 0 16,-1 0 1-16,8 3-1 0,6-3 1 0,-1 0-1 0,0 1 1 15,8-4-1-15,-8 11 1 16,8-15 0-16,0 0 2 0,10 7-2 0,0 0 1 0,3-7 1 0,0 0 1 15,2-6-1-15,3 4 0 0,-1-11 5 0,1 0 0 16,5 0 0-16,5 3 1 0,-8-3-1 0,0-8 0 16,1-2-1-16,6-2 2 0,-1 2-1 0,-1-5 1 15,0-5 0-15,-2-3 0 0,3-4-7 0,2-6 1 0,-6-10-1 16,14-17 1-16,-31 45-2234 0</inkml:trace>
  <inkml:trace contextRef="#ctx0" brushRef="#br0" timeOffset="149354.53">24019 10915 1871 0,'0'0'0'16,"0"0"0"-16,0 0 0 0,0 0 104 0,0 0-1 16,0 0 0-16,-26 8 1 0,24-8-33 15,-1 0 0-15,0 0-1 0,1 13 1 0,-3 7-49 0,5-5 0 16,0 5 0-16,-8 15 1 0,6 16-31 0,-1-11 1 0,1 0-1 16,2 3 2-16,0-3 2 0,-3-4 1 0,3 7 0 15,3 4-1-15,-3 1 3 0,-3-5 0 0,6 5 0 16,-1 2 1-16,1-2-1 0,-1 0 1 0,1-2-1 15,2 9 1-15,-3-2 2 0,-2-13 1 0,3 3 1 16,5 5-1-16,-3-13 16 0,-3 0 0 0,-2-7 0 16,5 0 1-16,0 0-5 0,-5-8 1 0,0 8-2 15,5-13 2-15,-2 5 3 0,0-10 0 0,-3 8 0 16,0-11 0-16,0 3-6 0,0-5-1 0,0 0 0 16,2-2 1-16,3 2-8 0,0-5 1 0,-5 0-2179 0</inkml:trace>
  <inkml:trace contextRef="#ctx0" brushRef="#br0" timeOffset="149788.29">24845 11669 1847 0,'0'-3'0'0,"0"3"0"16,3-5 0-16,2 3 117 0,3 2 1 0,-3 0 0 15,10 0 0-15,0 0-45 0,-5-8 0 0,-2 8 0 16,18-7 1-16,7 2-45 0,0-3 1 0,-3 0 1 16,3-7-1-16,0 5-31 0,-2 3 1 0,-3-6-1 0,0 3 1 15,2-3 0-15,1 1 0 0,-3 9 0 0,2-12 0 16,1 5-4-16,-6 3 2 0,1 4 0 0,4-5 0 15,-4 6-16-15,-6 2 0 0,0 0 0 0,3-3 0 16,-23 3-1969-16</inkml:trace>
  <inkml:trace contextRef="#ctx0" brushRef="#br0" timeOffset="149971.79">25011 11999 1695 0,'0'0'0'0,"0"0"0"0,0 0 0 0,0 0 53 0,2 0 1 16,6 0-2-16,20-10 2 0,15 2-18 0,-2 1 1 15,-3-1 0-15,13-2 0 0,0 0-69 0,-3 0 0 16,0-3 1-16,3-2 0 0,-2 5-21 0,-9 0 1 16,1 2-1319-16</inkml:trace>
  <inkml:trace contextRef="#ctx0" brushRef="#br0" timeOffset="151639.87">26405 11346 1695 0,'0'3'0'0,"0"-1"0"0,-5 1 0 0,5-3 63 16,2 5 0-16,1 2 0 0,-3 1 0 0,5 5-22 15,0-6 1-15,-2 1-1 0,-1 19 2 0,8 11-26 16,1-8-1-16,-6 6 1 0,-3-1 0 0,1 0-17 0,-1 1 0 16,1-1 0-16,-6-2 0 0,3-3 2 0,3 3 1 15,2-6-1-15,-10 4 1 0,5-11 11 0,0 0-1 16,-3-5 1-16,-2 5 0 0,8-5-7 0,-1-10 1 16,-2-2 0-16,-2 7-1 0,2-10 9 0,2 2 1 15,1-2-1-15,-6-2 1 0,1 2-12 0,2 0 2 16,0-8-2-16,2-4 2 0,8-8 9 0,1-8 1 15,-1 0-2-15,8-20 2 0,-1 0-7 0,-1 13 0 16,-1 5 1-16,-5-3 0 0,-2 13 3 0,-1 2 2 0,4 1-1 16,1 4 0-16,1 3-8 0,-3-3 1 0,-2 8 0 15,5 3 0-15,-6 2 2 0,-2 0 1 0,3 0 0 16,7 2 0-16,-2 8-6 0,-3-2-1 0,-2 2 1 16,7 15-1-16,5 3-1 0,-2 2-1 0,-5 3 0 15,0-10 0-15,-1 2 2 0,-2-10 0 0,1 8 0 16,-1-3 0-16,0-3-1 0,-2-1 2 0,-1-9-2 15,3 6 2-15,-5-3-5 0,-2-10 0 0,2 5 0 0,3 0 1 16,-1-3-1-16,-2-2 0 0,1 0 0 0,1-2 1 16,1-3-1-16,-3 5 0 0,0-5 0 0,8-5 1 15,7-10-1-15,-2-8 0 0,-3 5 0 0,-5 3 0 16,3 2 1-16,-3 1 0 0,-5 4 1 0,-2 6-1 0,-3-3-1 16,0 7 1-16,0 3 0 0,0 0 0 15,0-8 4-15,0 8 0 0,0-5 1 0,0 5-1 0,0 5 0 16,0 3-1-16,0-8 1 0,2 13 0 0,6 2 0 15,2 7-1-15,-2-4 1 0,-1 7 1 0,1 0-5 16,0-4 1-16,2-9 0 0,0 3 0 0,0-7 0 16,-2-1-1-16,2-2 0 0,5-2 0 0,1 2-1 0,-6 3 1 15,0-6 0-15,8-2 0 0,5 3-1 0,-6-3 0 16,-9-3 0-16,7 1 0 0,1-3 0 0,-4 2 0 16,1-5 0-16,-3-4 1 0,0 4-1 0,-2 1 0 15,2-1 0-15,5 3 1 0,-2-7 1 0,-10-4 0 16,2 1-1-16,2 0 1 0,-1 3 0 0,-6-1 2 15,0 0-1-15,2-2 1 0,1 3-1 0,-6 4 1 0,1-4 1 16,-1-4-1-16,-2 4 4 0,-3 2 1 0,-2-5-1 16,2 5 1-16,-2 2-1 0,-2-2 0 15,1 2 0-15,1-2 1 0,-5 8-7 0,0 2 0 0,2-5 0 16,-2 5 1-16,-3 5-2 0,-2 2 1 0,2-2-1 16,-8 3 1-16,-2 7-2 0,8 0 0 0,7-2 0 15,-5-3 0-15,3 0-1 0,5-3 1 0,2 1 0 16,3-8 0-16,3 5-14 0,2-2-1 0,0-3-2117 15</inkml:trace>
  <inkml:trace contextRef="#ctx0" brushRef="#br0" timeOffset="151877.23">27657 11611 1733 0,'-3'2'0'0,"1"8"0"0,-4-7 0 0,1 2 87 16,3-2-1-16,2 2 1 0,-3 7 0 0,-2 6-33 16,3-1 0-16,2-9 0 0,0 25 1 0,0 2-33 0,0-5 1 15,-3-2-1-15,-2-8 2 0,2 3-24 0,3-3 1 16,0 0-1-16,-5 0 1 0,5 0 0 0,-5 1 1 16,0 1 0-16,-2 1 1 0,-1 2-3 0,0-12 0 15,6-3 0-15,2 2 0 0,0-9-12 0,0 0 1 16,0-3-1771-16</inkml:trace>
  <inkml:trace contextRef="#ctx0" brushRef="#br0" timeOffset="152041.1">27501 11387 1847 0,'0'0'0'0,"0"0"0"15,0 0 0-15,0 0 36 0,3 0-1 0,2 0 1 16,0 0 1-16,-5 0-1531 0</inkml:trace>
  <inkml:trace contextRef="#ctx0" brushRef="#br0" timeOffset="152225.14">27031 11359 1771 0,'0'0'0'0,"0"-5"0"16,-5 0 0-16,7 2 35 0,1-2 0 0,-3 5 0 0,7-2 1 0,6-13-12 15,0 5 2-15,0-1 0 0,22-16 0 0,6 2-26 0,-6 7 0 16,-4 5 0-16,-11 13 0 0,-4-5-20 0,-1 5 1 16,0 13-1-16,3-1 1 0,-18-12-1434 0</inkml:trace>
  <inkml:trace contextRef="#ctx0" brushRef="#br0" timeOffset="152379.26">27316 12513 1733 0,'0'0'0'0,"0"0"0"16,0 2 0-16,0 4 24 0,0-6-1 0,0 0 1 15,5-6 1-15,-3 4-12 0,1 2 1 0,-3 0-1407 16</inkml:trace>
  <inkml:trace contextRef="#ctx0" brushRef="#br0" timeOffset="153107.12">28707 11669 1444 0,'0'-3'0'0,"0"3"0"0,0-15 0 0,-7-10 49 15,-4 2 1-15,-1-2-1 16,-9 2 0-16,1 1-9 0,-3 2-1 0,-7 4 0 0,-3 4 0 0,2 4-18 0,1 8-1 16,-6-5 0-16,-2 5 1 0,2 5-22 0,3-2 1 15,0 9-1-15,-3 9 1 0,1-1 2 0,4 7 1 16,-2 4-1-16,5 4 0 0,0 5 6 0,5 1 1 15,8-4 0-15,5 6 0 0,2 3 4 0,1-16 2 16,1 3-1-16,17-6 1 0,-1 1-12 0,0-8 2 16,0-2-2-16,11-1 2 0,-1-4-3 0,-2-10 1 0,2-8 0 15,11-11 0-15,2 1-2 0,-3 0 1 0,3-13-1 16,-2-4 2-16,7-6-6 0,3-2 2 0,-1-1-1 16,-1-14 1-16,-4-3-8 0,1 2 1 0,-1-7-1 15,4-2 1-15,-6 7 3 0,-5-2 0 0,-3 2 0 16,3-5 0-16,-8 7-5 0,-4 3 1 0,-1 0-1 15,3-2 1-15,-6 7 4 0,-4 0 1 0,0 0-1 16,4-7 1-16,-4 12 3 0,-3 8 1 0,3-6-1 16,-1 6 1-16,1 12 0 0,-3 3 0 0,-2 5 0 15,-3 10 0-15,0 5 15 0,0 0 1 0,0-5 0 0,0 3 0 16,0 2 4-16,0 0 1 0,0 0 0 0,-8 35 1 16,-5 20-4-16,-5 8 0 0,1-5 0 0,6 3 1 0,-1-6-7 15,2 3 2-15,5 8-1 0,2 4 0 0,-7 1-2 16,0-3-1-16,2-3 0 0,8 8 0 0,-5-10 0 15,0 0 0-15,2 0 0 0,3 0 0 0,-2-15-9 16,-1-8 2-16,3-2-1 0,5-2 0 0,-5-11-1 16,0-10 1-16,3-3 0 0,10-4 0 0,-6-5-1 15,-2 2 0-15,0-3 0 0,6-4 0 0,-4-6 2 0,1 3-1 16,4-3 0-16,14-34 0 0,2-6 2 0,-8 7-1 16,-2-1 0-16,-5 1 1 0,2 6-3 0,-2 0 1 15,0 4-1-15,-6 4 2 0,1 2-3 0,-3 9 0 16,0 4 0-16,0 4 1 0,-2 3-1 0,-3 5 0 15,0-2 0-15,0-3 0 0,0 5 2 0,0 0 0 16,0-3 0-16,0 11 2 0,0-1-1 0,0 1 2 16,2 4-2-16,3 24 1 0,0 12 4 0,-2 2 1 15,-1-10-1-15,1 1 1 0,-1-14 3 0,1-9 2 0,0 2-1 16,-6 0 1-16,6 0-7 0,2-15 0 0,0 6 1 16,-3-4 0-16,-2 3 2 0,0-7 0 0,3 2 0 15,4-10 2-15,-7 5-1874 0</inkml:trace>
  <inkml:trace contextRef="#ctx0" brushRef="#br0" timeOffset="153269.69">29020 11334 1658 0,'0'0'0'0,"0"0"0"0,-5 0 0 15,5 5 38-15,5 5 0 0,0 2 1 0,5 4 0 0,-10-16-1399 16</inkml:trace>
  <inkml:trace contextRef="#ctx0" brushRef="#br0" timeOffset="153676.6">29590 11492 1332 0,'-2'0'0'16,"-1"0"0"-16,-15-7 0 0,-7-1 26 0,2 8 1 15,5 0 0-15,0 0 1 0,-2 0-3 0,0 3 1 16,-3 9 0-16,-5 11 0 0,2 2-23 0,1 3 1 0,-1 0 1 16,3 2-1-16,3 3 6 0,2 2 2 15,0 0-1-15,1 8 0 0,1-3 5 0,1-19 1 0,0 9-2 16,5 3 2-16,2-11-6 0,6-4 2 0,4-8-2 16,1 0 1-16,-3-7-2 0,2 2 2 0,3-5-1 15,3 0 0-15,2 0 4 0,-2 0-1 0,-3-5 1 16,18-18-1-16,5-10 10 0,0 3 1 0,-5-3-2 15,-1 5 2-15,-4-4 0 0,-3 4-1 0,-2 3 1 16,5-3 0-16,0 3 1 0,-5 10-1 0,-1-5 1 16,4 7 1-16,-4 3-7 0,-7 5 2 0,0 7-2 0,3-4 1 15,-3-1-6-15,-2 3-1 0,-3 0 1 16,5 8-1-16,0 7-9 0,-3-5 1 0,1 0-1 0,5 18 1 16,-1 7 16-16,-2-5 2 0,-2-4-1 0,-1 1 1 15,6-4-14-15,2-10 0 0,0-1 0 0,-2 6 1 16,0-6 6-16,-1 1 0 0,-2-13 0 0,0 8 0 15,3-6-10-15,2 1-1 0,0-1 1 0,3-4 1 0,5-1-8 16,2 1 0-16,-2-6 0 0,8-12 0 0,-26 20-1883 16</inkml:trace>
  <inkml:trace contextRef="#ctx0" brushRef="#br0" timeOffset="153806.79">29415 12412 1784 0,'0'0'0'15,"-3"0"0"-15,0 5 0 0,1-2 85 16,-1-1 1-16,3 1 1 0,0-6-1 0,0 1-79 0,0-1 1 16,0 3-1616-16</inkml:trace>
  <inkml:trace contextRef="#ctx0" brushRef="#br0" timeOffset="154048.7">28443 10915 1859 0,'-3'0'0'0,"-7"-7"0"16,-5-13 0-16,7 12 12 0,6 8 1 0,2 0-1 15,0 0 0-15,0-5 55 0,2 5-1 0,3 0 0 0,33-2 1 16,18-6-30-16,3 3 0 0,-1 5 0 0,3 0 0 0,-2 0-35 15,-1 0-1-15,9 0 0 0,9 0 1 16,-76 0-1749-16</inkml:trace>
  <inkml:trace contextRef="#ctx0" brushRef="#br0" timeOffset="154968.24">24321 13070 1457 0,'0'0'0'0,"0"0"0"15,0 0 0-15,0 0 81 0,0 0 0 0,0 0 0 16,-28-8 1-16,18 3-27 0,5 5 1 0,-3-5 0 16,3 5 0-16,-2 0-20 0,-3 0 1 0,-1 0 0 0,-1 5 0 15,-6 8-19-15,-3-3 0 0,4 8 0 0,-6 12 1 16,2 3-2-16,9-6 1 0,-4 9-2 0,11-6 2 15,0 8-5-15,3-1-1 0,2 4 0 0,5-3 2 0,-3-6-4 16,3 1 0-16,6-5 0 0,4-1 1 0,-2 1 0 16,-1-10-1-16,4-1 0 0,6-6 0 0,-4-4-6 15,-5-4 1-15,2-3-1 0,11-5 2 0,-3 0 3 16,-6-3 0-16,6 0 0 0,8-12 1 0,-6-2-2 16,-2-6 0-16,3-5-1 0,-1-2 2 0,-2 0 5 15,-5 4 1-15,0-4-1 0,-3-3 1 0,0 0-4 0,-2 1 0 16,-3 1 0-16,-5-6 1 0,0 11 7 0,0 4 1 15,-2-1-1-15,-8 3 1 0,0-3-10 16,0 8 1-16,-1 5 1 0,-6 2-1 0,2 3-1 0,4 2 0 16,1 1 0-16,-5 2 1 0,-10-3 4 0,5 11 1 15,4 2-2-15,-9 7 2 0,-10 4-15 0,-1 4 0 16,3 2 0-16,8 19 2 0,2-6-3 0,5-2 0 0,6-3-2137 16</inkml:trace>
  <inkml:trace contextRef="#ctx0" brushRef="#br0" timeOffset="155127.81">25123 13433 1821 0,'2'-5'0'16,"6"-3"0"-16,20-4 0 0,7 1 91 0,4 4 1 0,-4-8-1 0,14-3 1 15,-6 3-47-15,-5-5-1 0,5 5 1 0,8-5 0 16,-51 20-1820-16</inkml:trace>
  <inkml:trace contextRef="#ctx0" brushRef="#br0" timeOffset="155309.7">25293 13750 1670 0,'3'0'0'15,"2"0"0"-15,10 0 0 0,0 0 49 0,-2-2 0 16,2-1-1-16,54-9 2 0,-69 12-1451 16</inkml:trace>
  <inkml:trace contextRef="#ctx0" brushRef="#br0" timeOffset="155686.22">26377 12556 1884 0,'0'0'0'0,"0"0"0"0,-8 7 0 0,-2 8 38 16,2 11 0-16,6 4 0 0,2 13 0 0,2 2-3 15,4 3 0-15,-1 7 0 0,-3 11 1 0,6-13-13 16,7 2 1-16,-5 8-1 0,-7 15 2 0,4-7-17 0,1-8 1 15,-3 8-1-15,-2 4 1 0,7-7 13 0,0-5 0 16,-2 5 1-16,-8-2 1 0,5-6-24 0,2-4 1 16,1-9-1-16,-8-4 1 0,3-7-1 0,4-14 0 15,-7-22-1800-15</inkml:trace>
  <inkml:trace contextRef="#ctx0" brushRef="#br0" timeOffset="156290.6">26769 13070 1859 0,'-3'0'0'0,"1"0"0"15,-1 0 0-15,-7 2 77 0,0 3 1 0,0-2-1 16,-3 4 2-16,-8 6-28 0,4 0 2 0,1 7-1 16,-6 10 1-16,-4 3-22 0,6-3 0 0,4 3 1 15,-6 7-1-15,4-5-31 0,8 3 0 0,-1 3 0 0,-4-1 0 16,5-5 0-16,7 0 0 0,3 1 0 0,-5-1 0 15,10-2 0-15,0-18 0 0,8-3 0 0,2 9 1 16,-2-6-4-16,0-10 0 0,5-5-1 0,12-5 2 16,3-8-17-16,0-10 0 0,0 3 0 0,3-7 0 0,0-4 9 15,-3-1 0-15,2-16-1 0,1-3 1 0,0 3 9 16,-3 6 1-16,0-14 0 0,-3 1 0 0,-4 2-1 16,-6 7 1-16,-2-6 0 0,-3 1 0 0,-2 3 0 15,-3 13 0-15,-2-5 0 0,-6 4 0 0,3 1 1 16,-5 7 1-16,-7 1 0 0,-1-6 0 0,6 10 5 15,-6 8 0-15,0 3 0 0,-2 4 1 0,0 0-4 16,2 3 1-16,6 5-1 0,-6 0 2 0,0 5-1 16,1-2 0-16,-1 2 0 0,-12 23 0 0,-3 15-5 0,3 4 1 15,4 1-1-15,6-2 1 0,3 7 3 0,-1-6 0 16,3 9 1-16,5 2-1 0,0-10-3 0,0 2 2 16,0 3-2-16,0 2 1 0,7-7 0 0,6-5 2 15,-3-5-1-15,-5-5 0 0,6-1 1 0,1-9 0 0,4-3 1 16,-4 0-1-16,-2-12-4 0,-2-5 0 0,2 2 0 15,0-5 1-15,1 0 0 0,-4-8 2 16,3 8-2-16,6-8 1 0,4-12-2 0,-2-2 1 0,-3 1 0 16,3-14 0-16,0 2-1 0,-6 6 2 0,1 7-1 15,0-3 0-15,-5 5 0 0,-3 8 1 0,0 3 0 16,2-3 1-16,-2 7 0 0,-2 3 0 0,0 0 1 16,-3 0-1-16,2 0 5 0,-2 5 0 0,-2 3 0 15,9-1 1-15,3 13-1 0,1 3-1 0,-4-3 1 16,8 8 1-16,1 7-4 0,-4-5 0 0,1-4 0 0,2-6 0 15,3-3 0-15,-10-4 1 0,2-8-1 0,5-5 1 16,1 0-5-16,-4-5 1 0,-2 5 0 0,13-15 1 16,-23 15-1995-16</inkml:trace>
  <inkml:trace contextRef="#ctx0" brushRef="#br0" timeOffset="156616.57">27748 13282 1545 0,'3'-3'0'15,"7"-2"0"-15,-8 2 0 0,1-2 60 0,0 3 1 0,-3-3 0 16,-6 5 0-16,4-8-24 0,2 3 1 0,0 5 1 0,0 0-1 15,0 0-5-15,-3 0 2 0,1 0 0 0,-3 0 0 0,-3 0-8 0,-2 0 1 16,0 0-1-16,-13 15 1 0,-3 16-2 0,4 4-1 16,4 3 1-16,0-6 0 0,3-4-5 0,4 0 1 15,9-5-1-15,-1 2 1 0,-4-3-19 0,2-1 0 16,7-6-1-16,1-8 2 0,-3-2 1 0,2-5 2 16,3-7-1-16,0 7 0 0,-2 2-6 0,0 3 0 15,-1-2 0-15,16-13 0 0,12-10-3 0,1-8 1 16,-3 0-2-16,0-12 2 0,-3 10-3 0,-4 9 0 0,-6-1-1 15,0 2 2-15,-2-1 2 0,-3 6-1 0,-2 5 1 16,2 8 0-16,0-3 2 0,-2 5 1 0,-6 0 0 16,3 0 0-16,3 0 6 0,-8 5 1 0,3-3-1 15,2 8 0-15,2 5 2 0,3 6 2 0,-2-14-2 16,5 21 1-16,0 2-3 0,-6-2 2 16,-2-3 0-16,5-15 0 0,1 3 0 0,-6-1 0 0,0-12 0 15,5 0 1-15,-10 0-1897 0</inkml:trace>
  <inkml:trace contextRef="#ctx0" brushRef="#br0" timeOffset="157146.22">28267 13261 1746 0,'-5'0'0'0,"-5"0"0"0,2 0 0 0,6 0 80 16,2 0 1-16,0 0 0 0,-5 0 1 0,2 0-29 16,3 0 1-16,0 0-2 0,-10 3 2 0,0 4-33 15,0-4 2-15,-1 5-2 0,-9 9 2 0,-8 11-23 16,5 0 1-16,3 7-1 0,12 0 1 0,-2-7 3 15,2 0 1-15,8 2-1 0,3 3 1 16,-1-6 3-16,4-7 1 0,1-12-1 0,8 2 1 0,1 0 0 0,-6-2 0 16,0-6-1-16,10-4 3 0,1 2-7 0,-6-8 2 15,3-4-2-15,15-14 2 0,0 4-2 0,-5-9 2 16,2-9-1-16,-2-3 1 0,0-5-5 0,-2 6 1 16,-3-6 1-16,-3 0-1 0,-2 0-1 0,-3 8 0 15,0-3 0-15,-4 0 0 0,-1 0 2 0,-5 3 0 16,-3 5-1-16,-2-8 2 0,-2 5-1 0,-3 10 0 15,-3 11 1-15,1-11-1 0,1 10 1 16,4 3 0-16,-3 2 0 0,-3 6 1 0,-2 4 3 0,2 3 1 16,6-7-1-16,-1 7 1 0,-4 0 3 0,-1 0 0 15,6 0 1-15,-9 10 0 0,-1 15-5 0,-4 3 0 0,4 0 0 16,-4 22 1-16,4-7 1 0,4 2 0 0,3-2 0 16,-3 5 0-16,6-5-5 0,4 0-1 0,1-1 1 15,-3 4 0-15,2-11 0 0,6-5 0 0,2 3 1 16,-2-5-1-16,2-8 0 0,3-5-1 0,2-2 1 0,-5-6-1 15,-2 1 1-15,-1-8-1 0,4 2 1 0,6-4-1 16,4 2-2-16,-3 0 0 0,-3-8 0 0,8 1 0 16,0-6-1-16,-6 0 0 0,1 11 1 0,0-11-1 15,-3 11-1-15,-2 2 1 0,0 0 0 0,5 2 0 0,-3 11 0 16,-5-6 1-16,-2 4 1 0,12 16-1 0,0 1-1 16,-4-3 0-16,-1-5 0 0,3-5 0 0,-3 6-1 15,-7-14 2-15,-1 6-1 0,3-6 0 0,3-4-1 16,-3-1 0-16,-5 1 0 0,-2-8 0 0,-1 2-2 15,1-4-1-15,0 2 1 0,2-23 0 0,-5 28-2109 16</inkml:trace>
  <inkml:trace contextRef="#ctx0" brushRef="#br0" timeOffset="157352.72">28160 12674 1922 0,'-2'0'0'16,"-6"-7"0"-16,-5-11 0 0,-2 3 77 0,-5 5 2 0,5 5-2 15,7 0 2-15,0 5-35 0,1 0 0 0,2 0 0 16,-1 7 1-16,-1 3-12 0,-3-2 0 0,-1 2 0 16,-19 25 1-16,-8 3-34 0,2 5 0 0,3 5 0 15,3-5 0-15,-1-3 0 0,6-2 1 0,2 2-1910 16</inkml:trace>
  <inkml:trace contextRef="#ctx0" brushRef="#br0" timeOffset="158423.53">29208 13032 1859 0,'0'0'0'0,"0"0"0"0,-5 0 0 0,3 0 90 15,2 3 1-15,0 7-2 0,-5-10 2 0,2-3-33 16,3 3 0-16,0 0 0 0,3 8 1 0,2 4-26 16,0 6 1-16,0-8 0 0,10 33-1 0,-2 5-29 0,-5 5 0 15,-3-5-1-15,2-11 2 0,1 6 4 0,-5-8 0 16,-6-7 0-16,6 0 1 0,-1-5-8 0,-2-6 1 16,-2 1-1-16,7-1 0 0,-3-9-1 0,1-8 1 15,-3 0 1-15,0 0-1 0,0 0-1 0,0 0 0 16,0 0 0-16,7-8 0 0,6-9-1 0,0-3 1 15,-3-6-1-15,13-31 2 0,0-6-2 0,-3 7 1 16,-5 11-1-16,3 2 1 0,-5 10-1 0,-3 5 0 16,0 1 0-16,8-1 0 0,-3 5-1 0,-5 11 0 0,-2-1-1 15,0 8 1-15,2 3 0 0,-5 2 0 0,-2-3 0 16,2 3 0-16,0 3 2 0,-3 2 0 0,1 5 0 16,7 15 1-16,8 10 5 0,0-7 1 0,-8 2 0 15,-5 5 0-15,0-7 1 0,0-3 1 0,0-2-1 16,0 5 1-16,0-3 3 0,0-5 2 0,-2-2 0 15,0-1-1-15,2-2-10 0,-3-4-1 0,1-1 0 16,-3-10 2-16,2 2-3 0,3 3 1 0,0-5 0 16,-2-5 0-16,2 3-2 0,3 2 1 0,-1-8-1 0,19-20 2 15,7-7-4-15,-3 2 1 0,-4 1 0 0,-3 1 0 16,-6 11-11-16,-1-3 2 0,-1 3 1 0,3 0-1 16,-11 5-14-16,-1 7 1 0,-1 3-1 0,-3-2 1 0,1 2 4 15,-1 5 1-15,1 0-1 0,-1 5 1 0,1-5-2 16,-1 0 1-16,-2 0-1 0,0 2 1 0,-2 8 10 15,-1 6 0-15,1-4 1 0,2 23 0 16,-3 3 2-16,-2 3 2 0,3-11 0 0,2-2-1 0,0-3 4 16,0-5 0-16,0-10 0 15,2 0 0-15,1 0 2 0,-3-5 2 0,0-2-2 0,2 2 1 0,3-5 2 0,0 0 1 16,-2 0-2-16,5-8 2 0,2 1-2 0,0-3 2 16,0-1-1-16,11-14 1 0,4-10-2 0,-5 5 1 15,-4-3-1-15,-1 5 1 0,-5 8-1 0,-2 2 1 16,2 1-1-16,3 7 1 0,-6 0-5 0,-4 7 1 15,-1 3-1-15,-2 0 1 0,0 0-1 0,0 0 0 0,0 0 0 16,0 0 1-16,0 0-1 0,0 0 0 0,0 0 0 16,3 8 1-16,2 14 0 0,0 4 1 0,-2-6-1 15,2 7 0-15,0-4 1 0,-3-3 1 0,3-7 0 16,3 2 0-16,2-10 0 0,-2 3 2 0,-3-6-2 16,2-2 2-16,4 0-5 0,-4 0 1 0,-2 0-1 15,11-2 1-15,4 2-8 0,0-8 2 0,-4 3-1 16,1-3 0-16,6-9-33 0,-2 7 1 0,-9-5-1 15,1 2 1-15,-3-2 6 0,-2 5 2 0,0 2-2 16,-3 6 2-16,0-8 10 0,-3 7 1 0,1-2 0 16,-1 3 0-16,1-3 8 0,-3 2 0 0,0-2 1 15,0 5 0-15,0 0 10 0,0-3 0 0,0 3 0 16,0 0 1-16,0 0 6 0,0 0 0 0,0 0 0 0,0 8 0 16,0 2 8-16,0 8 1 0,0-1-2 0,0 14 2 0,2 4-4 15,4-7 1-15,-4-8-1 0,1-3 0 16,2-1-3-16,2-6 0 0,4-3 0 0,-1 3 1 0,-3 0 1 15,1-10-1-15,2 0 0 0,5 0 0 0,1-7-6 16,-4 2 1-16,4 0-1 0,7-13 2 0,2-2-2 16,-5-5 2-16,-2 2 0 0,0-2-1 0,-3-3 3 0,-2 5 1 15,-3 3-1-15,-2 8 1 0,-3-11-8 0,-5 8 1 16,-3-5 0-16,3 5 1 0,-2-1 3 16,-6 4 1-16,0-1 0 0,1 6 1 0,-1-6 4 0,1 6 2 15,2 1-1-15,-1 4 1 0,-4 2 2 0,-2-5 2 16,-1 5-1-16,-10 0 1 0,-5 5-11 0,-3 3 0 15,3 4-1-15,0 8 2 0,6-5-7 0,4-2 0 16,5-3 1-16,-2 3-1 0,15-13-2021 0</inkml:trace>
  <inkml:trace contextRef="#ctx0" brushRef="#br0" timeOffset="158643.7">30674 13145 1620 0,'0'-5'0'0,"0"5"0"16,5-5 0-16,-3 3 90 0,1-3-1 0,-3 2 1 15,0 3 1-15,0 0-29 0,0 0 0 0,0 0-1 16,0 0 1-16,0 0-38 0,0 0-1 0,0 0 1 16,0 3 0-16,-3 2-24 0,1 7 0 0,2-4 0 0,-5 27 2 15,-3 11 9-15,1-1 1 0,2-7-1 0,5-10 2 16,2-3 5-16,3-5 0 0,0-5 0 0,3-2 1 16,-1-6-13-16,1 1 1 0,2-8 0 15,3 0 0-15,0 0-1 0,-3 0 2 0,-5 0-1 0,18-15 1 0,5-3-4 16,-3 0 2-16,-4-2-1 0,2-15 1 0,-23 35-1898 15</inkml:trace>
  <inkml:trace contextRef="#ctx0" brushRef="#br0" timeOffset="159144.41">30559 12659 1796 0,'0'0'0'15,"0"0"0"-15,0 0 0 0,0-7 74 0,0 4 0 16,0 3 0-16,0 0 2 0,0 0-27 0,0 0 1 15,0 0 0-15,3 0 0 0,2 0-23 0,0 0 0 16,-5 0 0-16,0 10 0 0,0 5-25 0,-2 5 0 16,-1 1 1-16,-7 21 0 0,-8 6 4 0,-2-5 1 15,-3-5 0-15,-3-10-1 0,3-3-8 0,6-13 1 0,1 4 0 16,-7-4 0-16,8-4-13 0,5-8-1 0,-3 0 1 16,-2-8 1-16,2 3-13 0,3-7 0 0,0 1 0 15,-8-21 1-15,5-4-5 0,11-6 1 0,4-6-1 16,4 5 1-16,-1-5 7 0,0 0 0 0,2-2-1 15,1 2 2-15,2 0-3 0,0 13 0 0,-2-6 1 16,-3 11-1-16,0 12 3 0,0 8 1 16,0-2 0-16,0 12 0 0,-2-8 5 0,-3 8 2 0,0 0 0 15,0 0-1-15,0 0 34 0,0 0 0 0,0 0-1 0,-3 0 1 16,3 8 8-16,0-6 0 0,0 8 0 0,-20 18 0 16,-8 17-5-16,-5 3 0 0,-5-7 1 0,2-6 0 0,3-2-4 15,0-13 0-15,-3 5 1 0,3 0 0 16,5-5-35-16,3-4-1 0,-6-4 1 0,3-4 0 0,0-1-51 15,0 1 0-15,3 4 0 0,0-12 2 0,4 3-1 16,3 2 1-16,1-3 0 0,1 4 1 0,4-1 6 16,1-5 0-16,4 0 0 0,-1 0 1 0,3 2 54 15,5 3 1-15,0 3-1 0,-5-8 1 0,2 0 42 16,1 5 0-16,-1 2 0 0,3-7 1 0,3 0 3 16,2 3 1-16,-2 2 0 0,2 2 1 0,2 6 1 0,3-5 1 15,1-6-1-15,6 11 1 16,11-1-7-16,0 3-1 0,-5-7 1 0,0 5 1 0,-8-3-13 15,-2 2 1-15,0 1-1752 0</inkml:trace>
  <inkml:trace contextRef="#ctx0" brushRef="#br0" timeOffset="159579.74">30977 12916 1847 0,'0'0'0'0,"0"0"0"0,0 0 0 16,0 0 83-16,0 0 0 0,0 3 0 0,5 9 1 15,0-4-44-15,-3-6 1 0,1 1-1 0,2 12 1 16,3 5-31-16,2 3 0 0,-3-3 0 0,1 20 1 0,-3-4-11 15,-2-9 0-15,2-4 0 0,0 0 0 16,-3-6 0-16,1-4 0 0,-1 2 0 0,1-5 0 0,0 3 0 16,-1-8 1-16,1 2-1 0,-1-7 1 0,1 0 2 15,-1 0 0-15,1 0-1 0,4-7 2 0,4 2-3 16,-1 0 1-16,-3-5-1 0,16-26 1 0,0-7 2 0,-2 3-1 16,-1 0 0-16,-5 7 1 0,-2 10-1 0,0 8 2 15,-1 0-2-15,4 3 1 0,-4 4 0 0,-7 0 0 16,-5 8 1-16,8 0-1 0,0 0 4 0,-3 0 1 15,-3 8-1-15,9 7 1 0,1 8-1 0,-2 2 0 16,-5 3-1-16,6 7 2 0,-4 5-4 0,-2-4 1 16,-2-9-2-16,7 1 2 0,-2-8-2 0,-1-5 2 15,1 0-1-15,10 1 1 0,-3-11-6 0,-2-3 1 16,5-4-1920-16</inkml:trace>
  <inkml:trace contextRef="#ctx0" brushRef="#br0" timeOffset="160315.15">31926 12916 1909 0,'0'0'89'0,"-6"-12"-46"0,4 4 1 0,-1 8-2 16,-4-5 2-16,-3 5-25 0,-1-8 1 0,1 3-1 16,-8 5 1-16,-10 8-30 0,3 2 1 0,5 8 0 0,-6 12 0 15,3 5-2-15,3-5 0 0,2 6 0 0,3 4 1 16,2 0 9-16,6-12 1 0,4 0-2 0,-2-8 2 15,0-2-1-15,2-3 1 0,6-5-1 0,4-3 1 0,-1-4-1 16,-6-3 1-16,2-3-1 0,6 3 1 0,2-5-2 16,-3 3 1-16,1 2-2 0,23-28 2 0,2-7-2 15,-5-1 1-15,0 6-2 0,-8 5 2 0,-5 5-7 16,-2 7 1-16,0 6 0 0,-1-1 0 0,-4 1-1 0,-3 7 2 16,0 2-1-16,3 11 0 0,2-1 2 15,-2 6 2-15,-3-5-2 0,8 39 2 0,-1 11 1 16,-4-5 1-16,-3 3 0 0,5-6 0 0,0-4-3 0,-5-8 2 15,0 4-2-15,1 1 2 0,1-5 1 0,-4-3 1 16,-3 1-2-16,0-6 2 0,-5 3-5 16,0-5 0-16,2-3 0 0,0 3 1 0,-4-11-1 0,-6-2 2 15,-2-2-1-15,2-3 1 0,0-5-2 0,-2 0 2 0,2-7-1 16,1 2 1-16,-6-5 4 0,0 0 0 0,0-8 0 16,-10 3 0-16,-2-7 5 0,4-3 1 0,6-1-1 15,0 1 2-15,-3-5 3 0,2-5 0 0,6-5 0 16,0 5 1-16,2-3 17 0,6 0 1 0,1-2-1 15,4-13 1-15,4 5-4 0,4 3-1 0,1 5 1 16,3-11 1-16,3-1 0 0,2 6 1 0,6 4 0 16,-1-6-1-16,-2 5-9 0,0 5 1 0,5 1-1 15,5-1 1-15,-3 3-10 0,-2 7 1 0,-3 0 0 16,3 3 0-16,-5 3-6 0,-3 9 1 0,3-2-1 0,5 10 0 16,-3-5-2-16,-7 3 2 0,-5 2-1 0,9 10 0 15,1 2-1-15,-3-6 0 0,-2 4 1 0,8 2-1 16,1 6-1-16,-1-5 1 0,-1 4 0 0,0-2 0 15,1-7 0-15,-3 2 1 0,2-7 1 0,0-3-1 16,-2 2-1-16,-3-7 0 0,-2 0 0 0,5-5 0 0,0 0 2 16,-3 3 0-16,0-3-1 0,8-13 2 0,0-10-3 15,-8 1 0-15,-2-1 0 0,5 0 1 0,-3-5-2 16,-7 3 1-16,-1 2 0 0,-2-4 1 0,-7-1-2 16,-3 5 1-16,0 6 0 0,0 1 0 0,-5 6-1 15,-6-10 1-15,-2 7-1 0,-4 1 1 0,-9 7-1 0,0 0 0 16,4 7 0-16,-7-4 1 0,1 14 0 15,0-2 1-15,-5 5-1 0,5 8 1 0,0 0-2 16,2-1 1-16,3 1 0 0,3 7 0 0,0 3-1 0,2-1 1 16,2-6 1-16,9 6-1 0,-1-4-1 0,3-3 0 15,5-5-1902-15</inkml:trace>
  <inkml:trace contextRef="#ctx0" brushRef="#br0" timeOffset="160894.59">32859 12951 2034 0,'-2'0'106'0,"-29"-17"-74"0,11 7 1 0,12 0-1 0,3 7 2 16,3 6-29-16,-4 2 1 0,-1 2 0 0,-24 11-1 15,-17 12-33-15,5 5 1 0,10 1-1 16,10 4 1-16,0-7-5 0,0 2 0 0,8 0 0 0,4 3 0 15,-1-5 13-15,2-5 0 0,4-1 0 0,6-7 1 16,0-7 8-16,-2-3 1 0,-1-2-1 0,11-3 1 16,0-5 2-16,-3 0 1 0,0 0-1 0,5-8 0 0,5 1-3 15,6-6 1-15,-4-2 0 0,14-25 0 0,-3-1 5 16,-8 3-1-16,-2-2 1 0,2 5-1 0,-4 2 3 16,-6 10 0-16,-2-2-1 0,4 5 2 0,1 2-1 15,-8-2 1-15,-2 8-1 0,2 4 1 0,-3 1-1 16,1-1 1-16,-3 8 0 0,0 0 1 0,0 0 0 15,0 0 0-15,0 0 0 0,0 0 0 0,0 3 0 16,0 2 1-16,0 2 0 0,0 26 1 0,0 10 13 0,0 5 1 16,2-6 0-16,3-9-1 0,1-8-5 0,-6-4 2 15,0-4-1-15,2-7 0 0,1 3-11 0,-1-11 0 16,3 1 0-16,3-3 0 0,2 0 0 0,-2 0 0 0,-3 0 0 16,7-5 0-16,9-3 0 0,-3 1 1 0,-3-3 0 15,5-23 0-15,3 3 19 0,-5-1-1 0,-8 4 0 16,-2-1 0-16,-3 5-9 0,0 6 0 0,0-1 0 15,-5 0 0-15,-2 3 7 0,2 8 1 0,0-1-1 16,0 8 1-16,0 0-8 0,0 0 1 0,0 0 0 16,0 0 1-16,0 0 10 0,0 0 2 0,0 0-2 15,-3 15 2-15,0 0-6 0,3 6-1 0,0 6 1 16,0 6 0-16,0 5-5 0,3-5-1 0,7-13 0 16,5-3 1-16,-4-4-3 0,-4 0 0 0,1-6 0 15,2 1 1-15,3-3-5 0,-6-5-1 0,1 0 1 16,5 0 0-16,2 0-4 0,-2-5 0 0,-3 0 0 0,5-13 2 15,3 0-20-15,-3 1 0 0,-7-3-1815 0</inkml:trace>
  <inkml:trace contextRef="#ctx0" brushRef="#br0" timeOffset="161065.13">33050 12833 1666 0,'-3'-5'37'0,"3"5"-1315"0</inkml:trace>
  <inkml:trace contextRef="#ctx0" brushRef="#br0" timeOffset="161201.76">32646 12243 2437 0,'15'0'142'0,"84"-7"-151"0,-2-6 2 0,-8 1-1 15,10-6 0-15,-7 5-47 0,-3-7 0 0,5-2-1773 16</inkml:trace>
  <inkml:trace contextRef="#ctx0" brushRef="#br0" timeOffset="164132.21">9243 18266 1004 0,'0'0'0'0,"0"0"0"0,0 0 0 16,0 0 85-16,0 0 0 0,0 0 1 0,0 0-1 15,0 0-27-15,0 0 1 0,0 0-1 0,0 0 0 0,0 0 5 16,0 0 1-16,0 0 0 0,0 0 0 0,15 27-59 15,-2-4-1-15,-8 2 1 0,7 11 0 0,1-6 1 16,0-2-1-16,-6-1 1 0,4 1 1 0,-4 5-5 16,-2-5 0-16,0-1 1 0,8 14 0 0,0-6 23 0,-11 0 0 15,1 3-1-15,5 10 2 0,-3-5-11 0,-5-6 1 16,7 1-1-16,-2 8 0 0,3-9-11 0,-3-4 0 16,-5-5 1-16,5 7 0 0,3-7 0 0,2-8 2 15,-2-2 0-15,4-1 0 0,-7-7-8 0,-5-7 1 16,8-1-1-16,-3-2 1 0,-5 0-1583 0</inkml:trace>
  <inkml:trace contextRef="#ctx0" brushRef="#br0" timeOffset="164753.97">9271 18243 1632 0,'0'0'0'0,"0"0"0"0,0-2 0 0,0-1 46 0,2 3 1 16,8 0 1-16,-2 3-1 0,2-1-14 16,-7 1 1-16,7 2 0 0,10 10 0 0,8 5-11 0,3 8 0 15,-6-1 0-15,6 14 1 0,4 4-8 0,3-2 1 16,6 5 0-16,-9 5 0 0,-2-8 6 0,3 0 1 15,0 3 0-15,7 3-1 0,-13-3-4 0,-4-13 1 16,-3-2 1-16,7-6-1 0,-4-2-11 0,-8-7 1 16,-1-3-1-16,4-2 1 0,-11-6-7 0,-3-4 1 0,1 2-1 15,2-5 2-15,-7 0 14 0,2-5 0 0,-5 2 0 16,5-4 0-16,-5-3-15 0,3 2 1 0,-1 1-1 16,-2-24 2-16,-2-16 1 15,-1-9-1-15,-2 1 1 0,0 12 0 0,2 2-5 0,-2 6 0 0,-2 0 1 16,1 0-1-16,-1 2 5 0,2 5 0 0,0 0 0 15,0 1 1-15,2-1 0 0,-2 5 0 0,-3 3 0 16,3 5 1-16,0-3 4 0,0 8 0 0,3-2 1 16,-4 4 1-16,-1 1-12 0,4 2 1 0,3 5 0 15,-2 0 0-15,-3-3 2 0,5-4-1 0,-5 4 1 16,2 3 0-16,-2 0-2 0,5 0 1 0,0 0-1 0,0 0 2 16,0 0-6-16,0 0 1 0,0 0-1 0,5 3 1 15,3 7-1-15,4 2 0 0,6 1 0 0,18 15 0 0,-36-28-1987 16</inkml:trace>
  <inkml:trace contextRef="#ctx0" brushRef="#br0" timeOffset="165540.21">10276 18571 1105 0,'0'0'0'16,"0"0"0"-16,0-8 0 0,0 3 46 0,-6-2 1 15,1-6-1-15,5 0 1 0,-2 3-17 0,-3-5 1 16,0 3-1-16,5-1 1 0,-8 5-15 0,3 3 0 16,5 3 0-16,0 2-1 0,0 0 3 0,-5 0 0 15,5 0 0-15,5 0 0 0,0 7 1 0,-5-7 0 16,0 3 0-16,13 22 2 0,5 15-3 0,-3 3 1 0,0 5-1 16,-2-5 1-16,-6-15-12 0,1-1 2 0,2-4 0 15,3 5 0-15,-3-3 18 0,-2-10 0 0,-3-2 0 16,2 2 1-16,-1 5-6 0,-4-12-1 0,3-8 0 15,5 2 1-15,-2 1-18 0,-3-3 2 0,-5 0-1 16,0 0 1-16,5 0 6 0,3 0 1 0,-8 0-1 16,5-13 0-16,2-7-8 0,1-5 0 0,2-3 1 15,3-28-1-15,0 4 1 0,-6 6 0 0,4 8 0 0,-6 3 0 16,2 7 0-16,-2 8-1 0,0-7 1 0,3 6-1 16,0 9 9-16,-3 4 0 0,-5 3 1 0,5 3-1 15,-3 2-6-15,1 0-1 0,0 0 1 0,2 0 1 16,-5 0 7-16,0 0 0 0,0 0 0 0,5 2 1 0,2 8-13 15,1 0 0-15,2 0 1 0,3 21 0 16,5 9 5-16,-6-5 1 0,1-5-1 0,-3-2 1 16,3-8-2-16,-5-2 1 0,-1 5-1 0,6-3 1 0,2-3-7 15,-7-4 1-15,0-5-1 0,2 4 0 0,2-7-2 16,-1-5 0-16,-4 0 0 0,-2 0 0 0,3 0-1 16,0 0 0-16,2-7 0 0,-5-6 0 0,2-7-21 15,1 0 2-15,2 5-1 0,-2-13 0 0,2-7-2 0,-2 2-1 16,2 10 1-16,3-2 0 0,-1 7 4 0,-12 8 0 15,5 0 0-15,3 3 0 0,-3-3 10 0,-2 2 0 16,2 6 0-16,-5-6 1 0,5 3 4 0,-5 2 0 16,0 1 0-16,0-1 1 0,0 3 3 0,0 0 0 15,0 0 0-15,0 0 0 0,0 0 5 0,0 0 1 16,0 0-1-16,0 28 1 0,2 20 0 0,4-3 0 0,-1 1 0 16,-5-11 1-16,5-7 2 0,-3-6 1 0,8-4-1 15,-2 5 1-15,2-3-2 0,3-10 1 0,0 0-1 16,-1-2 0-16,1-6 0 0,-3 3 1 0,-2-5 0 15,10-5 0-15,-3 3-4 0,3-6 0 0,-3 3 1 16,0-3 0-16,3-12-2 0,0 0 2 0,-10 2-1 16,7-2 1-16,-2-5-2 0,-6 2 1 0,1-2-1 15,-3 3 1-15,0-6-1 0,-5 5 1 0,0 5-1 16,5 3 1-16,-5-5 20 0,-5 5-1 0,0 0 1 16,2 2 0-16,1-2-5 0,-1 3 0 0,-4 7 0 0,2 2 2 15,-1-2-9-15,-1 3 0 0,-3-4 1 0,2 6 0 16,-5 0 2-16,3 0 1 0,2 6-1 0,-17 9 1 15,-5 5-14-15,2 0 1 0,7 0 0 0,-2 10 0 0,11-2-5 16,-1 0 1-16,0-6 0 0,0 4 0 0,13-26-1899 16</inkml:trace>
  <inkml:trace contextRef="#ctx0" brushRef="#br0" timeOffset="165835.1">11502 18316 1520 0,'0'0'0'16,"0"0"0"-16,0 0 0 0,0 0 56 0,-5 0 0 15,5 0 0-15,-5 0 1 0,2 0-18 0,3 0 0 16,3 0 0-16,-3 5 2 0,-6 8-29 0,4-6 2 0,-3 3-1 16,-3 18 0-16,-10 10-20 0,6 0-1 0,-1-3 0 15,8-2 1-15,5-13 4 0,5 3-1 0,-2 2 1 16,-6 3 0-16,6-6 0 0,2-9 1 0,0-3 0 15,2 8 1-15,3-8 0 0,3-5 0 0,-10 0-1 16,7-3 1-16,3 3 1 0,-1-5 0 0,-7 0 0 16,3-7 1-16,10 2 4 0,-8 0 1 0,3-3-1 15,0-7 1-15,-1-10-2 0,-4 2 2 0,2 0 0 16,-7-2-1-16,-1 3-3 0,-2-1 1 0,-2-5-1464 0</inkml:trace>
  <inkml:trace contextRef="#ctx0" brushRef="#br0" timeOffset="166037.09">11092 18170 1608 0,'0'0'0'0,"0"0"0"0,0 5 0 0,-7-5 73 16,4-5 1-16,6 5-1 0,-1 5 1 0,3-5-38 16,-5 0-1-16,-5 0 1 0,5 5 0 0,5-2-26 15,0 2 0-15,-2 2 1 0,9 36 0 0,4 5-16 0,-9-8 1 16,-7-2-1-16,0 2 2 0,-7-4 3 0,-6-9 1 15,3 1 0-15,2-5 0 0,-4-6-5 0,1-1 0 16,4-4 1-16,-6-2 0 0,13-10-1543 0</inkml:trace>
  <inkml:trace contextRef="#ctx0" brushRef="#br0" timeOffset="166224.91">10884 17812 1632 0,'0'0'0'16,"0"8"0"-16,-6 2 0 0,1 15 75 0,3-2 1 0,-3 4-1 16,-8 14 0-16,0-1-85 0,-5-5 0 0,1 1 0 15,-4 1 0-15,21-37-1411 0</inkml:trace>
  <inkml:trace contextRef="#ctx0" brushRef="#br0" timeOffset="166426.87">10270 18223 1243 0,'0'0'0'0,"0"0"0"16,6 0 0-16,-4 0 54 0,3 0 0 0,-5 2-1 0,5 6 2 16,-5-3 22-16,0-2-1 0,0-1 0 0,13-4 1 15,-8-1-31-15,3 3 1 0,-3 0-1 0,7 0 1 0,6 0-11 16,8 0 1-16,-6 0-1 0,8 0 1 0,-8 5-5 16,3 3 2-16,-5 2-1 0,-3 0 0 0,1 0-7 15,-9-3 0-15,1 4 0 0,2 4 0 0,-5 0-5 0,-5-3 0 16,3 3 1-16,7 8-1 0,-8 2-23 0,-2-10-1 15,0 1 1-15,3 1 1 0,0-2-23 16,-3-7 2-16,0-8-1752 0</inkml:trace>
  <inkml:trace contextRef="#ctx0" brushRef="#br0" timeOffset="167504.18">11896 18094 1834 0,'0'0'0'0,"5"3"0"15,13 15 0-15,2 9 32 0,-2 6 0 0,0-5 1 0,2 7-1 16,3-2-16-16,-10-5 0 0,0-1-1 15,-3 3 1-15,-10-2-10 0,2-5 1 0,3 2-2 0,-5 5 2 16,-2-2-8-16,2-10 1 0,0-3-1 0,-5-3 1 16,5-4 0-16,0-8 0 0,0 2 0 0,0 4 0 0,0-6 1 15,0 0 1-15,0 0-1 0,0-6 1 0,0 4 2 16,5-6 0-16,-3 8 1 0,9-45-1 0,4-20 1 16,0-4-1-16,-2 19 1 0,0 2-1 0,4 13 4 15,-4 7 1-15,5 8-1 0,-5 5 1 0,-1 2-1 0,-4 1 0 16,2 9-1-16,5 3 2 0,1 3 10 0,-4-3 1 15,-6-3-1-15,6 11 0 0,1-1 0 0,-5 6 1 16,-3-6-1-16,7 14 1 0,1 9-2 0,-3-2 0 16,3-6 0-16,-5 3 1 0,-3-4-11 0,0-11 0 15,2 0 0-15,11 5 1 0,-5-2-3 0,-8-11 2 16,3-4-1-16,-1 2 1 0,-2 0-8 0,1 0 0 16,-1 0 0-16,7-8 0 0,4 3-2 0,-1-3-1 15,-8 1 1-15,11-6 0 0,0-2-13 0,-10 2 2 16,2 6-1-16,8-8 1 0,-3 2 1 0,-5 6 0 15,-5-3 0-15,3-1 1 0,0 4 5 0,-3-3 1 0,0 2-1 16,-5-7 1-16,2 5 4 0,1 0 0 0,-3 2 0 16,0-2 1-16,-3-2 0 0,1-6 0 0,-3 8 0 15,0 2 1-15,-1 3 5 0,-1 0-1 0,-1 3 1 16,3 2 0-16,0 0 3 0,0 0 1 0,2 0-1 16,-9 7 1-16,-1 14-6 0,-2 6 2 0,7 1-2 15,0 22 2-15,-2 3-6 0,5-15 1 0,8-3-1 0,4 3 1 16,-7-2-1-16,-5-16 0 0,10-5 0 0,3 0 0 15,2-2-3-15,-10-11 1 0,3 3-2 0,7-5 2 16,-5 3-7-16,3-3 0 0,-3 0 0 0,2-3 1 0,6-2-6 16,-3 3-1-16,-5-6 0 0,11 3 2 0,1-3 13 15,1 1 0-15,-10 2 0 0,4 5 0 16,4 5 2-16,-9-3 2 0,4 3-2 0,14 10 1 0,6 11 5 16,-1 1 0-16,-5-6 0 0,-7 9 1 0,-5-2-5 15,0-6 2-15,-6 3-1 0,4-10 1 0,-4 6-4 16,-2-1 1-16,-5-10-1 0,-5 10 0 0,0-5-3 15,3-5 0-15,-6 0 0 0,3 3 1 0,-5 0-5 16,2-11 2-16,-2 3-1 0,-11 3 1 0,-4-1 3 0,0-2 0 16,2-2 0-16,-5 2 0 0,2-5 0 0,6-5 1 15,2 5-1-15,0-3 1 0,6-4 8 0,-1 2 1 16,-5 0-1-16,8 2 2 0,2 3-2 0,3-7-1 16,3 1 1-16,-9 4 2 0,4-8-7 0,-3 2 2 15,7 1-2-15,3-1 2 0,0 1 8 0,0-1 1 0,0 1 0 16,3-11-1-16,7 0-11 0,-3-2 1 0,4 2-1 15,4-7 1-15,3 0-2 0,0 2 0 0,-3 3 0 16,0 5 2-16,3 3 2 0,-8 4 2 0,5 0-1 16,1-4 1-16,-1 4 0 0,0 1 0 0,0 2-1 15,3 0 2-15,5 2-9 0,-8 3 2 0,1 0-2 16,9 0 1-16,-2 0-1 0,2 0 1 0,-7 0-1 16,3 0 1-16,-1 0 0 0,-5 0 1 0,3 0 0 15,2-5 1-15,-2 3-1 0,-5-6 1 0,-6 3 0 16,4 0 0-16,1 2-2 0,-7-4 1 0,-5 2-1 15,6 2 2-15,1-7 0 0,-7 3 0 0,0-1 1 0,0 0-1 16,-5 1 1-16,3-1 0 0,-4 1-1 0,1-6 2 16,-7-2-2-16,-6 2 2 0,5 6-1 0,-5-8 1 15,-5 2 7-15,3 6 2 0,7 7-1 0,-4-8 0 0,-9 8-9 16,3 0-1-16,3 8 1 0,2-1 0 0,0 6 1 16,0-6 0-16,1 6 1 15,-1 5-1-15,3 2 0 0,4 0-1 0,4-7 1 0,-1 4 0 0,3 3-6 16,0-2 1-16,5-18-2079 0</inkml:trace>
  <inkml:trace contextRef="#ctx0" brushRef="#br0" timeOffset="168266.69">13354 18230 1695 0,'2'-5'0'16,"3"3"0"-16,6-3 0 0,-4-3 94 0,1 1 1 15,-3-1-1-15,0 1 0 0,0-1-42 0,-2 3-1 16,-3-3 1-16,0 1 0 0,0 2-47 0,0 2 1 0,-3 1 0 15,-2-6-1-15,-8 1-15 0,3 4 1 0,-3-2-1 16,-2 10 1-16,0-5-11 0,0 3 1 0,-1 9 0 16,-1 8 0-16,1 1 14 0,1 1 2 0,7 6-1 15,1 5 1-15,-3 2-8 0,2 0 1 0,8-4 0 16,0 1-1-16,0-4 9 0,-5 0 0 0,10-8 0 16,0 0 1-16,3-5-17 0,-8-5 1 0,5 0-1 15,8-10 1-15,-6 3 2 0,-2 2 1 0,3-5-1 0,15-8 2 16,-5 1 4-16,-3-6 1 0,0-7-1 0,5-8 1 15,6 1 8-15,-3-6 0 0,0 3 0 0,-11-3 0 16,6 3 7-16,0 4 0 0,-5 4-1 0,-1-3 1 16,1 7 8-16,0-2 0 0,-5 5 0 0,4-3 1 15,4 3 2-15,-9 7 0 0,-7 1-1 0,5-1 3 16,-2 8-10-16,-1 0 1 0,1 0 0 0,-3 0 0 0,0 0 12 16,0 0 0-16,0 0 1 0,0 3-1 0,0 9-5 15,0 1 0-15,0 2 0 0,0 18 1 0,5 10-1 16,-2-6 0-16,2-4 0 0,0-10 1 0,-5-3-12 15,5-5 1-15,0 3 0 0,5-3 0 0,0-2 3 16,-10-6 1-16,5-4-1 0,3 2 2 0,2-5-14 0,-2 0 0 16,-3 0-1-16,2 0 2 0,1 0-5 0,2-5 0 15,-7 2 0-15,2-10 0 0,5-2 0 0,-2-2-1 16,-1-1 0-16,9-17 2 0,-4 0 1 0,-7 9 0 16,3 4 1-16,-3-6 0 0,0 8 0 0,-2 5 0 15,2 7 0-15,-3-2 1 0,3 2 0 0,1 6 0 16,-6 2 0-16,0 0 1 0,0 0 0 0,0 0 0 0,0 0 0 15,0 0 0-15,0 0 0 0,0 7 1 0,0-4 0 16,5 22 0-16,2 10 1 0,3 3 2 0,-2 0-2 16,-3-10 1-16,3-11 5 0,-3-4 1 0,-3 0-1 15,9 2 1-15,-6-3 3 0,-3-4 1 0,3-1-1 16,3-1 1-16,2-4-5 0,-10 3 0 0,0-5 0 16,3 3 1-16,2-3-3 0,0 0-1 0,0 0 1 15,0 0-1-15,3 0-5 0,-3 0 2 0,2 0-1 16,-1-3 0-16,-4 3-2 0,3-5 1 0,0 3-1 15,-2-4 1-15,-1 1-11 0,1 3 1 0,2-6 0 0,-5 1 0 16,0-6-22-16,0-2 0 0,0 2 1 0,-5-14-1 16,-3-16 3-16,-4 0 0 0,6 5 0 0,6 13 0 15,-5 7-10-15,0 3 2 0,3 3 0 0,-6-1 0 0,3-2-40 16,0 5 1-16,0 5-2 0,0-3 2 0,5 8 5 16,-3 0 2-16,3-7-2 0,-7 2 1 0,1 2 6 15,-4 3 2-15,3-2-1 0,-11-1 0 0,-3-4 46 16,4 2 0-16,-6-5 0 0,-10-3 1 0,33 13-908 15</inkml:trace>
  <inkml:trace contextRef="#ctx0" brushRef="#br0" timeOffset="168435.23">13440 17764 1143 0,'0'3'0'0,"0"2"0"0,0-3 0 0,0-2 57 0,0 0 2 16,0 0-1-16,0 0 0 0,0 0-8 16,0 0-1-16,0 0 0 0,5 0 2 0,1 0 36 0,1 0 1 15,-2-2 0-15,41-26 0 0,20-12-26 0,-5-6 1 16,5-6 0-16,3-11-1 0,-69 63-1694 0</inkml:trace>
  <inkml:trace contextRef="#ctx0" brushRef="#br0" timeOffset="173518.19">20961 17137 1746 0,'0'0'0'15,"0"0"0"-15,0 0 0 0,0 0 96 0,0 0 1 0,0 0-1 16,0 0 2-16,0 0-51 0,0 0 0 0,0 0 0 15,0 0 1-15,0 0-7 0,0 0 0 0,0 0 0 16,10 50 0-16,10-2-36 0,-5 3 0 0,1 4 1 16,1-7 0-16,-1 7-1 0,-4 1 1 0,4 7-1 15,4 0 2-15,-2-5-1 0,-5-3 1 0,4 8-2 16,-1-2 2-16,-4-3-3 0,-1-11 1 0,1-1-1 16,-2-3 2-16,3 4-2 0,-8-11 1 0,5-1-1 0,-4-15 1 15,-1 8 3-15,0-10 1 0,0-1-1 16,-5-7 1-16,-3-7-2 0,1-1 1 0,2-2 0 15,0 0 1-15,0 0-4 0,0 0 0 0,0 0 0 0,0-5 0 16,0 3-2-16,-5-6-1 0,5 1 0 16,-13-46 0-16,-7-18 2 0,2 3 0 0,2 10-1 0,1-5 2 15,2 8-4-15,8 2 1 0,-5 0-1 0,-5-5 2 0,5 8-3 16,2 7 1-16,-2 0 0 0,2-5 0 0,1 0-1 16,2 13 1-16,2-8 0 0,3 3 0 15,0 4 4-15,-2 4-1 0,-1 4 1 0,11 5-1 0,-3 1 4 16,-5 9 0-16,2 0 0 0,6 6 1 0,-3 2 9 0,0 2 1 15,-5 3 0-15,0 0 0 0,5 0-4 0,0 8 0 16,-5-8 0-16,23 12 1 0,15 19-8 0,6 4 1 16,-4 5 0-16,6 11 0 0,-3 2-6 0,1-6 0 15,-6 4 1-15,5 4-1 0,0-7-3 0,-5-5 1 16,1 0-1-16,6-3 1 0,-7-5-1 0,-4-2 0 16,-1-3 0-16,-5 3 1 0,2-13-1 0,-2-2 0 15,-5-5 0-15,0-6 1 0,-5 1 1 0,-6-3-1 16,1-10 0-16,0 2 0 0,0-2 5 0,-8 3-1 0,2-8 1 15,1-6-1-15,5 1 3 0,-3-10 1 0,-5 0 0 16,3-28 0-16,-1-5-4 0,-4-2 0 0,-6-8 0 16,1-3 0-16,-9 5 4 0,4 3 0 0,-6 3 0 15,3 0 1-15,2 4-8 0,1 11 0 0,2-3 0 16,-6 13 0-16,6-1-1 0,3 9 1 0,2-1-1 16,0 15 1-16,-3 6-2 0,1-1 0 0,2 8 0 15,0 0 0-15,0 3-6 0,0 2 2 0,0-5-1 16,10 50 1-16,3 18-25 0,2-10-1 0,0-2 1 15,5-11 1-15,-20-45-2188 0</inkml:trace>
  <inkml:trace contextRef="#ctx0" brushRef="#br0" timeOffset="174034.8">22291 17535 1608 0,'3'0'0'0,"2"0"0"16,13-8 0-16,-3 3 25 0,0 3 2 0,-2-1-1 0,0 1 1 15,-3-3-25-15,-3 2 2 0,-4 6-2 0,2 2 1 0,5-3 16 16,-5-2 2-16,-2 0-2 0,4 13 1 0,9 5-22 15,-1-1-1-15,-2 3 1 0,2 21 1 0,0-3 3 16,3-1 2-16,0-9-2 0,-8 0 1 0,3-6 17 0,2-1 1 16,0 6-1-16,-2-7 0 0,0-4 0 0,-1-4 0 15,1-4 1-15,0-1 0 0,-3-2 0 0,-5-5 1 16,0-2-1-16,0 2 1 0,0 0-3 0,-2-3 1 16,5 3-1-16,-1-7 0 0,6-13 5 0,-3-1 1 15,-2 9 0-15,-1-13 1 0,1-8-1 0,0-2 1 16,-8 2 0-16,2 10 0 0,1 6-6 0,-3 1 0 15,-5 1 0-15,0 0 1 0,-1 0 1 0,1 10 0 0,0-8 1 16,0 11-1-16,0-3-3 0,-3 0 1 0,-2 2-1 16,-8-4 0-16,-7-1-1 0,2 8 1 0,3 3-1 15,-6 2 1-15,-2 2-13 0,5-7 2 0,8 3 0 16,2-1 0-16,6 6-1 0,2-8 1 0,5 2-2 16,-3 3 2-16,1-5-9 0,2 0 1 0,0 0-1 15,0 0 1-15,2 0-10 0,1 0 1 0,-1 0 0 16,11-7 0-16,10 2 3 0,2 0 1 0,3-3-1 15,13 1 2-15,0-1-6 0,-11 3-1 0,-2 8 1 0,0-3 0 16,-2 2 8-16,-3 3 0 0,-1 3-1 0,4-6 2 16,-3 6-1-16,-8 2 1 0,0 5 0 0,6-2 0 15,-1-3 0-15,-5 2-1 0,-2 3 1 0,2 6 1 0,-5-1 0 16,-2-8 0-16,-3 3 0 0,3 8 0 0,-3 2 0 16,0-10 1-16,3-2 1 0,2 2-1 0,-5-2 1 15,-5-6 1-15,0-2 0 0,0 3 0 0,0-1-2 16,0 1 1-16,0-5-1 0,0-3 2 0,0 0-2 15,0 0 0-15,0 0 0 0,0-8 0 0,0-2-5 16,0 0-1-16,0 10-1956 0</inkml:trace>
  <inkml:trace contextRef="#ctx0" brushRef="#br0" timeOffset="174173.44">23199 17321 1721 0,'0'0'0'16,"0"0"0"-16,-5 0 0 0,10 0 85 15,-5 0 2-15,0 0-2 0,0 0 1 0,0 5-39 0,0-3 2 16,0 3-2-16,0-5 1 0,0 0-21 0,0 0 0 15,0 0 0-15,-7 0 1 0,7 0-1802 0</inkml:trace>
  <inkml:trace contextRef="#ctx0" brushRef="#br0" timeOffset="174307.08">22617 17089 2009 0,'0'0'0'0,"0"0"0"16,0 0 0-16,0 0 92 0,0 0 0 0,0 0 0 15,0-5 0-15,0 2-30 0,0 3 1 0,2 0-1 0,19-12 1 16,9-13-61-16,3 4 1 0,-5 11-1 0,5 10 2 16,-7 0-23-16,-3 13 0 0,2 12-1932 0</inkml:trace>
  <inkml:trace contextRef="#ctx0" brushRef="#br0" timeOffset="174434.73">23087 18230 1821 0,'0'0'0'0,"0"3"0"0,-5-3 0 0,3-3 69 0,2 3 1 16,5 3 0-16,-3-11-1 0,-2 8-1644 0</inkml:trace>
  <inkml:trace contextRef="#ctx0" brushRef="#br0" timeOffset="175155">23970 17626 1834 0,'-2'0'0'0,"-1"-5"0"16,1-5 0-16,-1 2 58 0,3 3-1 0,0-3 0 15,-5-9 0-15,2-6-13 0,1 0 1 0,-6 3-1 16,-7-23 1-16,-3 6-25 0,0 9 1 0,1 10 0 15,-4-2 1-15,1 8-27 0,-1 7 2 0,-1 2-2 0,-4 3 2 16,1 3 1-16,-6 7-1 0,3 0 1 0,-2 0 0 16,2 7 4-16,2 9 2 0,3 1-1 0,-2 9 0 15,7-1 12-15,-2-2 0 0,-3 9-1 0,5 1 1 16,3 5-9-16,5-13 2 0,5 6 0 0,-1-3 0 0,6-6-8 16,6-4 0-16,-1 0 0 0,10-8 1 0,0-2-8 15,-2-6 1-15,0-4-1 0,7-11 0 0,3 3-4 16,-3-7 1-16,1-3 0 0,9-8 0 0,3-10 4 15,-2 0 0-15,-1-4 1 0,1-9-1 0,-1-1 3 16,-2-1 1-16,-2-8-1 0,-1-12 1 0,-5 15 8 16,-2 1-1-16,0-4 1 0,0-7 1 0,-3 8 13 0,-2 10 0 15,-5 2 0-15,2 2 0 0,0-4-3 0,-10 7 1 16,2 3-1-16,-2-3 1 0,0 6-6 0,-2 4 1 16,2 0-1-16,-8 6 2 0,3-1 1 0,0 5 1 15,0 1 0-15,2 4-1 0,3 3-3 0,0 3 0 16,0 2-1-16,0 2 2 0,0 3-4 0,0-5 1 15,0 0-1-15,-2 0 1 0,-1 8 4 0,3 4 2 16,0-4-1-16,0 35 0 0,5 25-11 0,1-5-1 16,-1 2 0-16,2-12 2 0,3-5 0 0,1 0 1 0,-4 5 0 15,6 2-1-15,0-9-4 0,-3-8 2 0,0-1-1 16,5 6 0-16,1-8-1 0,-6-7 0 0,2-5 1 16,4 2 0-16,-9-10 0 0,1-2 1 0,0-6 0 15,-1-7 0-15,-2 3-2 0,-2-3 0 0,2 0 0 16,3 0 0-16,-1-3-1 0,-2-4 2 0,-2 2-1 15,4-10 0-15,1-6-1 0,-3-6 0 0,0 2 0 16,3-6 0-16,-3-1 0 0,-5 4 0 0,0 10 0 0,0-2 0 16,0 5-1-16,-5 10 0 0,5-3-1 0,5 8 2 15,0 0-1-15,-2 0 0 0,-3 0 0 0,0 0 1 16,0 0-1-16,0 0 0 0,0 0 0 0,2 8 1 16,6 7 0-16,-1 0 1 0,-1 3-1 0,1 17 1 0,3-5 1 15,-2 3 2-15,0-5-2 0,2-1 1 0,-3-6 2 16,-4-11-1-16,0 0 1 0,2-3 0 15,-3-7-4-15,1 3 2 0,-1-3-1 0,3-10 0 0,-5 10-2128 16</inkml:trace>
  <inkml:trace contextRef="#ctx0" brushRef="#br0" timeOffset="175297.09">24446 17064 1960 0,'0'5'0'15,"0"-3"0"-15,-5 3 0 0,0-2 64 0,2 2 0 16,6 3 0-16,-1 4 0 0,-2 3-22 0,0-2 1 0,0-13-1770 16</inkml:trace>
  <inkml:trace contextRef="#ctx0" brushRef="#br0" timeOffset="175738.81">24940 17356 1834 0,'-3'-2'0'0,"0"2"0"0,-2-13 0 16,-5-10 51-16,-3 3 0 0,1 3 0 0,-11-14 1 16,2 4-13-16,4 11 1 0,-1 6-1 0,3 8 2 0,-3 2-41 15,10 2 0-15,1 3 0 0,-4 11 0 0,-6 9-26 16,4-5 0-16,0 3 0 0,-5 17 2 0,6 3 8 15,4-11 0-15,3 4 1 0,-3-1-1 0,6-12 13 16,2-1 0-16,0 4 0 0,2-6 1 0,6-5-4 16,-1-3 0-16,-1-1 1 0,-1-1 0 0,2-10 1 0,3-5-1 15,1 5 1-15,4-3-1 0,5-2 5 16,-2-10 2-16,-5 2-1 0,12-14 0 0,-2-6 4 16,-5 3 1-16,0 2 0 0,0 0 0 0,-3 0 0 0,-2 6 0 15,-3 2-1-15,2 2 1 0,-4 8 8 16,0 0 1-16,-1 5 0 0,1 2-1 0,-3 3-10 0,-2 0-1 15,2 0 0-15,5 3 1 0,-3 4 5 0,-1 3 0 16,-1 3 0-16,2 15 1 0,6 7-6 0,0 5 1 16,-3-12-1-16,-5-5 2 0,0-1 7 0,-2-1 1 0,-1-4-1 15,3 1 2-15,-2-8 5 0,2-3 0 0,-3 1 0 16,-2-8 2-16,0 0-2 0,0 3 1 0,0-3-1 16,3-3 2-16,2 3-9 0,0 0 1 0,-2-8-1 15,7-17 2-15,-10 25-1842 0</inkml:trace>
  <inkml:trace contextRef="#ctx0" brushRef="#br0" timeOffset="175882.43">24833 18120 1884 0,'0'2'0'0,"0"3"0"0,5-5 0 15,-3-2 34-15,-2-1 1 0,-2 3 0 0,-1-2 1 0,1-6-15 16,-1 0 2-16,3 8-1575 0</inkml:trace>
  <inkml:trace contextRef="#ctx0" brushRef="#br0" timeOffset="176078.43">23637 17119 1960 0,'0'0'0'15,"-3"0"0"-15,3 0 0 0,3 0 10 0,-3 0 0 16,0 0 0-16,0-2 1 0,5-3 12 0,3 5-1 16,-3 0 1-16,58-31-1 0,16-1-22 0,3-1 0 0,-1-2 0 15,3 4 0-15,-84 31-1569 0</inkml:trace>
  <inkml:trace contextRef="#ctx0" brushRef="#br0" timeOffset="178790.84">27967 14519 1293 0,'0'0'0'16,"0"27"0"-16,0 21 0 0,-5 10 91 0,2 0 1 16,8 5-1-16,1-5 1 0,-4 3-22 0,3-6-1 0,3 3 1 15,7 10 0-15,-5 0-9 0,-2 3 1 16,-1 2 0-16,9 10-1 0,-6 8-34 0,-2 4 0 0,4 14 0 15,9 4 0-15,-9 1-9 0,-4-6 1 0,2 10-1 16,-2 11 1-16,-1-6-5 0,-4-12 0 0,-3 13 1 16,3 4-1-16,-3-9-9 0,-3-11-1 0,-2 10 1 15,5-7 1-15,-5-7 8 0,-3-11 2 0,3-2-2 16,3 4 2-16,-6-12-9 0,-2-7 0 0,0 0-1 16,2-6 1-16,-5-4 3 0,-2-6 0 0,2-4 0 0,3 2 0 15,-5-13-2-15,-3-10 1 0,3-5-1 16,5-2 1-16,-3-3 6 0,3-10-1 0,2-7 1 0,3 0-1 15,2-3-7-15,1-5 0 0,-3 0 0 0,2-5 1 0,3 5 2 16,-2-3 0-16,-1-2 0 0,-10-73 1 16,-2-18-6-16,2-2-1 0,3-13 1 0,0-7 0 0,0-1 0 15,0 1 0-15,-1-13 1 0,1-10-1 0,0 10-3 16,0 12 0-16,2-14 0 0,1-6 0 0,4 16 2 16,-2 17-1-16,0-10 0 0,-3 2 1 0,1 11-4 15,-1 7 0-15,0 3 0 0,1-3 1 0,2 6-1 0,2 6 0 16,-2-1 0-16,-5-8 1 0,2 2-1 0,3 5 0 15,0 3 0-15,-3-8 0 0,3 11 0 16,0 9 0-16,0 1 0 0,0-6 0 0,3 13 2 0,2 13 2 16,2-3-2-16,1 10 1 0,2 20-2 15,2 3 2-15,1 5-1 0,-5 12 0 0,-3 1-1 0,2 4 0 16,3-2 0-16,5 18 1 0,6 12-2 0,-1 11 1 16,-5 9 0-16,5 38 0 0,6 10-1 0,-3-2 1 15,2 7-1-15,3 6 1 0,2-6 0 0,-2 0 2 0,0 3-1 16,5 10 0-16,-3-5-1 0,-4-8 0 0,4 8 0 15,6 15 1-15,-6-5-2 0,-4-5 1 0,1 10 0 16,6 13 0-16,-5-6-1 0,-5-2 1 0,0 3-1 16,0 2 1-16,-3-10 0 0,-2-15 2 0,2-5-1 15,-7-3 0-15,-1-12 4 0,1-8 0 0,0-13 0 16,-1 6 1-16,1-6 1 0,-3-19 1 0,0-3-1 16,0-8 1-16,0-12-1 0,0-6 1 0,-2-4 0 15,-3-8 0-15,0-5 0 0,0-2 0 0,0-3 0 16,0-3 1-16,0-2-5 0,0 5 0 0,0 5 0 0,0-50 0 15,0-28 0-15,-3-18 1 0,-2-5-1 0,-8-2 1 16,6 0-5-16,-3-13 1 0,-6-15 0 0,-4-5 1 16,2 0-3-16,5 7 0 0,-2-4 0 0,5-11 1 15,-5 13-3-15,2 3 0 0,0-3 0 0,8 0 1 0,-2-3-7 16,-4 16 0-16,4-6 0 16,4 1 2-16,-2 0-4 0,-2 19 1 0,1-12 0 0,12 8 0 0,-9 7 3 15,-2 21 2-15,5-8-2 0,5 10 2 0,-5 5-2 16,3 17 0-16,4 8 1 0,3 11 0 0,-7 4-4 15,-6 13 1-15,1 7-1 0,7 3 2 0,-3 5 4 16,1-5 1-16,-3 3 0 0,8 32 1 0,4 33-4 0,-2 17 2 16,-2 16-1-16,2 18 1 0,-5-4 1 0,-2 16 1 15,-1 18-2-15,6 5 2 0,0 2 1 0,-1-5 0 16,4 28 0-16,-1 7 0 0,-3-7 0 0,1-15 0 16,-5 17 0-16,-1 3 1 0,-2-25 1 0,-2-15 0 15,-1 2 0-15,-2-5 0 0,5-28 6 0,0-20 0 0,0-5 0 16,0-14 1-16,5-12-5 0,3-9 1 0,4-15-1 15,4-8 1-15,4-12-1 0,8-16 2 0,8-14-2 16,4-29 2-16,-40 46-2208 0</inkml:trace>
  <inkml:trace contextRef="#ctx0" brushRef="#br0" timeOffset="186907.78">25751 18684 1482 0,'0'0'0'0,"0"0"0"0,-30-28 0 0,12 8 47 0,5 0 1 0,-2 2 1 0,2-9-1 0,-5-1 7 0,3 3 1 0,5 2 0 0,2 3 0 0,-2 5 2 16,-3-3 1-16,3 3-1 16,0 0 1-16,2 2-19 0,3 6 1 0,5-1 1 0,0 1 0 15,-5 2-29-15,3 5 2 0,2 0-1 0,0-3 1 0,-3-2 9 16,3 3 2-16,0 2 0 0,-3 0 0 0,3 0-5 16,0 2 2-16,0-2-1 15,3 13 1-15,2 14-11 0,3 9 0 0,2-9 1 0,8 16 0 438,-6-2 7-438,-1-4 0 0,-4 1 1 0,6-3 0 0,2-4-10 0,-2-4 1 0,-5 1 0 0,-3 0 0 0,2-3-10 0,3-10 2 0,1 5-2 0,-4 0 1 0,-4-4 0 0,2-9-1 0,-3-2 0 15,1 3 1-15,-3-1-3 0,0-4 0 0,0-1 0 0,0 1 2 0,0-3-5 0,0 0 2 0,0 0-1 0,-5-8 1 0,5-7-4 0,-5-5 1 0,0-8-1 0,-8-42 2 0,-5-6-32 16,3 8 0-16,5 5 1 0,5 8 0 0,2-1 8 0,-7 6 0 0,2 2 0 0,6-2 1 0,-1 2 22 0,1 2 2 0,2 3-1 0,5-7 1 0,-3 7 1 0,-2 10 0 0,3-2 0 0,5 0 0 0,-1 0 0 16,-4 7 0-16,7-5 0 0,0 3 1 0,-2 2 5 0,2 3-1 0,3 2 1 0,2-4-1 0,0 6 4 0,-2 6 0 0,-3 5 0 0,0 3 2 0,0 4 2 0,1 3 0 0,-4 0 1 0,6 10 1 0,2 8-15 0,-2-3 0 15,-3 8 0-15,8 22 0 0,2-5-4 0,-5 3 2 0,-2 0 0 0,0-3-1 0,-5 3 2 0,-3-8 1 0,0-4-1 0,-3 6 1 0,-4-9 0 0,-3-8 0 0,0 3 0 0,-1-3 0 0,-1 3 2 0,-3-3 2 0,-1 0-2 16,-4 0 1-16,-5 3 16 0,-1-3 1 0,1-7-1 0,-3 2 0 0,0 0-5 0,3-2 1 0,0-8-1 0,-6 10 1 0,3-8 4 0,8 1 0 0,2-6 0 0,-4 9 0 0,-1-4-12 0,2-4 1 0,6 2 0 0,0 2 0 0,0-2-2 0,0-2 2 0,0 2-1 15,4-3 1-15,6-2-2153 0</inkml:trace>
  <inkml:trace contextRef="#ctx0" brushRef="#br0" timeOffset="187210.8">25484 17784 1771 0,'0'0'0'0,"0"0"0"0,0 8 0 0,0 0 82 16,0-1 0-16,2 6 0 0,16 7 1 0,-5 5-17 0,-3 0 2 16,-2-5-1-16,5 18 0 0,2 8-42 0,0-4 0 15,-5 14 0-15,0-1 0 0,-4-4-26 16,-1 2 0-16,0 10 0 0,2 0 0 0,1 0 0 0,-3-5 0 15,-5 2-1-15,5 3 1 0,-5-2 2 0,-5-11 1 16,5 5-1-16,0 1 1 0,0-13 5 0,0-11 1 16,0 4-1-16,5 4 1 0,-5-12-6 0,0-11 1 15,0-7-1-15,0 1 1 0,0-4 2 0,0-2-1 0,0-5 1 16,0-7-1-16,0 7-4 0,0-5 0 0,0 5-1893 16</inkml:trace>
  <inkml:trace contextRef="#ctx0" brushRef="#br0" timeOffset="187458.27">25568 17910 1470 0,'0'0'0'0,"0"0"0"0,0-5 0 15,-5 3 71-15,0 2 2 0,0-8-1 0,2 6 1 0,1 2-31 16,-4-3-1-16,6 3 1 0,0-5 0 15,0 3-9-15,0-6-1 0,0 8 1 0,-2-5 1 0,-1-2-36 16,1-1 2-16,-1 0-1 0,3 3 1 0,0 3-12 16,0 2 0-16,0-5-1 0,0-3 1 0,-2 1 0 15,-1-1 0-15,1 3 0 0,-1 3 1 0,3-3 1 16,0-3 1-16,0 8-1447 0</inkml:trace>
  <inkml:trace contextRef="#ctx0" brushRef="#br0" timeOffset="187773.7">25481 17777 1231 0,'0'0'0'0,"0"0"0"0,0 0 0 15,0 0 68-15,0 0 2 0,0 0-2 0,0 0 2 0,0 0-23 0,0 0 1 16,0 0 0-16,3 0 0 0,2 0-18 0,0 0-1 0,-2 2 0 16,4 3 1-16,6-5-26 0,0 0-1 0,-3 0 0 15,8 0 2-15,5 0 14 0,0 8 1 0,-3-5-1 16,-2 7 1-16,-1 5-14 0,-1-8 0 0,2 6-1 15,2 5 2-15,-7 7 4 0,-1-5 0 0,1-5 1 16,-3 5-1-16,0-10-7 0,-2 0 1 0,0 5-1 16,-8-2 2-16,-3 2 3 0,3-10 0 0,3 3 0 15,-3 2 1-15,-8 8-2 0,0-3 0 0,1-8 0 16,-6 6 1-16,-5 4 4 0,0 1 2 0,6-3-1 16,-9 0 1-16,1 3-15 0,0 0 0 0,2-6 0 0,-2 1 1 15,-1 2 7-15,3 0 0 0,6 3-1 0,-4-3 2 16,1-3-1-16,2-4 1 0,3 2-1 0,0 3 1 15,2-6-11-15,3-2 0 0,3 0-1 0,2-2 2 0,0-3-1637 16</inkml:trace>
  <inkml:trace contextRef="#ctx0" brushRef="#br0" timeOffset="188555.87">25476 17747 1356 0,'0'2'0'0,"0"6"0"15,-2-6 0-15,-3 6 82 0,5 2 0 0,0 5 0 16,-3 5 1-16,-2 8-27 0,3 0 1 0,7-3-1 15,5 8 2-15,-5 2-22 0,-3 0 1 0,1 0-1 16,5-2 1-16,-1-3-9 0,-2 1 1 0,0 4-1 16,3 0 1-16,0 0-6 0,-6-4 0 0,3 1 0 15,3-4 0-15,-3 2-7 0,-2-4 1 0,2-4-2 0,2-4 2 16,-2-3-15-16,-2-5 1 0,-3 0-1 0,5-10 1 16,0 3 0-16,-5 2-1 0,3-5 0 0,-3 0 1 15,0 0-3-15,0 0 0 0,0 0 0 0,0-8 0 16,0 1-1-16,0-3 1 0,0 0-1 0,-3-38 1 15,-2-20 0-15,-3 5 1 16,-4 5-1-16,1 12 1 0,4 8-2 0,-1 1 1 0,-2 6-1 16,5-9 1-16,-3 5 0 0,1 12 0 0,2-2 0 0,5 7 0 15,-3 6 2-15,-2-1 2 0,2 8-2 0,8 3 1 0,-5-6 10 16,-5 8-1-16,5 0 0 0,0 0 1 0,0 0-1 16,0 0 0-16,0 0 1 0,0 3 0 0,0 7 9 0,0 5 0 15,3-3 0-15,5 31 1 0,-6 15-3 0,-2 3 1 16,0-6 1-16,0 0-1 0,5-12 0 15,3 5 2-15,-1 0-2 0,-4 8 2 0,0-14-9 0,-3-4 1 16,0 0-1-16,2-3 1 0,-2 1 0 0,-2-14 0 16,2 3 0-16,5-2 1 0,-5-8-4 0,-3-5 0 15,1-2 1-15,7-6 0 0,-3 3-8 0,-2-5 0 0,-2 0 1 16,2 0-1-16,0 0 1 16,0 0 0-16,0 0-1 0,0-5 2 0,0 3-3 0,-3-6 1 0,1 3-1 15,-6-38 2-15,-5-20-5 0,3 8 1 0,5 10 1 16,5 7-1-16,-3 5 1 0,1 5 1 15,2 6-1-15,0-14 0 0,0 9-2 0,0 6 2 0,0-6-2 16,2-1 1-16,3 0-2 0,-2 13 1 0,-3-5 0 16,5 2 0-16,-2 3-1 0,-1 5 0 0,-2 0 0 15,5 0 0-15,-2-10 0 0,-1 5 0 0,3 5 0 16,3-5 0-16,0-6-1 0,-3 4 0 0,-3 4 0 16,3-7 1-16,1 0-1 0,-4 5 0 0,3 0 0 15,5-3 1-15,-2 0-1 0,-3 8-1 0,0 0 1 0,3 10 1 16,2-7-5-16,-2 2 0 0,-3 5 1 0,-3-5-1 15,3 2-14-15,0 3 1 0,-2 0 0 0,7-5 0 16,-5 2-2-16,0 3 1 0,-2-5 0 0,2 5 0 0,0 0-16 16,-5-2 1-16,0 2-2018 0</inkml:trace>
  <inkml:trace contextRef="#ctx0" brushRef="#br0" timeOffset="188985.31">26107 18001 1871 0,'0'0'0'15,"0"0"0"-15,3 0 0 0,4 0 46 0,4 0 1 0,-4-5 1 16,16-2-1-16,5-1-20 0,-2 0 0 0,4 1 0 15,8-1 1-15,-2-2-18 0,-3 0 0 0,-3 3 0 0,-2-3 0 16,0 2-1-16,-2 0 1 0,4 6-1 16,-4-3 1-16,2 5 0 0,0 0 1 0,0 5 1 0,0-5-1 0,-3 0-11 15,-2-5 1-15,-23 5-1720 0</inkml:trace>
  <inkml:trace contextRef="#ctx0" brushRef="#br0" timeOffset="189342.81">26774 17815 1758 0,'0'0'0'15,"0"0"0"-15,2 0 0 0,3 5 75 0,1 2 0 0,-4-4 1 16,8 7 0-16,3 5-27 0,2 0 1 15,0 0-1-15,8 10 0 0,0 11-25 0,-2-9-1 0,-1 1 1 16,-2 0 0-16,5 0-20 0,-3-8 1 0,-2 2-1 16,-3 4 2-16,5-4 15 0,1-2 1 0,-3-7 0 15,-3 2 0-15,-2-7-11 0,-3-3 1 0,0 0-1 16,0-3 0-16,-2 1 0 0,-3 2 2 16,0-5-2-16,0-10 1 0,3 0-3 0,2 2 0 0,-3 3 0 0,4-18 1 15,4-17 4-15,-2 5 0 0,-1-8 1 0,-9 8 0 16,-1 0-12-16,1 2 0 0,0 0 1 0,-3 3 0 15,-6-6 5-15,1 9 1 0,0-1-1 0,0 0 1 16,0 3-10-16,0 2 1 0,0 8-1 0,0 3 1 16,0 4-1-16,0 1 2 0,0-1-2 0,-1 8 1 15,6 0-1-15,-2-2 0 0,-1-1 0 0,1 3 0 0,-1 3-1 16,3-1 1-16,0-2 0 0,0 0 0 0,0 0-2027 16</inkml:trace>
  <inkml:trace contextRef="#ctx0" brushRef="#br0" timeOffset="189544.86">27756 17953 175 0,'-3'-2'0'0,"3"2"-132"16</inkml:trace>
  <inkml:trace contextRef="#ctx0" brushRef="#br0" timeOffset="190069.79">26771 17563 1808 0,'0'0'0'15,"0"0"0"-15,5 0 0 0,-2 2 81 16,-1 3 1-16,4 0-1 0,11 18 1 0,6-3-46 0,-2 0 0 16,-4 0 0-16,6 6 1 0,3 1-33 0,-3-1 1 15,-3 1-1-15,-2 9 1 0,0-4-15 0,-3 4 1 0,10 37-11 16,-9-35 20-16,-4-3 0 15,1-10 0-15,-5 0 0 0,-1-5-1 0,1-5 0 0,2 1 0 16,-2-6 1-16,-6-3-1 0,1-7 1 0,2 0-1 16,0 0 1-16,-5 0 0 0,0 0 0 0,0 0 0 15,5-7 0-15,-2-6-1 0,2-2 0 0,-3-3-1 16,-2-37 1-16,0-11-2 0,0 6 0 0,-2 2-1 16,-6 2 1-16,0 9-11 0,3 11 2 0,3 1 0 15,-6 2-1-15,6 11 6 0,2 1-1 0,-3 1 0 0,-5 13 1 16,3-6-9-16,3 6 2 0,2 7-2 0,0 0 2 15,0 0 9-15,0 0 2 0,0 0-1 0,0 0 1 16,0 0 0-16,0 0 0 0,0 0 0 0,0 12 1 16,0 16 2-16,0 2 0 0,0-2 0 15,0 7 0-15,7 0 1 0,6-2 1 0,0-10-1556 0</inkml:trace>
  <inkml:trace contextRef="#ctx0" brushRef="#br0" timeOffset="191683.75">27649 17996 1255 0,'0'0'0'0,"0"0"0"16,-5-7 0-16,2 4 108 0,3-2 1 0,0 3-1 16,0-9 0-16,0 1-67 0,0 0 0 0,0 3 0 15,-5-13 0-15,0-11-32 0,0 4 1 0,-3 4-1 16,-2 5 1-16,3 8-13 0,2 0 1 0,-3 3-2 0,-2-1 2 15,2 5-7-15,3 3 1 0,-3 0-1 0,-2 0 2 16,0 0 5-16,2 8 1 0,3 0 0 16,-10 12 1-16,-10 7 5 0,2 9-1 0,5-1 1 0,5 5 0 15,0 3-5-15,3-13 1 0,5 3 0 0,0-5 1 0,0 0 1 16,2-8 0-16,3 2 1 0,6-4-1 16,-4 0 0-16,-2-6 2 0,0-4-1 0,5-1 1 0,3-2-4 15,-1-5 1-15,-4-5-1 0,7 3 2 0,3-8-2 16,0 2 0-1,-3-2 0-15,13-18 0 0,5-7-1 0,-5-5 1 0,-8 5 0 0,0-8 0 16,3 2 1-16,-3 14 0 0,0-6 0 16,-4 5 0-16,1 1-2 0,4 1 0 0,-4 6 0 15,1 8 0-15,-3-4 0 0,-2 9 1 0,-1 2 1 0,-4 5-1 0,0 0 1 16,-1 0 1-16,-2 0 0 0,3 5 0 0,2 5 4 16,-3 3 1-16,-2-8-2 0,3 20 2 0,2 20 4 0,-3-2 2 15,-2-3-1-15,0-9 1 0,0 1 4 0,0-9 0 16,3 0 0-16,2 2 0 0,0-5-15 0,0-5 0 15,0 0 1-15,3-2-1 0,2-1 7 0,-2-1 0 16,-1-6 0-16,4 2 2 0,-1-2-8 0,-3-2 1 16,4 2-1-16,6-5 2 0,1 2-2 0,0-2 2 0,-5-2-2 15,10-3 2-15,2-3 2 0,-2-2 1 0,-3-3-1 16,6-14 1-16,-1 2 3 0,-2 2 0 0,-3-5 1 16,3 0 0-16,-2-7-1 0,-3 0 1 0,2-8-1 15,5 3 2-15,-7-1 5 0,-8 1 0 0,0-5 0 16,3-11 0-16,5 8-12 0,-10-2-1 0,-3-3 1 15,-8-5 0-15,-7 3-6 0,0 7 0 0,2 0 0 0,6 5 0 16,-6 3 0-16,-2 7 1 0,0-5-1 16,-1 3 0-16,-4 7-1 0,0 8 0 0,2 5 0 0,6 2 0 15,-1 6 1-15,0 7 1 0,-2 0 0 16,0 7 1-16,0 6 3 0,2 2 1 0,1-2 0 0,-14 22 1 0,-2 15-4 16,3 6 1-16,2 2-1 0,8 7 2 15,2 1-4-15,-2-6 0 0,0-2 1 0,5 10-1 16,2 0 1-16,1-5 2 0,2 0-2 0,5 0 1 15,-3-7 0-15,4-13 0 0,4-1 0 0,7-4 0 0,-4-3-3 16,-3-4 2-16,6-4-2 0,7-9 1 0,-6 0 1 16,-4-6 1-16,5 1-1 0,7-18 0 0,-4 0 1 0,-6 0 0 15,-2 0 0-15,7-10 0 0,0-6-1 0,-4 1 2 16,-1 0-1-16,5-8 1 0,3 1-5 0,-5-1 0 16,2-2 0-16,-7-3 0 0,2 10-1 0,1-2 0 15,-1 2 0-15,-8-2 1 0,4 3-7 0,-1-1 0 16,-5 10 0-16,0 6 1 0,-2-1 5 0,-3-2 1 15,0 8-2-15,0 2 2 0,0 0 0 0,0 0 0 0,0 0 0 16,0 2 0-16,0 8 0 0,0-2 0 0,0-1 0 16,-6 24 0-16,1 16 0 0,3 6 0 0,2-10 0 15,-5-2 0 1,5-6 7-16,2-8 0 16,3 1 0-16,-2-5-1 0,-1-3 2 15,4-7 1-15,-1-6 0 0,2-4 0 0,-2 2-4 0,-2 0 0 0,2-3 0 0,5 1 0 0,-2-3 1 0,-1 0 0 0,1 0-1 16,10-5 1-16,2-5-5 0,-2-5 1 0,0-1 0 15,2-19 1-15,1-3-2 0,-9 8 0 0,1-3 0 16,-5 3 0-16,-1 5-1 0,1 7 1 0,-3-2 0 16,0 0 0-16,-2 5-1 0,-3 7 2 0,0 3-2 0,0-2 1 15,0-1-1-15,0 8 0 0,0 0 0 0,0 0 1 16,0 0 0-16,0 0 1 0,0 0-1 0,0 3 2 16,0 4-3-16,0 1 1 0,0-3 0 0,2 28 0 0,3 12-1 15,0 8 1-15,-2-5 0 0,2-10 0 0,-3-11 2 16,1-7-1-16,2-2 0 0,8 0 0 0,0-3-1 15,-8-5 1-15,0-3-1 0,5-7 0 0,3-5 1 16,-3 5 1-16,-5 0 0 0,10-7 0 0,3-1-2 16,0 1 1-16,-3-1-1 0,5-4 2 15,3-1-3-15,-2-2 1 0,-9 0 0 0,6-13 0 0,5 3-1 0,-5 5 0 16,-5 2 0-16,-6-2 0 0,3 5 0 0,1-3 0 16,-4 8 0-16,1-8 0 0,-1 3 0 15,1 0 0-15,-3 0 0 0,-7 2 1 0,2 6-1 0,0-3 0 16,0 7 0-16,-5-12 1 0,-1 3 0 0,1 4 2 15,0 8-1-15,-5-8 0 0,-3 3-1 16,3 3 0-16,3 2 1 0,-6 2-1 0,-2 3-1 0,-1 3 1 0,1 0 0 16,0 7 0-16,0 5-1 0,-1 0 0 0,4-5 0 15,1 13 0-15,1-3-1 0,0-5 1 0,5 3-1 16,2-3 1-16,1 8 0 0,-1-8 0 0,3 3 0 16,10-3 0-16,-4 2 0 0,1-1 0 0,1-1 0 15,5 0 1-15,4-5 0 0,1-2 1 0,-3-3 1 16,6 7-1-16,2-2 10 0,2 1 0 15,3-4 1-15,5 1-1 0,0-11-1 16,-2 3 2-16,2-5-2 0,5 0 1 0,3-7 7 0,-3-3 0 16,5-5 1-16,13-6-1 0,-10-1-13 15,0-14 1-15,7-6 0 0,6-11 0 0,-59 53-2213 0</inkml:trace>
  <inkml:trace contextRef="#ctx0" brushRef="#br0" timeOffset="196821.04">25721 18717 1143 0,'0'0'0'0,"0"0"0"0,30 7 0 0,-7-7 36 15,0-5 0-15,0 3 0 0,5-3 0 16,2 5-11-16,-9-3 1 0,2-2 0 0,7 3 1 0,-7-3-30 15,0 0 0-15,2 2 0 0,11-4 1 0,-3-4 4 16,-5 1 0-16,5 3 1 0,10 7 0 0,-5 0-2 16,-2 0 0-16,5-5 0 0,-1 2 0 0,-1 6 1 0,-1 2-1 15,5 2 0-15,3-7 0 0,-3 3 9 0,-2 2 1 16,2-3 0-16,5 1 1 0,-7 5-1 0,-3-6 1 16,6 3-1-16,6-5 2 0,-4 0-5 0,-5 0 1 15,7 0-2-15,-5 0 2 0,1 0-3 0,-4 0 0 0,4 0-1 16,7-7 2-16,-8 7 8 0,-2-6-1 15,4 1 1-15,9 3-1 0,-8 2 7 0,-6 0-1 0,9-8 0 16,-1 8 0-16,-2-5 4 0,-1 3-1 16,1 2 1-16,3 2 1 0,-4 3-6 0,-1-5 1 0,1 0-1 15,9 8 1-15,-6-6-6 0,-7-2 0 0,0 0 1 16,7 0-1-16,-7 0-5 0,-3 0 0 0,5 3 0 16,0-3 1-16,-7-3-4 0,0 3 0 0,-1 3-1 15,6-1 2-15,0-2 8 0,-6-2-1 0,1-1 1 16,2 1-1-16,-5-3 6 0,-5 2 1 0,3-2-1 15,4 3 0-15,-4 2 0 0,-6-8 2 0,3 3-2 16,3 0 1-16,2 3-3 0,-5-3 1 0,0 5 0 0,-3 0 0 16,1-3-1-16,-4-4 1 0,-4 4 0 15,0 3 0-15,-3 0-6 0,-4 0-1 0,-1 0 1 0,-3 0-1 16,-2 0 4-16,-2 0-1 0,0 0 1 0,-1 3 0 0,1-1-5 16,-1-2 1-16,-2 0-1 0,0 0 2 0,0 0-4 15,-2 0 1-15,-1 0-1 0,-2 0 1 0,0 0 5 16,-3 0 0-16,-2 0 0 0,-26 0 1 0,-14 0-5 15,-6 0 0-15,5 0 0 0,10 0 0 0,-5 0 4 16,0 5 0-16,-2-2-1 0,-5 2 1 0,-1 2-7 16,1-7 0-16,-3 3-1 0,-5-1 2 15,2-2-3-15,6 0 0 0,-8 0-1 0,-3-5 2 0,-7 5-1 0,2 3-1 16,1-3 1-16,-6-3-1 0,8 3 0 0,7-5-1 16,-4 5 1-16,-6-2-1 0,0 2 1 0,3 2-1 15,-3 3 1-15,-7-5-1 0,2 3-3 0,8 2 2 16,-8 2-1-16,-7 6 0 0,2-8 2 0,8 3-1 15,-3-1 0-15,-7 6 1 0,4 2 2 0,4-8 2 16,-4 1-1-16,-9 7 1 0,2-2-4 0,10-8 1 0,3 2-1 16,-8 1 2-16,-3-1-2 0,6-2 2 0,0 3-2 15,-6-6 2-15,6-2-6 0,7-2 1 0,1-6-2189 16</inkml:trace>
  <inkml:trace contextRef="#ctx0" brushRef="#br0" timeOffset="206091.23">25092 17870 1670 0,'0'0'0'0,"0"0"0"15,-2 28 0-15,2-8 58 0,2-5 0 16,6 10 0-16,-6 3 1 0,6 0-35 0,5-3 1 0,-1 13 0 15,1 10-1-15,5 7-24 0,2 3 2 0,3 3-1 16,3 9 0-16,-3 1-7 0,-3-3 1 0,3 2-1 16,5 6 2-16,-5-3-16 0,-6-5 1 0,4 8 0 15,4-1 0-15,-7-12 16 0,-3-12 1 0,3-4-1 16,5 1 1-16,-8-12-3 0,-5-14 0 0,-10-22-1411 16</inkml:trace>
  <inkml:trace contextRef="#ctx0" brushRef="#br0" timeOffset="206801.98">25240 17812 1583 0,'0'0'0'0,"0"0"0"0,0 0 0 0,0-5 49 15,2 3 2-15,3 2-1 0,31-28 1 0,20-17-21 16,-3 2 0-16,8 0 1 0,6 0-1 0,-1 10-26 0,-3 6 2 15,6-6 0-15,12 5-1 0,-2 10-7 0,-2 6 0 16,12-8 0-16,10 5 0 0,-5-3 1 0,-2 8 0 16,9-8 0-16,6 3 1 0,-5 3-1 0,-10 1 0 15,9-4 0-15,1 3 1 0,-5-3-1 0,-6 5 1 16,9-1 0-16,9-4 0 0,-7 5 22 0,-8 3 2 16,8-1-2-16,10 1 2 0,-11-9-4 0,-1 6 1 0,4 0 0 15,10 3 1-15,-7 2-8 0,-13 0 2 16,8-3-1-16,5 6 0 0,-10 2 1 0,-13 2 0 0,2 6 0 15,-7 2-1-15,-8 0-8 0,-7 7 1 0,-1-1 0 16,3 4 0-16,-7 0-6 0,-11 0 1 0,1 5 0 16,-1-5 1-16,-5 6-3 0,-10-4 1 0,0 3 0 15,-2-2 1-15,-1 0-2 0,-4-3 0 0,-3 3 0 16,-3 2 0-16,1-2 4 0,-4-3 0 0,1 5 1 16,-3 3 0-16,1 2 1 0,-1 3 1 0,0-3 0 15,3 10 1-15,0 0 9 0,-3-4 1 0,3 7 0 0,0 4 0 16,-1-4-13-16,1 0-1 0,3 3 1 0,-1 4 1 15,-5-2 4-15,-5-8 0 0,3-5 0 0,2 1 1 16,-2-9-8-16,-3-4 1 0,-5 0-1 0,3 2 2 16,0-10 3-16,-6 0 0 0,-2-2 0 0,5-1 1 15,-2-4-9-15,-1-6 1 0,-2 3 0 0,0 3 1 0,-2 0-2 16,-1-3 0-16,3-5 0 0,0 0 1 0,0 5-4 16,-2 2 1-16,-1-7-1 0,-4 10 1 0,-4 0-4 15,1-2 1-15,-2 2-1 0,-9 3 2 0,-4 2-3 16,2 2 0-16,-5-7 1 0,-8 6 0 0,1 1 5 0,-4-4 0 15,-4 4 0-15,-8 4 0 0,0-4 6 16,3-2 0-16,0-2-1 0,-8 2 1 0,-3 0 8 0,3-2 2 16,-10-3-1-16,-3-3 0 0,3 6-11 0,3 0 0 15,-11-1 0-15,-5-2 0 0,-5 0 11 0,3-2 0 16,-13 2 0-16,-8-2 1 0,3-6-13 0,-1 6 0 16,-14 2 1-16,-6 7-1 0,3-9 2 0,5 0 0 15,-15 4 1-15,-5 6 0 0,10-1-5 0,7-1 1 16,-7 4 0-16,-10 2 0 0,5 4 10 0,7-6-1 0,-12 2 0 15,-11 6 0-15,3-8-11 0,-2-2 0 16,-11 10 0-16,-22 9 1 0,7-1-2 0,5-9 0 16,-15 4 0-16,-20 1 1 0,198-32-2050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97AAFD-0B68-43C1-A4BF-A84978A482CB}"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08615E-3FFA-4DD5-9BEB-02FD9A05DF76}" type="slidenum">
              <a:rPr lang="en-US" smtClean="0"/>
              <a:t>‹#›</a:t>
            </a:fld>
            <a:endParaRPr lang="en-US"/>
          </a:p>
        </p:txBody>
      </p:sp>
    </p:spTree>
    <p:extLst>
      <p:ext uri="{BB962C8B-B14F-4D97-AF65-F5344CB8AC3E}">
        <p14:creationId xmlns:p14="http://schemas.microsoft.com/office/powerpoint/2010/main" val="10076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Giới</a:t>
            </a:r>
            <a:r>
              <a:rPr lang="en-US"/>
              <a:t> </a:t>
            </a:r>
            <a:r>
              <a:rPr lang="en-US" err="1"/>
              <a:t>thiệu</a:t>
            </a:r>
            <a:r>
              <a:rPr lang="en-US"/>
              <a:t> </a:t>
            </a:r>
            <a:r>
              <a:rPr lang="en-US" err="1"/>
              <a:t>bản</a:t>
            </a:r>
            <a:r>
              <a:rPr lang="en-US"/>
              <a:t> </a:t>
            </a:r>
            <a:r>
              <a:rPr lang="en-US" err="1"/>
              <a:t>thân</a:t>
            </a:r>
            <a:endParaRPr lang="en-US"/>
          </a:p>
          <a:p>
            <a:r>
              <a:rPr lang="en-US" err="1"/>
              <a:t>Yêu</a:t>
            </a:r>
            <a:r>
              <a:rPr lang="en-US"/>
              <a:t> </a:t>
            </a:r>
            <a:r>
              <a:rPr lang="en-US" err="1"/>
              <a:t>cầu</a:t>
            </a:r>
            <a:r>
              <a:rPr lang="en-US"/>
              <a:t> </a:t>
            </a:r>
            <a:r>
              <a:rPr lang="en-US" err="1"/>
              <a:t>học</a:t>
            </a:r>
            <a:r>
              <a:rPr lang="en-US"/>
              <a:t> </a:t>
            </a:r>
            <a:r>
              <a:rPr lang="en-US" err="1"/>
              <a:t>viên</a:t>
            </a:r>
            <a:r>
              <a:rPr lang="en-US"/>
              <a:t> </a:t>
            </a:r>
            <a:r>
              <a:rPr lang="en-US" err="1"/>
              <a:t>tự</a:t>
            </a:r>
            <a:r>
              <a:rPr lang="en-US"/>
              <a:t> </a:t>
            </a:r>
            <a:r>
              <a:rPr lang="en-US" err="1"/>
              <a:t>giới</a:t>
            </a:r>
            <a:r>
              <a:rPr lang="en-US"/>
              <a:t> </a:t>
            </a:r>
            <a:r>
              <a:rPr lang="en-US" err="1"/>
              <a:t>thiệu</a:t>
            </a:r>
            <a:endParaRPr lang="en-US"/>
          </a:p>
          <a:p>
            <a:pPr marL="171450" indent="-171450">
              <a:buFontTx/>
              <a:buChar char="-"/>
            </a:pPr>
            <a:r>
              <a:rPr lang="en-US"/>
              <a:t>Background </a:t>
            </a:r>
            <a:r>
              <a:rPr lang="en-US" err="1"/>
              <a:t>ngành</a:t>
            </a:r>
            <a:r>
              <a:rPr lang="en-US"/>
              <a:t> gì</a:t>
            </a:r>
          </a:p>
          <a:p>
            <a:pPr marL="171450" indent="-171450">
              <a:buFontTx/>
              <a:buChar char="-"/>
            </a:pPr>
            <a:r>
              <a:rPr lang="en-US" err="1"/>
              <a:t>Định</a:t>
            </a:r>
            <a:r>
              <a:rPr lang="en-US"/>
              <a:t> </a:t>
            </a:r>
            <a:r>
              <a:rPr lang="en-US" err="1"/>
              <a:t>hướng</a:t>
            </a:r>
            <a:r>
              <a:rPr lang="en-US"/>
              <a:t>/</a:t>
            </a:r>
            <a:r>
              <a:rPr lang="en-US" err="1"/>
              <a:t>kinh</a:t>
            </a:r>
            <a:r>
              <a:rPr lang="en-US"/>
              <a:t> </a:t>
            </a:r>
            <a:r>
              <a:rPr lang="en-US" err="1"/>
              <a:t>nghiệm</a:t>
            </a:r>
            <a:r>
              <a:rPr lang="en-US"/>
              <a:t> </a:t>
            </a:r>
            <a:r>
              <a:rPr lang="en-US" err="1"/>
              <a:t>nghiên</a:t>
            </a:r>
            <a:r>
              <a:rPr lang="en-US"/>
              <a:t> </a:t>
            </a:r>
            <a:r>
              <a:rPr lang="en-US" err="1"/>
              <a:t>cứu</a:t>
            </a:r>
            <a:r>
              <a:rPr lang="en-US"/>
              <a:t> </a:t>
            </a:r>
            <a:r>
              <a:rPr lang="en-US" err="1"/>
              <a:t>thực</a:t>
            </a:r>
            <a:r>
              <a:rPr lang="en-US"/>
              <a:t> </a:t>
            </a:r>
            <a:r>
              <a:rPr lang="en-US" err="1"/>
              <a:t>nghiệm</a:t>
            </a:r>
            <a:r>
              <a:rPr lang="en-US"/>
              <a:t>/observational </a:t>
            </a:r>
          </a:p>
          <a:p>
            <a:pPr marL="171450" indent="-171450">
              <a:buFontTx/>
              <a:buChar char="-"/>
            </a:pPr>
            <a:r>
              <a:rPr lang="en-US" err="1"/>
              <a:t>Kinh</a:t>
            </a:r>
            <a:r>
              <a:rPr lang="en-US"/>
              <a:t> </a:t>
            </a:r>
            <a:r>
              <a:rPr lang="en-US" err="1"/>
              <a:t>nghiệm</a:t>
            </a:r>
            <a:r>
              <a:rPr lang="en-US"/>
              <a:t> đã có </a:t>
            </a:r>
            <a:r>
              <a:rPr lang="en-US" err="1"/>
              <a:t>với</a:t>
            </a:r>
            <a:r>
              <a:rPr lang="en-US"/>
              <a:t> </a:t>
            </a:r>
            <a:r>
              <a:rPr lang="en-US" err="1"/>
              <a:t>nghiên</a:t>
            </a:r>
            <a:r>
              <a:rPr lang="en-US"/>
              <a:t> </a:t>
            </a:r>
            <a:r>
              <a:rPr lang="en-US" err="1"/>
              <a:t>cứu</a:t>
            </a:r>
            <a:r>
              <a:rPr lang="en-US"/>
              <a:t> </a:t>
            </a:r>
            <a:r>
              <a:rPr lang="en-US" err="1"/>
              <a:t>định</a:t>
            </a:r>
            <a:r>
              <a:rPr lang="en-US"/>
              <a:t> </a:t>
            </a:r>
            <a:r>
              <a:rPr lang="en-US" err="1"/>
              <a:t>tính</a:t>
            </a:r>
            <a:r>
              <a:rPr lang="en-US"/>
              <a:t> </a:t>
            </a:r>
            <a:r>
              <a:rPr lang="en-US" err="1"/>
              <a:t>định</a:t>
            </a:r>
            <a:r>
              <a:rPr lang="en-US"/>
              <a:t> </a:t>
            </a:r>
            <a:r>
              <a:rPr lang="en-US" err="1"/>
              <a:t>lượng</a:t>
            </a:r>
            <a:r>
              <a:rPr lang="en-US"/>
              <a:t>, </a:t>
            </a:r>
            <a:r>
              <a:rPr lang="en-US" err="1"/>
              <a:t>xuất</a:t>
            </a:r>
            <a:r>
              <a:rPr lang="en-US"/>
              <a:t> </a:t>
            </a:r>
            <a:r>
              <a:rPr lang="en-US" err="1"/>
              <a:t>bản</a:t>
            </a:r>
            <a:r>
              <a:rPr lang="en-US"/>
              <a:t>?</a:t>
            </a:r>
          </a:p>
        </p:txBody>
      </p:sp>
      <p:sp>
        <p:nvSpPr>
          <p:cNvPr id="4" name="Slide Number Placeholder 3"/>
          <p:cNvSpPr>
            <a:spLocks noGrp="1"/>
          </p:cNvSpPr>
          <p:nvPr>
            <p:ph type="sldNum" sz="quarter" idx="5"/>
          </p:nvPr>
        </p:nvSpPr>
        <p:spPr/>
        <p:txBody>
          <a:bodyPr/>
          <a:lstStyle/>
          <a:p>
            <a:fld id="{CF08615E-3FFA-4DD5-9BEB-02FD9A05DF76}" type="slidenum">
              <a:rPr lang="en-US" smtClean="0"/>
              <a:t>1</a:t>
            </a:fld>
            <a:endParaRPr lang="en-US"/>
          </a:p>
        </p:txBody>
      </p:sp>
    </p:spTree>
    <p:extLst>
      <p:ext uri="{BB962C8B-B14F-4D97-AF65-F5344CB8AC3E}">
        <p14:creationId xmlns:p14="http://schemas.microsoft.com/office/powerpoint/2010/main" val="3687085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23</a:t>
            </a:fld>
            <a:endParaRPr lang="en-US"/>
          </a:p>
        </p:txBody>
      </p:sp>
    </p:spTree>
    <p:extLst>
      <p:ext uri="{BB962C8B-B14F-4D97-AF65-F5344CB8AC3E}">
        <p14:creationId xmlns:p14="http://schemas.microsoft.com/office/powerpoint/2010/main" val="3867694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27</a:t>
            </a:fld>
            <a:endParaRPr lang="en-US"/>
          </a:p>
        </p:txBody>
      </p:sp>
    </p:spTree>
    <p:extLst>
      <p:ext uri="{BB962C8B-B14F-4D97-AF65-F5344CB8AC3E}">
        <p14:creationId xmlns:p14="http://schemas.microsoft.com/office/powerpoint/2010/main" val="3365999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28</a:t>
            </a:fld>
            <a:endParaRPr lang="en-US"/>
          </a:p>
        </p:txBody>
      </p:sp>
    </p:spTree>
    <p:extLst>
      <p:ext uri="{BB962C8B-B14F-4D97-AF65-F5344CB8AC3E}">
        <p14:creationId xmlns:p14="http://schemas.microsoft.com/office/powerpoint/2010/main" val="3422545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29</a:t>
            </a:fld>
            <a:endParaRPr lang="en-US"/>
          </a:p>
        </p:txBody>
      </p:sp>
    </p:spTree>
    <p:extLst>
      <p:ext uri="{BB962C8B-B14F-4D97-AF65-F5344CB8AC3E}">
        <p14:creationId xmlns:p14="http://schemas.microsoft.com/office/powerpoint/2010/main" val="2788413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30</a:t>
            </a:fld>
            <a:endParaRPr lang="en-US"/>
          </a:p>
        </p:txBody>
      </p:sp>
    </p:spTree>
    <p:extLst>
      <p:ext uri="{BB962C8B-B14F-4D97-AF65-F5344CB8AC3E}">
        <p14:creationId xmlns:p14="http://schemas.microsoft.com/office/powerpoint/2010/main" val="840209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31</a:t>
            </a:fld>
            <a:endParaRPr lang="en-US"/>
          </a:p>
        </p:txBody>
      </p:sp>
    </p:spTree>
    <p:extLst>
      <p:ext uri="{BB962C8B-B14F-4D97-AF65-F5344CB8AC3E}">
        <p14:creationId xmlns:p14="http://schemas.microsoft.com/office/powerpoint/2010/main" val="1669538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32</a:t>
            </a:fld>
            <a:endParaRPr lang="en-US"/>
          </a:p>
        </p:txBody>
      </p:sp>
    </p:spTree>
    <p:extLst>
      <p:ext uri="{BB962C8B-B14F-4D97-AF65-F5344CB8AC3E}">
        <p14:creationId xmlns:p14="http://schemas.microsoft.com/office/powerpoint/2010/main" val="4075607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34</a:t>
            </a:fld>
            <a:endParaRPr lang="en-US"/>
          </a:p>
        </p:txBody>
      </p:sp>
    </p:spTree>
    <p:extLst>
      <p:ext uri="{BB962C8B-B14F-4D97-AF65-F5344CB8AC3E}">
        <p14:creationId xmlns:p14="http://schemas.microsoft.com/office/powerpoint/2010/main" val="912354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35</a:t>
            </a:fld>
            <a:endParaRPr lang="en-US"/>
          </a:p>
        </p:txBody>
      </p:sp>
    </p:spTree>
    <p:extLst>
      <p:ext uri="{BB962C8B-B14F-4D97-AF65-F5344CB8AC3E}">
        <p14:creationId xmlns:p14="http://schemas.microsoft.com/office/powerpoint/2010/main" val="912354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36</a:t>
            </a:fld>
            <a:endParaRPr lang="en-US"/>
          </a:p>
        </p:txBody>
      </p:sp>
    </p:spTree>
    <p:extLst>
      <p:ext uri="{BB962C8B-B14F-4D97-AF65-F5344CB8AC3E}">
        <p14:creationId xmlns:p14="http://schemas.microsoft.com/office/powerpoint/2010/main" val="395090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Chủ</a:t>
            </a:r>
            <a:r>
              <a:rPr lang="en-US"/>
              <a:t> </a:t>
            </a:r>
            <a:r>
              <a:rPr lang="en-US" err="1"/>
              <a:t>yếu</a:t>
            </a:r>
            <a:r>
              <a:rPr lang="en-US"/>
              <a:t> </a:t>
            </a:r>
            <a:r>
              <a:rPr lang="en-US" err="1"/>
              <a:t>là</a:t>
            </a:r>
            <a:r>
              <a:rPr lang="en-US"/>
              <a:t> </a:t>
            </a:r>
            <a:r>
              <a:rPr lang="en-US" err="1"/>
              <a:t>trao</a:t>
            </a:r>
            <a:r>
              <a:rPr lang="en-US"/>
              <a:t> </a:t>
            </a:r>
            <a:r>
              <a:rPr lang="en-US" err="1"/>
              <a:t>đổi</a:t>
            </a:r>
            <a:r>
              <a:rPr lang="en-US"/>
              <a:t> </a:t>
            </a:r>
            <a:r>
              <a:rPr lang="en-US" err="1"/>
              <a:t>giữa</a:t>
            </a:r>
            <a:r>
              <a:rPr lang="en-US"/>
              <a:t> </a:t>
            </a:r>
            <a:r>
              <a:rPr lang="en-US" err="1"/>
              <a:t>mình</a:t>
            </a:r>
            <a:r>
              <a:rPr lang="en-US"/>
              <a:t> </a:t>
            </a:r>
            <a:r>
              <a:rPr lang="en-US" err="1"/>
              <a:t>và</a:t>
            </a:r>
            <a:r>
              <a:rPr lang="en-US"/>
              <a:t> </a:t>
            </a:r>
            <a:r>
              <a:rPr lang="en-US" err="1"/>
              <a:t>các</a:t>
            </a:r>
            <a:r>
              <a:rPr lang="en-US"/>
              <a:t> </a:t>
            </a:r>
            <a:r>
              <a:rPr lang="en-US" err="1"/>
              <a:t>bạn</a:t>
            </a:r>
            <a:r>
              <a:rPr lang="en-US"/>
              <a:t> </a:t>
            </a:r>
            <a:r>
              <a:rPr lang="en-US" err="1"/>
              <a:t>học</a:t>
            </a:r>
            <a:r>
              <a:rPr lang="en-US"/>
              <a:t> </a:t>
            </a:r>
            <a:r>
              <a:rPr lang="en-US" err="1"/>
              <a:t>viên</a:t>
            </a:r>
            <a:r>
              <a:rPr lang="en-US"/>
              <a:t> </a:t>
            </a:r>
            <a:r>
              <a:rPr lang="en-US" err="1"/>
              <a:t>và</a:t>
            </a:r>
            <a:r>
              <a:rPr lang="en-US"/>
              <a:t> </a:t>
            </a:r>
            <a:r>
              <a:rPr lang="en-US" err="1"/>
              <a:t>các</a:t>
            </a:r>
            <a:r>
              <a:rPr lang="en-US"/>
              <a:t> </a:t>
            </a:r>
            <a:r>
              <a:rPr lang="en-US" err="1"/>
              <a:t>bạn</a:t>
            </a:r>
            <a:r>
              <a:rPr lang="en-US"/>
              <a:t> </a:t>
            </a:r>
            <a:r>
              <a:rPr lang="en-US" err="1"/>
              <a:t>học</a:t>
            </a:r>
            <a:r>
              <a:rPr lang="en-US"/>
              <a:t> </a:t>
            </a:r>
            <a:r>
              <a:rPr lang="en-US" err="1"/>
              <a:t>viên</a:t>
            </a:r>
            <a:r>
              <a:rPr lang="en-US"/>
              <a:t> </a:t>
            </a:r>
            <a:r>
              <a:rPr lang="en-US" err="1"/>
              <a:t>với</a:t>
            </a:r>
            <a:r>
              <a:rPr lang="en-US"/>
              <a:t> </a:t>
            </a:r>
            <a:r>
              <a:rPr lang="en-US" err="1"/>
              <a:t>nhau</a:t>
            </a:r>
            <a:endParaRPr lang="en-US"/>
          </a:p>
          <a:p>
            <a:r>
              <a:rPr lang="en-US" err="1"/>
              <a:t>Nếu</a:t>
            </a:r>
            <a:r>
              <a:rPr lang="en-US"/>
              <a:t> </a:t>
            </a:r>
            <a:r>
              <a:rPr lang="en-US" err="1"/>
              <a:t>có</a:t>
            </a:r>
            <a:r>
              <a:rPr lang="en-US"/>
              <a:t> </a:t>
            </a:r>
            <a:r>
              <a:rPr lang="en-US" err="1"/>
              <a:t>bạn</a:t>
            </a:r>
            <a:r>
              <a:rPr lang="en-US"/>
              <a:t> </a:t>
            </a:r>
            <a:r>
              <a:rPr lang="en-US" err="1"/>
              <a:t>nào</a:t>
            </a:r>
            <a:r>
              <a:rPr lang="en-US"/>
              <a:t> </a:t>
            </a:r>
            <a:r>
              <a:rPr lang="en-US" err="1"/>
              <a:t>mà</a:t>
            </a:r>
            <a:r>
              <a:rPr lang="en-US"/>
              <a:t> </a:t>
            </a:r>
            <a:r>
              <a:rPr lang="en-US" err="1"/>
              <a:t>đang</a:t>
            </a:r>
            <a:r>
              <a:rPr lang="en-US"/>
              <a:t> </a:t>
            </a:r>
            <a:r>
              <a:rPr lang="en-US" err="1"/>
              <a:t>thực</a:t>
            </a:r>
            <a:r>
              <a:rPr lang="en-US"/>
              <a:t> </a:t>
            </a:r>
            <a:r>
              <a:rPr lang="en-US" err="1"/>
              <a:t>hiện</a:t>
            </a:r>
            <a:r>
              <a:rPr lang="en-US"/>
              <a:t> </a:t>
            </a:r>
            <a:r>
              <a:rPr lang="en-US" err="1"/>
              <a:t>nghiên</a:t>
            </a:r>
            <a:r>
              <a:rPr lang="en-US"/>
              <a:t> </a:t>
            </a:r>
            <a:r>
              <a:rPr lang="en-US" err="1"/>
              <a:t>cứu</a:t>
            </a:r>
            <a:r>
              <a:rPr lang="en-US"/>
              <a:t> </a:t>
            </a:r>
            <a:r>
              <a:rPr lang="en-US" err="1"/>
              <a:t>rồi</a:t>
            </a:r>
            <a:r>
              <a:rPr lang="en-US"/>
              <a:t> </a:t>
            </a:r>
            <a:r>
              <a:rPr lang="en-US" err="1"/>
              <a:t>thì</a:t>
            </a:r>
            <a:r>
              <a:rPr lang="en-US"/>
              <a:t> chia </a:t>
            </a:r>
            <a:r>
              <a:rPr lang="en-US" err="1"/>
              <a:t>sẻ</a:t>
            </a:r>
            <a:r>
              <a:rPr lang="en-US"/>
              <a:t> </a:t>
            </a:r>
            <a:r>
              <a:rPr lang="en-US" err="1"/>
              <a:t>nhưng</a:t>
            </a:r>
            <a:r>
              <a:rPr lang="en-US"/>
              <a:t> </a:t>
            </a:r>
            <a:r>
              <a:rPr lang="en-US" err="1"/>
              <a:t>vướng</a:t>
            </a:r>
            <a:r>
              <a:rPr lang="en-US"/>
              <a:t> </a:t>
            </a:r>
            <a:r>
              <a:rPr lang="en-US" err="1"/>
              <a:t>mắc</a:t>
            </a:r>
            <a:r>
              <a:rPr lang="en-US"/>
              <a:t> </a:t>
            </a:r>
            <a:r>
              <a:rPr lang="en-US" err="1"/>
              <a:t>kinh</a:t>
            </a:r>
            <a:r>
              <a:rPr lang="en-US"/>
              <a:t> </a:t>
            </a:r>
            <a:r>
              <a:rPr lang="en-US" err="1"/>
              <a:t>nghiệm</a:t>
            </a:r>
            <a:r>
              <a:rPr lang="en-US"/>
              <a:t> </a:t>
            </a:r>
            <a:r>
              <a:rPr lang="en-US" err="1"/>
              <a:t>để</a:t>
            </a:r>
            <a:r>
              <a:rPr lang="en-US"/>
              <a:t> </a:t>
            </a:r>
            <a:r>
              <a:rPr lang="en-US" err="1"/>
              <a:t>cùng</a:t>
            </a:r>
            <a:r>
              <a:rPr lang="en-US"/>
              <a:t> </a:t>
            </a:r>
            <a:r>
              <a:rPr lang="en-US" err="1"/>
              <a:t>nhau</a:t>
            </a:r>
            <a:r>
              <a:rPr lang="en-US"/>
              <a:t> </a:t>
            </a:r>
            <a:r>
              <a:rPr lang="en-US" err="1"/>
              <a:t>trao</a:t>
            </a:r>
            <a:r>
              <a:rPr lang="en-US"/>
              <a:t> </a:t>
            </a:r>
            <a:r>
              <a:rPr lang="en-US" err="1"/>
              <a:t>đổi</a:t>
            </a:r>
            <a:r>
              <a:rPr lang="en-US"/>
              <a:t> </a:t>
            </a:r>
          </a:p>
          <a:p>
            <a:endParaRPr lang="en-GB"/>
          </a:p>
        </p:txBody>
      </p:sp>
      <p:sp>
        <p:nvSpPr>
          <p:cNvPr id="4" name="Slide Number Placeholder 3"/>
          <p:cNvSpPr>
            <a:spLocks noGrp="1"/>
          </p:cNvSpPr>
          <p:nvPr>
            <p:ph type="sldNum" sz="quarter" idx="5"/>
          </p:nvPr>
        </p:nvSpPr>
        <p:spPr/>
        <p:txBody>
          <a:bodyPr/>
          <a:lstStyle/>
          <a:p>
            <a:fld id="{CF08615E-3FFA-4DD5-9BEB-02FD9A05DF76}" type="slidenum">
              <a:rPr lang="en-US" smtClean="0"/>
              <a:t>2</a:t>
            </a:fld>
            <a:endParaRPr lang="en-US"/>
          </a:p>
        </p:txBody>
      </p:sp>
    </p:spTree>
    <p:extLst>
      <p:ext uri="{BB962C8B-B14F-4D97-AF65-F5344CB8AC3E}">
        <p14:creationId xmlns:p14="http://schemas.microsoft.com/office/powerpoint/2010/main" val="3197059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a:t>W</a:t>
            </a:r>
          </a:p>
          <a:p>
            <a:pPr lvl="1"/>
            <a:endParaRPr lang="en-US" sz="2400"/>
          </a:p>
          <a:p>
            <a:pPr lvl="1"/>
            <a:r>
              <a:rPr lang="en-US" sz="2400"/>
              <a:t>Two similar questions ?</a:t>
            </a:r>
          </a:p>
          <a:p>
            <a:pPr lvl="2"/>
            <a:r>
              <a:rPr lang="en-US" sz="2000"/>
              <a:t>Do you think global warming is a major problem? Yes/No or DK</a:t>
            </a:r>
          </a:p>
          <a:p>
            <a:pPr lvl="2"/>
            <a:r>
              <a:rPr lang="en-US" sz="2000"/>
              <a:t>Do you think  climate change is a major problem? Yes/No or DK</a:t>
            </a:r>
          </a:p>
          <a:p>
            <a:pPr lvl="3"/>
            <a:endParaRPr lang="en-US" sz="2000"/>
          </a:p>
          <a:p>
            <a:pPr lvl="1"/>
            <a:r>
              <a:rPr lang="en-US" sz="2000"/>
              <a:t>Avoid leading questions</a:t>
            </a:r>
          </a:p>
          <a:p>
            <a:pPr lvl="1"/>
            <a:r>
              <a:rPr lang="en-US" sz="2000"/>
              <a:t>Recall process – time frame</a:t>
            </a:r>
          </a:p>
          <a:p>
            <a:pPr lvl="1"/>
            <a:r>
              <a:rPr lang="en-US" sz="2000"/>
              <a:t>	e.g. Did you recycle in the last week/last year?</a:t>
            </a:r>
          </a:p>
          <a:p>
            <a:pPr lvl="1"/>
            <a:r>
              <a:rPr lang="en-US" sz="2000"/>
              <a:t> 	</a:t>
            </a:r>
            <a:r>
              <a:rPr lang="en-US" sz="2000" err="1"/>
              <a:t>Lần</a:t>
            </a:r>
            <a:r>
              <a:rPr lang="en-US" sz="2000"/>
              <a:t> </a:t>
            </a:r>
            <a:r>
              <a:rPr lang="en-US" sz="2000" err="1"/>
              <a:t>gần</a:t>
            </a:r>
            <a:r>
              <a:rPr lang="en-US" sz="2000"/>
              <a:t> </a:t>
            </a:r>
            <a:r>
              <a:rPr lang="en-US" sz="2000" err="1"/>
              <a:t>nhất</a:t>
            </a:r>
            <a:r>
              <a:rPr lang="en-US" sz="2000"/>
              <a:t> </a:t>
            </a:r>
            <a:r>
              <a:rPr lang="en-US" sz="2000" err="1"/>
              <a:t>bạn</a:t>
            </a:r>
            <a:r>
              <a:rPr lang="en-US" sz="2000"/>
              <a:t> </a:t>
            </a:r>
            <a:r>
              <a:rPr lang="en-US" sz="2000" err="1"/>
              <a:t>bán</a:t>
            </a:r>
            <a:r>
              <a:rPr lang="en-US" sz="2000"/>
              <a:t> </a:t>
            </a:r>
            <a:r>
              <a:rPr lang="en-US" sz="2000" err="1"/>
              <a:t>đồng</a:t>
            </a:r>
            <a:r>
              <a:rPr lang="en-US" sz="2000"/>
              <a:t> </a:t>
            </a:r>
            <a:r>
              <a:rPr lang="en-US" sz="2000" err="1"/>
              <a:t>nát</a:t>
            </a:r>
            <a:r>
              <a:rPr lang="en-US" sz="2000"/>
              <a:t> </a:t>
            </a:r>
            <a:r>
              <a:rPr lang="en-US" sz="2000" err="1"/>
              <a:t>là</a:t>
            </a:r>
            <a:r>
              <a:rPr lang="en-US" sz="2000"/>
              <a:t> bao </a:t>
            </a:r>
            <a:r>
              <a:rPr lang="en-US" sz="2000" err="1"/>
              <a:t>giờ</a:t>
            </a:r>
            <a:r>
              <a:rPr lang="en-US" sz="2000"/>
              <a:t>?</a:t>
            </a:r>
          </a:p>
          <a:p>
            <a:pPr lvl="1"/>
            <a:endParaRPr lang="en-US" sz="2000"/>
          </a:p>
          <a:p>
            <a:pPr lvl="2"/>
            <a:endParaRPr lang="en-US" sz="2000"/>
          </a:p>
          <a:p>
            <a:pPr lvl="2"/>
            <a:endParaRPr lang="en-US" sz="2000"/>
          </a:p>
          <a:p>
            <a:pPr lvl="2"/>
            <a:endParaRPr lang="en-US" sz="2000"/>
          </a:p>
          <a:p>
            <a:pPr lvl="2"/>
            <a:endParaRPr lang="en-US" sz="2000"/>
          </a:p>
          <a:p>
            <a:pPr lvl="2"/>
            <a:endParaRPr lang="en-US" sz="2000"/>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37</a:t>
            </a:fld>
            <a:endParaRPr lang="en-US"/>
          </a:p>
        </p:txBody>
      </p:sp>
    </p:spTree>
    <p:extLst>
      <p:ext uri="{BB962C8B-B14F-4D97-AF65-F5344CB8AC3E}">
        <p14:creationId xmlns:p14="http://schemas.microsoft.com/office/powerpoint/2010/main" val="2982507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38</a:t>
            </a:fld>
            <a:endParaRPr lang="en-US"/>
          </a:p>
        </p:txBody>
      </p:sp>
    </p:spTree>
    <p:extLst>
      <p:ext uri="{BB962C8B-B14F-4D97-AF65-F5344CB8AC3E}">
        <p14:creationId xmlns:p14="http://schemas.microsoft.com/office/powerpoint/2010/main" val="876791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08615E-3FFA-4DD5-9BEB-02FD9A05DF76}" type="slidenum">
              <a:rPr lang="en-US" smtClean="0"/>
              <a:t>39</a:t>
            </a:fld>
            <a:endParaRPr lang="en-US"/>
          </a:p>
        </p:txBody>
      </p:sp>
    </p:spTree>
    <p:extLst>
      <p:ext uri="{BB962C8B-B14F-4D97-AF65-F5344CB8AC3E}">
        <p14:creationId xmlns:p14="http://schemas.microsoft.com/office/powerpoint/2010/main" val="15679752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41</a:t>
            </a:fld>
            <a:endParaRPr lang="en-US"/>
          </a:p>
        </p:txBody>
      </p:sp>
    </p:spTree>
    <p:extLst>
      <p:ext uri="{BB962C8B-B14F-4D97-AF65-F5344CB8AC3E}">
        <p14:creationId xmlns:p14="http://schemas.microsoft.com/office/powerpoint/2010/main" val="1983169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42</a:t>
            </a:fld>
            <a:endParaRPr lang="en-US"/>
          </a:p>
        </p:txBody>
      </p:sp>
    </p:spTree>
    <p:extLst>
      <p:ext uri="{BB962C8B-B14F-4D97-AF65-F5344CB8AC3E}">
        <p14:creationId xmlns:p14="http://schemas.microsoft.com/office/powerpoint/2010/main" val="1576065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43</a:t>
            </a:fld>
            <a:endParaRPr lang="en-US"/>
          </a:p>
        </p:txBody>
      </p:sp>
    </p:spTree>
    <p:extLst>
      <p:ext uri="{BB962C8B-B14F-4D97-AF65-F5344CB8AC3E}">
        <p14:creationId xmlns:p14="http://schemas.microsoft.com/office/powerpoint/2010/main" val="1827885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46</a:t>
            </a:fld>
            <a:endParaRPr lang="en-US"/>
          </a:p>
        </p:txBody>
      </p:sp>
    </p:spTree>
    <p:extLst>
      <p:ext uri="{BB962C8B-B14F-4D97-AF65-F5344CB8AC3E}">
        <p14:creationId xmlns:p14="http://schemas.microsoft.com/office/powerpoint/2010/main" val="609020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47</a:t>
            </a:fld>
            <a:endParaRPr lang="en-US"/>
          </a:p>
        </p:txBody>
      </p:sp>
    </p:spTree>
    <p:extLst>
      <p:ext uri="{BB962C8B-B14F-4D97-AF65-F5344CB8AC3E}">
        <p14:creationId xmlns:p14="http://schemas.microsoft.com/office/powerpoint/2010/main" val="3705472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48</a:t>
            </a:fld>
            <a:endParaRPr lang="en-US"/>
          </a:p>
        </p:txBody>
      </p:sp>
    </p:spTree>
    <p:extLst>
      <p:ext uri="{BB962C8B-B14F-4D97-AF65-F5344CB8AC3E}">
        <p14:creationId xmlns:p14="http://schemas.microsoft.com/office/powerpoint/2010/main" val="2302815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49</a:t>
            </a:fld>
            <a:endParaRPr lang="en-US"/>
          </a:p>
        </p:txBody>
      </p:sp>
    </p:spTree>
    <p:extLst>
      <p:ext uri="{BB962C8B-B14F-4D97-AF65-F5344CB8AC3E}">
        <p14:creationId xmlns:p14="http://schemas.microsoft.com/office/powerpoint/2010/main" val="390127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a:t>
            </a:fld>
            <a:endParaRPr lang="en-US"/>
          </a:p>
        </p:txBody>
      </p:sp>
    </p:spTree>
    <p:extLst>
      <p:ext uri="{BB962C8B-B14F-4D97-AF65-F5344CB8AC3E}">
        <p14:creationId xmlns:p14="http://schemas.microsoft.com/office/powerpoint/2010/main" val="4197861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50</a:t>
            </a:fld>
            <a:endParaRPr lang="en-US"/>
          </a:p>
        </p:txBody>
      </p:sp>
    </p:spTree>
    <p:extLst>
      <p:ext uri="{BB962C8B-B14F-4D97-AF65-F5344CB8AC3E}">
        <p14:creationId xmlns:p14="http://schemas.microsoft.com/office/powerpoint/2010/main" val="927705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51</a:t>
            </a:fld>
            <a:endParaRPr lang="en-US"/>
          </a:p>
        </p:txBody>
      </p:sp>
    </p:spTree>
    <p:extLst>
      <p:ext uri="{BB962C8B-B14F-4D97-AF65-F5344CB8AC3E}">
        <p14:creationId xmlns:p14="http://schemas.microsoft.com/office/powerpoint/2010/main" val="737158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52</a:t>
            </a:fld>
            <a:endParaRPr lang="en-US"/>
          </a:p>
        </p:txBody>
      </p:sp>
    </p:spTree>
    <p:extLst>
      <p:ext uri="{BB962C8B-B14F-4D97-AF65-F5344CB8AC3E}">
        <p14:creationId xmlns:p14="http://schemas.microsoft.com/office/powerpoint/2010/main" val="4947009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Break ==============================================================</a:t>
            </a:r>
          </a:p>
        </p:txBody>
      </p:sp>
      <p:sp>
        <p:nvSpPr>
          <p:cNvPr id="4" name="Slide Number Placeholder 3"/>
          <p:cNvSpPr>
            <a:spLocks noGrp="1"/>
          </p:cNvSpPr>
          <p:nvPr>
            <p:ph type="sldNum" sz="quarter" idx="5"/>
          </p:nvPr>
        </p:nvSpPr>
        <p:spPr/>
        <p:txBody>
          <a:bodyPr/>
          <a:lstStyle/>
          <a:p>
            <a:fld id="{CF08615E-3FFA-4DD5-9BEB-02FD9A05DF76}" type="slidenum">
              <a:rPr lang="en-US" smtClean="0"/>
              <a:t>53</a:t>
            </a:fld>
            <a:endParaRPr lang="en-US"/>
          </a:p>
        </p:txBody>
      </p:sp>
    </p:spTree>
    <p:extLst>
      <p:ext uri="{BB962C8B-B14F-4D97-AF65-F5344CB8AC3E}">
        <p14:creationId xmlns:p14="http://schemas.microsoft.com/office/powerpoint/2010/main" val="2429605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Column J Question 2 I actively practice environmental sustainability at home (e.g., energy conservation, recycling)</a:t>
            </a:r>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54</a:t>
            </a:fld>
            <a:endParaRPr lang="en-US"/>
          </a:p>
        </p:txBody>
      </p:sp>
    </p:spTree>
    <p:extLst>
      <p:ext uri="{BB962C8B-B14F-4D97-AF65-F5344CB8AC3E}">
        <p14:creationId xmlns:p14="http://schemas.microsoft.com/office/powerpoint/2010/main" val="1209545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55</a:t>
            </a:fld>
            <a:endParaRPr lang="en-US"/>
          </a:p>
        </p:txBody>
      </p:sp>
    </p:spTree>
    <p:extLst>
      <p:ext uri="{BB962C8B-B14F-4D97-AF65-F5344CB8AC3E}">
        <p14:creationId xmlns:p14="http://schemas.microsoft.com/office/powerpoint/2010/main" val="4224844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56</a:t>
            </a:fld>
            <a:endParaRPr lang="en-US"/>
          </a:p>
        </p:txBody>
      </p:sp>
    </p:spTree>
    <p:extLst>
      <p:ext uri="{BB962C8B-B14F-4D97-AF65-F5344CB8AC3E}">
        <p14:creationId xmlns:p14="http://schemas.microsoft.com/office/powerpoint/2010/main" val="3674018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Column I Question 1 In my opinion, it is important to protect the environment. </a:t>
            </a:r>
          </a:p>
          <a:p>
            <a:r>
              <a:rPr lang="en-US"/>
              <a:t>Column J Question 2 I actively practice environmental sustainability at home (e.g., energy conservation, recycling)</a:t>
            </a:r>
          </a:p>
        </p:txBody>
      </p:sp>
      <p:sp>
        <p:nvSpPr>
          <p:cNvPr id="4" name="Slide Number Placeholder 3"/>
          <p:cNvSpPr>
            <a:spLocks noGrp="1"/>
          </p:cNvSpPr>
          <p:nvPr>
            <p:ph type="sldNum" sz="quarter" idx="5"/>
          </p:nvPr>
        </p:nvSpPr>
        <p:spPr/>
        <p:txBody>
          <a:bodyPr/>
          <a:lstStyle/>
          <a:p>
            <a:fld id="{CF08615E-3FFA-4DD5-9BEB-02FD9A05DF76}" type="slidenum">
              <a:rPr lang="en-US" smtClean="0"/>
              <a:t>57</a:t>
            </a:fld>
            <a:endParaRPr lang="en-US"/>
          </a:p>
        </p:txBody>
      </p:sp>
    </p:spTree>
    <p:extLst>
      <p:ext uri="{BB962C8B-B14F-4D97-AF65-F5344CB8AC3E}">
        <p14:creationId xmlns:p14="http://schemas.microsoft.com/office/powerpoint/2010/main" val="21263001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58</a:t>
            </a:fld>
            <a:endParaRPr lang="en-US"/>
          </a:p>
        </p:txBody>
      </p:sp>
    </p:spTree>
    <p:extLst>
      <p:ext uri="{BB962C8B-B14F-4D97-AF65-F5344CB8AC3E}">
        <p14:creationId xmlns:p14="http://schemas.microsoft.com/office/powerpoint/2010/main" val="2454447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59</a:t>
            </a:fld>
            <a:endParaRPr lang="en-US"/>
          </a:p>
        </p:txBody>
      </p:sp>
    </p:spTree>
    <p:extLst>
      <p:ext uri="{BB962C8B-B14F-4D97-AF65-F5344CB8AC3E}">
        <p14:creationId xmlns:p14="http://schemas.microsoft.com/office/powerpoint/2010/main" val="1531013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a:t>
            </a:fld>
            <a:endParaRPr lang="en-US"/>
          </a:p>
        </p:txBody>
      </p:sp>
    </p:spTree>
    <p:extLst>
      <p:ext uri="{BB962C8B-B14F-4D97-AF65-F5344CB8AC3E}">
        <p14:creationId xmlns:p14="http://schemas.microsoft.com/office/powerpoint/2010/main" val="21320194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67</a:t>
            </a:fld>
            <a:endParaRPr lang="en-US"/>
          </a:p>
        </p:txBody>
      </p:sp>
    </p:spTree>
    <p:extLst>
      <p:ext uri="{BB962C8B-B14F-4D97-AF65-F5344CB8AC3E}">
        <p14:creationId xmlns:p14="http://schemas.microsoft.com/office/powerpoint/2010/main" val="3779735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68</a:t>
            </a:fld>
            <a:endParaRPr lang="en-US"/>
          </a:p>
        </p:txBody>
      </p:sp>
    </p:spTree>
    <p:extLst>
      <p:ext uri="{BB962C8B-B14F-4D97-AF65-F5344CB8AC3E}">
        <p14:creationId xmlns:p14="http://schemas.microsoft.com/office/powerpoint/2010/main" val="1986367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degree of freedom here</a:t>
            </a:r>
          </a:p>
        </p:txBody>
      </p:sp>
      <p:sp>
        <p:nvSpPr>
          <p:cNvPr id="4" name="Slide Number Placeholder 3"/>
          <p:cNvSpPr>
            <a:spLocks noGrp="1"/>
          </p:cNvSpPr>
          <p:nvPr>
            <p:ph type="sldNum" sz="quarter" idx="5"/>
          </p:nvPr>
        </p:nvSpPr>
        <p:spPr/>
        <p:txBody>
          <a:bodyPr/>
          <a:lstStyle/>
          <a:p>
            <a:fld id="{CF08615E-3FFA-4DD5-9BEB-02FD9A05DF76}" type="slidenum">
              <a:rPr lang="en-US" smtClean="0"/>
              <a:t>69</a:t>
            </a:fld>
            <a:endParaRPr lang="en-US"/>
          </a:p>
        </p:txBody>
      </p:sp>
    </p:spTree>
    <p:extLst>
      <p:ext uri="{BB962C8B-B14F-4D97-AF65-F5344CB8AC3E}">
        <p14:creationId xmlns:p14="http://schemas.microsoft.com/office/powerpoint/2010/main" val="4307687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87</a:t>
            </a:fld>
            <a:endParaRPr lang="en-US"/>
          </a:p>
        </p:txBody>
      </p:sp>
    </p:spTree>
    <p:extLst>
      <p:ext uri="{BB962C8B-B14F-4D97-AF65-F5344CB8AC3E}">
        <p14:creationId xmlns:p14="http://schemas.microsoft.com/office/powerpoint/2010/main" val="2753170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88</a:t>
            </a:fld>
            <a:endParaRPr lang="en-US"/>
          </a:p>
        </p:txBody>
      </p:sp>
    </p:spTree>
    <p:extLst>
      <p:ext uri="{BB962C8B-B14F-4D97-AF65-F5344CB8AC3E}">
        <p14:creationId xmlns:p14="http://schemas.microsoft.com/office/powerpoint/2010/main" val="4025283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89</a:t>
            </a:fld>
            <a:endParaRPr lang="en-US"/>
          </a:p>
        </p:txBody>
      </p:sp>
    </p:spTree>
    <p:extLst>
      <p:ext uri="{BB962C8B-B14F-4D97-AF65-F5344CB8AC3E}">
        <p14:creationId xmlns:p14="http://schemas.microsoft.com/office/powerpoint/2010/main" val="986495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90</a:t>
            </a:fld>
            <a:endParaRPr lang="en-US"/>
          </a:p>
        </p:txBody>
      </p:sp>
    </p:spTree>
    <p:extLst>
      <p:ext uri="{BB962C8B-B14F-4D97-AF65-F5344CB8AC3E}">
        <p14:creationId xmlns:p14="http://schemas.microsoft.com/office/powerpoint/2010/main" val="718892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91</a:t>
            </a:fld>
            <a:endParaRPr lang="en-US"/>
          </a:p>
        </p:txBody>
      </p:sp>
    </p:spTree>
    <p:extLst>
      <p:ext uri="{BB962C8B-B14F-4D97-AF65-F5344CB8AC3E}">
        <p14:creationId xmlns:p14="http://schemas.microsoft.com/office/powerpoint/2010/main" val="11543470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92</a:t>
            </a:fld>
            <a:endParaRPr lang="en-US"/>
          </a:p>
        </p:txBody>
      </p:sp>
    </p:spTree>
    <p:extLst>
      <p:ext uri="{BB962C8B-B14F-4D97-AF65-F5344CB8AC3E}">
        <p14:creationId xmlns:p14="http://schemas.microsoft.com/office/powerpoint/2010/main" val="19192169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93</a:t>
            </a:fld>
            <a:endParaRPr lang="en-US"/>
          </a:p>
        </p:txBody>
      </p:sp>
    </p:spTree>
    <p:extLst>
      <p:ext uri="{BB962C8B-B14F-4D97-AF65-F5344CB8AC3E}">
        <p14:creationId xmlns:p14="http://schemas.microsoft.com/office/powerpoint/2010/main" val="3782392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12</a:t>
            </a:fld>
            <a:endParaRPr lang="en-US"/>
          </a:p>
        </p:txBody>
      </p:sp>
    </p:spTree>
    <p:extLst>
      <p:ext uri="{BB962C8B-B14F-4D97-AF65-F5344CB8AC3E}">
        <p14:creationId xmlns:p14="http://schemas.microsoft.com/office/powerpoint/2010/main" val="7731711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94</a:t>
            </a:fld>
            <a:endParaRPr lang="en-US"/>
          </a:p>
        </p:txBody>
      </p:sp>
    </p:spTree>
    <p:extLst>
      <p:ext uri="{BB962C8B-B14F-4D97-AF65-F5344CB8AC3E}">
        <p14:creationId xmlns:p14="http://schemas.microsoft.com/office/powerpoint/2010/main" val="27327776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95</a:t>
            </a:fld>
            <a:endParaRPr lang="en-US"/>
          </a:p>
        </p:txBody>
      </p:sp>
    </p:spTree>
    <p:extLst>
      <p:ext uri="{BB962C8B-B14F-4D97-AF65-F5344CB8AC3E}">
        <p14:creationId xmlns:p14="http://schemas.microsoft.com/office/powerpoint/2010/main" val="35719033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96</a:t>
            </a:fld>
            <a:endParaRPr lang="en-US"/>
          </a:p>
        </p:txBody>
      </p:sp>
    </p:spTree>
    <p:extLst>
      <p:ext uri="{BB962C8B-B14F-4D97-AF65-F5344CB8AC3E}">
        <p14:creationId xmlns:p14="http://schemas.microsoft.com/office/powerpoint/2010/main" val="26429450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97</a:t>
            </a:fld>
            <a:endParaRPr lang="en-US"/>
          </a:p>
        </p:txBody>
      </p:sp>
    </p:spTree>
    <p:extLst>
      <p:ext uri="{BB962C8B-B14F-4D97-AF65-F5344CB8AC3E}">
        <p14:creationId xmlns:p14="http://schemas.microsoft.com/office/powerpoint/2010/main" val="107700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13</a:t>
            </a:fld>
            <a:endParaRPr lang="en-US"/>
          </a:p>
        </p:txBody>
      </p:sp>
    </p:spTree>
    <p:extLst>
      <p:ext uri="{BB962C8B-B14F-4D97-AF65-F5344CB8AC3E}">
        <p14:creationId xmlns:p14="http://schemas.microsoft.com/office/powerpoint/2010/main" val="161679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14</a:t>
            </a:fld>
            <a:endParaRPr lang="en-US"/>
          </a:p>
        </p:txBody>
      </p:sp>
    </p:spTree>
    <p:extLst>
      <p:ext uri="{BB962C8B-B14F-4D97-AF65-F5344CB8AC3E}">
        <p14:creationId xmlns:p14="http://schemas.microsoft.com/office/powerpoint/2010/main" val="807268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17</a:t>
            </a:fld>
            <a:endParaRPr lang="en-US"/>
          </a:p>
        </p:txBody>
      </p:sp>
    </p:spTree>
    <p:extLst>
      <p:ext uri="{BB962C8B-B14F-4D97-AF65-F5344CB8AC3E}">
        <p14:creationId xmlns:p14="http://schemas.microsoft.com/office/powerpoint/2010/main" val="1232557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22</a:t>
            </a:fld>
            <a:endParaRPr lang="en-US"/>
          </a:p>
        </p:txBody>
      </p:sp>
    </p:spTree>
    <p:extLst>
      <p:ext uri="{BB962C8B-B14F-4D97-AF65-F5344CB8AC3E}">
        <p14:creationId xmlns:p14="http://schemas.microsoft.com/office/powerpoint/2010/main" val="1112580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70CF-5103-9C4C-99F1-85822841D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082349-818C-DF73-6E42-87A2392A6F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B80-8383-7552-7633-65B07341EB6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32D3124-6A3E-AB63-DE1D-D691A37E3FDD}"/>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1C4A9CFA-A748-D099-D977-610AE35D04D0}"/>
              </a:ext>
            </a:extLst>
          </p:cNvPr>
          <p:cNvSpPr>
            <a:spLocks noGrp="1"/>
          </p:cNvSpPr>
          <p:nvPr>
            <p:ph type="sldNum" sz="quarter" idx="12"/>
          </p:nvPr>
        </p:nvSpPr>
        <p:spPr/>
        <p:txBody>
          <a:bodyPr/>
          <a:lstStyle/>
          <a:p>
            <a:fld id="{558478D3-4DD5-4D7B-8D8D-7EA87687E863}" type="slidenum">
              <a:rPr lang="en-US" smtClean="0"/>
              <a:t>‹#›</a:t>
            </a:fld>
            <a:endParaRPr lang="en-US"/>
          </a:p>
        </p:txBody>
      </p:sp>
      <p:cxnSp>
        <p:nvCxnSpPr>
          <p:cNvPr id="8" name="Straight Connector 7">
            <a:extLst>
              <a:ext uri="{FF2B5EF4-FFF2-40B4-BE49-F238E27FC236}">
                <a16:creationId xmlns:a16="http://schemas.microsoft.com/office/drawing/2014/main" id="{FF0E9DD6-EC72-EECB-8A7A-CA152B59C144}"/>
              </a:ext>
            </a:extLst>
          </p:cNvPr>
          <p:cNvCxnSpPr/>
          <p:nvPr userDrawn="1"/>
        </p:nvCxnSpPr>
        <p:spPr>
          <a:xfrm>
            <a:off x="1524000" y="3509963"/>
            <a:ext cx="91440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96375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DF32-755A-41DF-24B4-EAF62B5435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63D22-D8AB-D02B-E05C-2000C0CD16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7F80D-C41D-26F7-F147-8FDA8E03209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DCDDF9B-6168-61AC-123A-832036F37EEB}"/>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55C115C2-848F-981C-72EB-0356846BEB4D}"/>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3394976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8F4AE1-DB84-3074-5E67-E76E9D89EE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14ED41-147F-E6D7-D2BE-5EA98C5F0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6A418-A110-534C-04FF-DFC0F995CBB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5C1255A-E442-F345-8855-6DF6A4FED022}"/>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DF181744-34E0-752C-D74E-70D786818250}"/>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8177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4C86-DC5E-09E6-0EBB-E96A8B62A24B}"/>
              </a:ext>
            </a:extLst>
          </p:cNvPr>
          <p:cNvSpPr>
            <a:spLocks noGrp="1"/>
          </p:cNvSpPr>
          <p:nvPr>
            <p:ph type="title"/>
          </p:nvPr>
        </p:nvSpPr>
        <p:spPr/>
        <p:txBody>
          <a:bodyPr/>
          <a:lstStyle>
            <a:lvl1pPr>
              <a:defRPr>
                <a:solidFill>
                  <a:schemeClr val="accent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1F91B45-7134-DAB1-3ADC-8A87F35AA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F50A39-48D8-32C7-84D5-B6FAD62EB663}"/>
              </a:ext>
            </a:extLst>
          </p:cNvPr>
          <p:cNvSpPr>
            <a:spLocks noGrp="1"/>
          </p:cNvSpPr>
          <p:nvPr>
            <p:ph type="ftr" sz="quarter" idx="11"/>
          </p:nvPr>
        </p:nvSpPr>
        <p:spPr>
          <a:xfrm>
            <a:off x="838200" y="6356351"/>
            <a:ext cx="2295525" cy="365124"/>
          </a:xfrm>
        </p:spPr>
        <p:txBody>
          <a:bodyPr/>
          <a:lstStyle>
            <a:lvl1pPr algn="l">
              <a:defRPr>
                <a:solidFill>
                  <a:schemeClr val="accent1">
                    <a:lumMod val="50000"/>
                  </a:schemeClr>
                </a:solidFill>
              </a:defRPr>
            </a:lvl1pPr>
          </a:lstStyle>
          <a:p>
            <a:r>
              <a:rPr lang="en-US"/>
              <a:t>Research Methods (VNU-SIS)</a:t>
            </a:r>
          </a:p>
        </p:txBody>
      </p:sp>
      <p:sp>
        <p:nvSpPr>
          <p:cNvPr id="6" name="Slide Number Placeholder 5">
            <a:extLst>
              <a:ext uri="{FF2B5EF4-FFF2-40B4-BE49-F238E27FC236}">
                <a16:creationId xmlns:a16="http://schemas.microsoft.com/office/drawing/2014/main" id="{852807E4-CB80-E25F-DAFF-AB3771AF88D6}"/>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a:p>
        </p:txBody>
      </p:sp>
      <p:cxnSp>
        <p:nvCxnSpPr>
          <p:cNvPr id="10" name="Straight Connector 9">
            <a:extLst>
              <a:ext uri="{FF2B5EF4-FFF2-40B4-BE49-F238E27FC236}">
                <a16:creationId xmlns:a16="http://schemas.microsoft.com/office/drawing/2014/main" id="{8B8E941D-F07A-CBDB-8400-028002391281}"/>
              </a:ext>
            </a:extLst>
          </p:cNvPr>
          <p:cNvCxnSpPr/>
          <p:nvPr userDrawn="1"/>
        </p:nvCxnSpPr>
        <p:spPr>
          <a:xfrm>
            <a:off x="838200" y="6225089"/>
            <a:ext cx="105156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67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0770-412C-CF82-4B4B-2C22D5AEC710}"/>
              </a:ext>
            </a:extLst>
          </p:cNvPr>
          <p:cNvSpPr>
            <a:spLocks noGrp="1"/>
          </p:cNvSpPr>
          <p:nvPr>
            <p:ph type="title"/>
          </p:nvPr>
        </p:nvSpPr>
        <p:spPr>
          <a:xfrm>
            <a:off x="831850" y="1709739"/>
            <a:ext cx="10515600" cy="1433512"/>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8D454-F04B-5915-4D7F-2D86A62E7F9C}"/>
              </a:ext>
            </a:extLst>
          </p:cNvPr>
          <p:cNvSpPr>
            <a:spLocks noGrp="1"/>
          </p:cNvSpPr>
          <p:nvPr>
            <p:ph type="body" idx="1"/>
          </p:nvPr>
        </p:nvSpPr>
        <p:spPr>
          <a:xfrm>
            <a:off x="831850" y="3295651"/>
            <a:ext cx="10515600" cy="2794000"/>
          </a:xfrm>
        </p:spPr>
        <p:txBody>
          <a:bodyPr/>
          <a:lstStyle>
            <a:lvl1pPr marL="342900" indent="-342900">
              <a:buFont typeface="Arial" panose="020B0604020202020204" pitchFamily="34" charset="0"/>
              <a:buChar char="•"/>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5131952F-1BDB-968A-2540-1C8B2EED5D57}"/>
              </a:ext>
            </a:extLst>
          </p:cNvPr>
          <p:cNvSpPr>
            <a:spLocks noGrp="1"/>
          </p:cNvSpPr>
          <p:nvPr>
            <p:ph type="ftr" sz="quarter" idx="11"/>
          </p:nvPr>
        </p:nvSpPr>
        <p:spPr>
          <a:xfrm>
            <a:off x="831850" y="6356350"/>
            <a:ext cx="2273300" cy="365125"/>
          </a:xfrm>
        </p:spPr>
        <p:txBody>
          <a:bodyPr/>
          <a:lstStyle>
            <a:lvl1pPr>
              <a:defRPr>
                <a:solidFill>
                  <a:schemeClr val="accent1">
                    <a:lumMod val="50000"/>
                  </a:schemeClr>
                </a:solidFill>
              </a:defRPr>
            </a:lvl1pPr>
          </a:lstStyle>
          <a:p>
            <a:pPr algn="l"/>
            <a:r>
              <a:rPr lang="en-US"/>
              <a:t>Research Methods (VNU-SIS)</a:t>
            </a:r>
          </a:p>
        </p:txBody>
      </p:sp>
      <p:sp>
        <p:nvSpPr>
          <p:cNvPr id="6" name="Slide Number Placeholder 5">
            <a:extLst>
              <a:ext uri="{FF2B5EF4-FFF2-40B4-BE49-F238E27FC236}">
                <a16:creationId xmlns:a16="http://schemas.microsoft.com/office/drawing/2014/main" id="{5D75F87A-9CA1-A00D-4675-55E0E8249594}"/>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a:p>
        </p:txBody>
      </p:sp>
      <p:cxnSp>
        <p:nvCxnSpPr>
          <p:cNvPr id="7" name="Straight Connector 6">
            <a:extLst>
              <a:ext uri="{FF2B5EF4-FFF2-40B4-BE49-F238E27FC236}">
                <a16:creationId xmlns:a16="http://schemas.microsoft.com/office/drawing/2014/main" id="{A7343728-BC91-066C-A73E-13562BEDEB92}"/>
              </a:ext>
            </a:extLst>
          </p:cNvPr>
          <p:cNvCxnSpPr>
            <a:cxnSpLocks/>
          </p:cNvCxnSpPr>
          <p:nvPr userDrawn="1"/>
        </p:nvCxnSpPr>
        <p:spPr>
          <a:xfrm>
            <a:off x="819150" y="3171826"/>
            <a:ext cx="105283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25275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B45B-3C6D-45E3-8AC6-2FD33AD08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6CF9E-1EB9-DA1D-F565-3D280D1A22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C5D6C3-8802-D5D6-19F7-8DD94BA99E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BDE297-9968-B866-7BF7-ADF68BC15A7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414E04B-1BD1-5966-F388-8F3A9E5E249C}"/>
              </a:ext>
            </a:extLst>
          </p:cNvPr>
          <p:cNvSpPr>
            <a:spLocks noGrp="1"/>
          </p:cNvSpPr>
          <p:nvPr>
            <p:ph type="ftr" sz="quarter" idx="11"/>
          </p:nvPr>
        </p:nvSpPr>
        <p:spPr/>
        <p:txBody>
          <a:bodyPr/>
          <a:lstStyle/>
          <a:p>
            <a:r>
              <a:rPr lang="en-US"/>
              <a:t>Research Methods (VNU-SIS)</a:t>
            </a:r>
          </a:p>
        </p:txBody>
      </p:sp>
      <p:sp>
        <p:nvSpPr>
          <p:cNvPr id="7" name="Slide Number Placeholder 6">
            <a:extLst>
              <a:ext uri="{FF2B5EF4-FFF2-40B4-BE49-F238E27FC236}">
                <a16:creationId xmlns:a16="http://schemas.microsoft.com/office/drawing/2014/main" id="{F03C32EC-0B7C-B380-D506-10326BC1E2AC}"/>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642864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CB7C-0292-3EF0-49F7-FFBFF17EC7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E1D93-F9D5-CA32-46DF-0A959D2B7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0A273-4C09-9BD8-070E-BC0C89D9A1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4BDBB8-AFB8-3460-C906-BB5F625CB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90D82B-09E2-96D9-695E-034FBDE6A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F7A917-13D3-06FD-2A62-ABA27E93F32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FD9DA7A-BDC0-6A4A-DDC1-839345889147}"/>
              </a:ext>
            </a:extLst>
          </p:cNvPr>
          <p:cNvSpPr>
            <a:spLocks noGrp="1"/>
          </p:cNvSpPr>
          <p:nvPr>
            <p:ph type="ftr" sz="quarter" idx="11"/>
          </p:nvPr>
        </p:nvSpPr>
        <p:spPr/>
        <p:txBody>
          <a:bodyPr/>
          <a:lstStyle/>
          <a:p>
            <a:r>
              <a:rPr lang="en-US"/>
              <a:t>Quantitative Methods (VNU-SIS)</a:t>
            </a:r>
          </a:p>
        </p:txBody>
      </p:sp>
      <p:sp>
        <p:nvSpPr>
          <p:cNvPr id="9" name="Slide Number Placeholder 8">
            <a:extLst>
              <a:ext uri="{FF2B5EF4-FFF2-40B4-BE49-F238E27FC236}">
                <a16:creationId xmlns:a16="http://schemas.microsoft.com/office/drawing/2014/main" id="{470A49BA-9C76-C1F3-D8D3-DF587FAEEE65}"/>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4143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612D-540F-D8F3-68D7-9192D61F24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832EF6-6847-4A10-640A-816FFE6AB35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BFB63353-8690-4637-A7FC-05E0E780780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17039685-AA65-5363-6E78-728E76274F7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872550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3AD52-12C7-EE16-0D29-4989EC4A1C6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D776B5DC-033D-D518-DEE7-CFF276D76468}"/>
              </a:ext>
            </a:extLst>
          </p:cNvPr>
          <p:cNvSpPr>
            <a:spLocks noGrp="1"/>
          </p:cNvSpPr>
          <p:nvPr>
            <p:ph type="ftr" sz="quarter" idx="11"/>
          </p:nvPr>
        </p:nvSpPr>
        <p:spPr/>
        <p:txBody>
          <a:bodyPr/>
          <a:lstStyle/>
          <a:p>
            <a:r>
              <a:rPr lang="en-US"/>
              <a:t>Quantitative Methods (VNU-SIS)</a:t>
            </a:r>
          </a:p>
        </p:txBody>
      </p:sp>
      <p:sp>
        <p:nvSpPr>
          <p:cNvPr id="4" name="Slide Number Placeholder 3">
            <a:extLst>
              <a:ext uri="{FF2B5EF4-FFF2-40B4-BE49-F238E27FC236}">
                <a16:creationId xmlns:a16="http://schemas.microsoft.com/office/drawing/2014/main" id="{5ADAD2EC-4E5E-F5E2-5954-D6E1935D1112}"/>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3493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6317-03F6-6BF1-0887-9C5A24229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28B732-9810-1820-F463-FD23D37F62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84786-511B-8CF5-C090-0017479D7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97937-B71B-B423-FA61-DFD054F173F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39231A-D92E-E823-87FF-6A1861EC590A}"/>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6B046A03-39CB-62E4-F223-A7688316B3D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4495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CEB-82E0-FD85-07CA-4350FE8AD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10A5C1-0034-F1C2-22D5-A38E0F52C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181581-515A-63E2-F5EE-1F50492CC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E2662-5CCD-7678-215A-831EDF91454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32519E55-1B3A-E668-A6A1-230CCCF22B2D}"/>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F467731E-34A8-0A58-6325-277D5664DDB7}"/>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272495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5C849-EA2A-CE3D-0E48-AE4BA81A9BBC}"/>
              </a:ext>
            </a:extLst>
          </p:cNvPr>
          <p:cNvSpPr>
            <a:spLocks noGrp="1"/>
          </p:cNvSpPr>
          <p:nvPr>
            <p:ph type="title"/>
          </p:nvPr>
        </p:nvSpPr>
        <p:spPr>
          <a:xfrm>
            <a:off x="838200" y="365126"/>
            <a:ext cx="10515600" cy="9503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544589-C28C-D8D6-7671-B9F72E29B9D7}"/>
              </a:ext>
            </a:extLst>
          </p:cNvPr>
          <p:cNvSpPr>
            <a:spLocks noGrp="1"/>
          </p:cNvSpPr>
          <p:nvPr>
            <p:ph type="body" idx="1"/>
          </p:nvPr>
        </p:nvSpPr>
        <p:spPr>
          <a:xfrm>
            <a:off x="838200" y="1459832"/>
            <a:ext cx="10515600" cy="47171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64657-59D4-A9F6-EAA2-E8555B9D63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28E07AC-D8A5-5389-7C17-3A18D6D6A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Research Methods (VNU-SIS)</a:t>
            </a:r>
          </a:p>
        </p:txBody>
      </p:sp>
      <p:sp>
        <p:nvSpPr>
          <p:cNvPr id="6" name="Slide Number Placeholder 5">
            <a:extLst>
              <a:ext uri="{FF2B5EF4-FFF2-40B4-BE49-F238E27FC236}">
                <a16:creationId xmlns:a16="http://schemas.microsoft.com/office/drawing/2014/main" id="{DF401580-8432-7899-1803-CF28AAA99A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478D3-4DD5-4D7B-8D8D-7EA87687E863}" type="slidenum">
              <a:rPr lang="en-US" smtClean="0"/>
              <a:t>‹#›</a:t>
            </a:fld>
            <a:endParaRPr lang="en-US"/>
          </a:p>
        </p:txBody>
      </p:sp>
    </p:spTree>
    <p:extLst>
      <p:ext uri="{BB962C8B-B14F-4D97-AF65-F5344CB8AC3E}">
        <p14:creationId xmlns:p14="http://schemas.microsoft.com/office/powerpoint/2010/main" val="3924698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www.kaggle.com/datasets/danlessa/sao-paulo-traffic-jams-since-2001" TargetMode="External"/><Relationship Id="rId2" Type="http://schemas.openxmlformats.org/officeDocument/2006/relationships/hyperlink" Target="https://arrow.apache.org/docs/r/reference/read_feather.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pantheon.world/data/datasets" TargetMode="External"/><Relationship Id="rId2" Type="http://schemas.openxmlformats.org/officeDocument/2006/relationships/hyperlink" Target="https://www.kaggle.com/datasets/mit/pantheon-project/data" TargetMode="External"/><Relationship Id="rId1" Type="http://schemas.openxmlformats.org/officeDocument/2006/relationships/slideLayout" Target="../slideLayouts/slideLayout2.xml"/><Relationship Id="rId4" Type="http://schemas.openxmlformats.org/officeDocument/2006/relationships/hyperlink" Target="https://www.nature.com/articles/sdata201575"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www.kaggle.com/datasets/robertolofaro/italian-cultural-heritage-sample-data-20152018/data"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ladal.edu.au/net.html"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rstudio-education.github.io/hopr/starting.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coursera.org/learn/research-methods/home/inf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doi.org/10.1016/j.dib.2022.107985"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rstudio-education.github.io/hopr/starting.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nckh.huph.edu.vn/sites/nckh.huph.edu.vn/files/Ph%C6%B0%C6%A1ng%20ph%C3%A1p%20ch%E1%BB%8Dn%20m%E1%BA%ABu%20v%C3%A0%20t%C3%ADnh%20to%C3%A1n%20c%E1%BB%A1%20m%E1%BA%ABu_revised%20l%E1%BA%A7n%201_5.8.2020_0.pdf" TargetMode="External"/><Relationship Id="rId2" Type="http://schemas.openxmlformats.org/officeDocument/2006/relationships/hyperlink" Target="https://youtu.be/rxv_sB-wOk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5.xml"/><Relationship Id="rId4" Type="http://schemas.openxmlformats.org/officeDocument/2006/relationships/hyperlink" Target="https://doi.org/10.1016/j.dib.2022.107985"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lauswilke.com/dataviz/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coursera.org/learn/research-methods/home/info" TargetMode="External"/><Relationship Id="rId4" Type="http://schemas.openxmlformats.org/officeDocument/2006/relationships/hyperlink" Target="https://book.stat420.or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www.ted.com/talks/hans_rosling_the_best_stats_you_ve_ever_seen"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tiff"/></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omparison_mean_median_mode.sv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67.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5.emf"/></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customXml" Target="../ink/ink8.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76.emf"/><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79.png"/><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770.png"/><Relationship Id="rId7" Type="http://schemas.openxmlformats.org/officeDocument/2006/relationships/image" Target="../media/image77.emf"/><Relationship Id="rId2"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79.png"/><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1.emf"/></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8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880.png"/></Relationships>
</file>

<file path=ppt/slides/_rels/slide82.xml.rels><?xml version="1.0" encoding="UTF-8" standalone="yes"?>
<Relationships xmlns="http://schemas.openxmlformats.org/package/2006/relationships"><Relationship Id="rId3" Type="http://schemas.openxmlformats.org/officeDocument/2006/relationships/hyperlink" Target="http://datascience.stackexchange.com/questions/361/when-is-a-model-underfitted" TargetMode="External"/><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01.png"/><Relationship Id="rId4" Type="http://schemas.openxmlformats.org/officeDocument/2006/relationships/customXml" Target="../ink/ink15.xml"/></Relationships>
</file>

<file path=ppt/slides/_rels/slide83.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customXml" Target="../ink/ink1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21.png"/><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2.xml"/><Relationship Id="rId5" Type="http://schemas.openxmlformats.org/officeDocument/2006/relationships/image" Target="../media/image93.emf"/><Relationship Id="rId4" Type="http://schemas.openxmlformats.org/officeDocument/2006/relationships/customXml" Target="../ink/ink18.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95.emf"/><Relationship Id="rId5" Type="http://schemas.openxmlformats.org/officeDocument/2006/relationships/customXml" Target="../ink/ink19.xml"/><Relationship Id="rId4" Type="http://schemas.openxmlformats.org/officeDocument/2006/relationships/image" Target="../media/image920.png"/></Relationships>
</file>

<file path=ppt/slides/_rels/slide8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customXml" Target="../ink/ink20.xml"/></Relationships>
</file>

<file path=ppt/slides/_rels/slide8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customXml" Target="../ink/ink21.xml"/><Relationship Id="rId4" Type="http://schemas.openxmlformats.org/officeDocument/2006/relationships/image" Target="../media/image97.emf"/></Relationships>
</file>

<file path=ppt/slides/_rels/slide89.x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customXml" Target="../ink/ink22.xml"/><Relationship Id="rId5" Type="http://schemas.openxmlformats.org/officeDocument/2006/relationships/image" Target="../media/image98.emf"/><Relationship Id="rId4" Type="http://schemas.openxmlformats.org/officeDocument/2006/relationships/image" Target="../media/image97.emf"/></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9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customXml" Target="../ink/ink23.xml"/><Relationship Id="rId4" Type="http://schemas.openxmlformats.org/officeDocument/2006/relationships/hyperlink" Target="https://twitter.com/chelseaparlett/status/1458461737431146500" TargetMode="External"/></Relationships>
</file>

<file path=ppt/slides/_rels/slide9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customXml" Target="../ink/ink26.xml"/><Relationship Id="rId4" Type="http://schemas.openxmlformats.org/officeDocument/2006/relationships/image" Target="../media/image105.png"/></Relationships>
</file>

<file path=ppt/slides/_rels/slide93.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customXml" Target="../ink/ink28.xml"/><Relationship Id="rId4" Type="http://schemas.openxmlformats.org/officeDocument/2006/relationships/image" Target="../media/image107.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8.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9.xml.rels><?xml version="1.0" encoding="UTF-8" standalone="yes"?>
<Relationships xmlns="http://schemas.openxmlformats.org/package/2006/relationships"><Relationship Id="rId3" Type="http://schemas.openxmlformats.org/officeDocument/2006/relationships/hyperlink" Target="https://dmeg.cessda.eu/Data-Management-Expert-Guide/1.-Plan/Data-in-the-social-sciences" TargetMode="External"/><Relationship Id="rId2" Type="http://schemas.openxmlformats.org/officeDocument/2006/relationships/hyperlink" Target="https://blog.datawrapper.de/dualaxis/" TargetMode="External"/><Relationship Id="rId1" Type="http://schemas.openxmlformats.org/officeDocument/2006/relationships/slideLayout" Target="../slideLayouts/slideLayout2.xml"/><Relationship Id="rId4" Type="http://schemas.openxmlformats.org/officeDocument/2006/relationships/hyperlink" Target="https://www.wider.unu.edu/database/viet-nam-dat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5B25-3FCC-2F40-589C-1A33E2CA6EAE}"/>
              </a:ext>
            </a:extLst>
          </p:cNvPr>
          <p:cNvSpPr>
            <a:spLocks noGrp="1"/>
          </p:cNvSpPr>
          <p:nvPr>
            <p:ph type="ctrTitle"/>
          </p:nvPr>
        </p:nvSpPr>
        <p:spPr>
          <a:xfrm>
            <a:off x="1524000" y="850231"/>
            <a:ext cx="9144000" cy="2322847"/>
          </a:xfrm>
        </p:spPr>
        <p:txBody>
          <a:bodyPr>
            <a:normAutofit/>
          </a:bodyPr>
          <a:lstStyle/>
          <a:p>
            <a:r>
              <a:rPr lang="en-US" sz="4000" err="1"/>
              <a:t>Phương</a:t>
            </a:r>
            <a:r>
              <a:rPr lang="en-US" sz="4000"/>
              <a:t> </a:t>
            </a:r>
            <a:r>
              <a:rPr lang="en-US" sz="4000" err="1"/>
              <a:t>pháp</a:t>
            </a:r>
            <a:r>
              <a:rPr lang="en-US" sz="4000"/>
              <a:t> </a:t>
            </a:r>
            <a:r>
              <a:rPr lang="en-US" sz="4000" err="1"/>
              <a:t>nghiên</a:t>
            </a:r>
            <a:r>
              <a:rPr lang="en-US" sz="4000"/>
              <a:t> </a:t>
            </a:r>
            <a:r>
              <a:rPr lang="en-US" sz="4000" err="1"/>
              <a:t>cứu</a:t>
            </a:r>
            <a:br>
              <a:rPr lang="en-US" sz="4000"/>
            </a:br>
            <a:r>
              <a:rPr lang="en-US" sz="4000" err="1"/>
              <a:t>trong</a:t>
            </a:r>
            <a:r>
              <a:rPr lang="en-US" sz="4000"/>
              <a:t> khoa </a:t>
            </a:r>
            <a:r>
              <a:rPr lang="en-US" sz="4000" err="1"/>
              <a:t>học</a:t>
            </a:r>
            <a:r>
              <a:rPr lang="en-US" sz="4000"/>
              <a:t> </a:t>
            </a:r>
            <a:r>
              <a:rPr lang="en-US" sz="4000" err="1"/>
              <a:t>liên</a:t>
            </a:r>
            <a:r>
              <a:rPr lang="en-US" sz="4000"/>
              <a:t> </a:t>
            </a:r>
            <a:r>
              <a:rPr lang="en-US" sz="4000" err="1"/>
              <a:t>ngành</a:t>
            </a:r>
            <a:r>
              <a:rPr lang="en-US" sz="4000"/>
              <a:t> - </a:t>
            </a:r>
            <a:br>
              <a:rPr lang="en-US" sz="4000"/>
            </a:br>
            <a:r>
              <a:rPr lang="en-US" sz="4000" err="1"/>
              <a:t>Các</a:t>
            </a:r>
            <a:r>
              <a:rPr lang="en-US" sz="4000"/>
              <a:t> </a:t>
            </a:r>
            <a:r>
              <a:rPr lang="en-US" sz="4000" err="1"/>
              <a:t>phương</a:t>
            </a:r>
            <a:r>
              <a:rPr lang="en-US" sz="4000"/>
              <a:t> </a:t>
            </a:r>
            <a:r>
              <a:rPr lang="en-US" sz="4000" err="1"/>
              <a:t>pháp</a:t>
            </a:r>
            <a:r>
              <a:rPr lang="en-US" sz="4000"/>
              <a:t> </a:t>
            </a:r>
            <a:r>
              <a:rPr lang="en-US" sz="4000" err="1"/>
              <a:t>định</a:t>
            </a:r>
            <a:r>
              <a:rPr lang="en-US" sz="4000"/>
              <a:t> </a:t>
            </a:r>
            <a:r>
              <a:rPr lang="en-US" sz="4000" err="1"/>
              <a:t>lượng</a:t>
            </a:r>
            <a:endParaRPr lang="en-US" sz="4000"/>
          </a:p>
        </p:txBody>
      </p:sp>
      <p:sp>
        <p:nvSpPr>
          <p:cNvPr id="3" name="Subtitle 2">
            <a:extLst>
              <a:ext uri="{FF2B5EF4-FFF2-40B4-BE49-F238E27FC236}">
                <a16:creationId xmlns:a16="http://schemas.microsoft.com/office/drawing/2014/main" id="{6D69D5EF-9CE0-A9A8-A308-1A1A1189AD0F}"/>
              </a:ext>
            </a:extLst>
          </p:cNvPr>
          <p:cNvSpPr>
            <a:spLocks noGrp="1"/>
          </p:cNvSpPr>
          <p:nvPr>
            <p:ph type="subTitle" idx="1"/>
          </p:nvPr>
        </p:nvSpPr>
        <p:spPr>
          <a:xfrm>
            <a:off x="1524000" y="4484353"/>
            <a:ext cx="9144000" cy="1655762"/>
          </a:xfrm>
        </p:spPr>
        <p:txBody>
          <a:bodyPr/>
          <a:lstStyle/>
          <a:p>
            <a:r>
              <a:rPr lang="en-US" b="1"/>
              <a:t>Nguyễn Bích Ngọc</a:t>
            </a:r>
          </a:p>
          <a:p>
            <a:r>
              <a:rPr lang="en-US"/>
              <a:t>Khoa </a:t>
            </a:r>
            <a:r>
              <a:rPr lang="en-US" err="1"/>
              <a:t>các</a:t>
            </a:r>
            <a:r>
              <a:rPr lang="en-US"/>
              <a:t> khoa </a:t>
            </a:r>
            <a:r>
              <a:rPr lang="en-US" err="1"/>
              <a:t>học</a:t>
            </a:r>
            <a:r>
              <a:rPr lang="en-US"/>
              <a:t> </a:t>
            </a:r>
            <a:r>
              <a:rPr lang="en-US" err="1"/>
              <a:t>liên</a:t>
            </a:r>
            <a:r>
              <a:rPr lang="en-US"/>
              <a:t> </a:t>
            </a:r>
            <a:r>
              <a:rPr lang="en-US" err="1"/>
              <a:t>ngành</a:t>
            </a:r>
            <a:r>
              <a:rPr lang="en-US"/>
              <a:t>, ĐHQGHN</a:t>
            </a:r>
          </a:p>
        </p:txBody>
      </p:sp>
    </p:spTree>
    <p:extLst>
      <p:ext uri="{BB962C8B-B14F-4D97-AF65-F5344CB8AC3E}">
        <p14:creationId xmlns:p14="http://schemas.microsoft.com/office/powerpoint/2010/main" val="170401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E1F1-32E3-A448-202F-F8E6E747C2D4}"/>
              </a:ext>
            </a:extLst>
          </p:cNvPr>
          <p:cNvSpPr>
            <a:spLocks noGrp="1"/>
          </p:cNvSpPr>
          <p:nvPr>
            <p:ph type="title"/>
          </p:nvPr>
        </p:nvSpPr>
        <p:spPr/>
        <p:txBody>
          <a:bodyPr/>
          <a:lstStyle/>
          <a:p>
            <a:r>
              <a:rPr lang="en-US" err="1"/>
              <a:t>Nghiên</a:t>
            </a:r>
            <a:r>
              <a:rPr lang="en-US"/>
              <a:t> </a:t>
            </a:r>
            <a:r>
              <a:rPr lang="en-US" err="1"/>
              <a:t>cứu</a:t>
            </a:r>
            <a:r>
              <a:rPr lang="en-US"/>
              <a:t> khoa </a:t>
            </a:r>
            <a:r>
              <a:rPr lang="en-US" err="1"/>
              <a:t>học</a:t>
            </a:r>
            <a:r>
              <a:rPr lang="en-US"/>
              <a:t>?</a:t>
            </a:r>
            <a:endParaRPr lang="en-GB"/>
          </a:p>
        </p:txBody>
      </p:sp>
      <p:sp>
        <p:nvSpPr>
          <p:cNvPr id="4" name="Footer Placeholder 3">
            <a:extLst>
              <a:ext uri="{FF2B5EF4-FFF2-40B4-BE49-F238E27FC236}">
                <a16:creationId xmlns:a16="http://schemas.microsoft.com/office/drawing/2014/main" id="{C3199035-D0F1-C051-9597-B3C47E41CD2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8FC3CF-9B5C-99E0-D42A-72D49B822B34}"/>
              </a:ext>
            </a:extLst>
          </p:cNvPr>
          <p:cNvSpPr>
            <a:spLocks noGrp="1"/>
          </p:cNvSpPr>
          <p:nvPr>
            <p:ph type="sldNum" sz="quarter" idx="12"/>
          </p:nvPr>
        </p:nvSpPr>
        <p:spPr/>
        <p:txBody>
          <a:bodyPr/>
          <a:lstStyle/>
          <a:p>
            <a:fld id="{558478D3-4DD5-4D7B-8D8D-7EA87687E863}" type="slidenum">
              <a:rPr lang="en-US" smtClean="0"/>
              <a:pPr/>
              <a:t>10</a:t>
            </a:fld>
            <a:endParaRPr lang="en-US"/>
          </a:p>
        </p:txBody>
      </p:sp>
    </p:spTree>
    <p:extLst>
      <p:ext uri="{BB962C8B-B14F-4D97-AF65-F5344CB8AC3E}">
        <p14:creationId xmlns:p14="http://schemas.microsoft.com/office/powerpoint/2010/main" val="5243718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3B59-A430-4FC7-45D5-A485042CB4AA}"/>
              </a:ext>
            </a:extLst>
          </p:cNvPr>
          <p:cNvSpPr>
            <a:spLocks noGrp="1"/>
          </p:cNvSpPr>
          <p:nvPr>
            <p:ph type="title"/>
          </p:nvPr>
        </p:nvSpPr>
        <p:spPr/>
        <p:txBody>
          <a:bodyPr/>
          <a:lstStyle/>
          <a:p>
            <a:r>
              <a:rPr lang="en-US"/>
              <a:t>Sao Paulo Traffic Jams since 2001</a:t>
            </a:r>
            <a:endParaRPr lang="en-GB"/>
          </a:p>
        </p:txBody>
      </p:sp>
      <p:sp>
        <p:nvSpPr>
          <p:cNvPr id="3" name="Content Placeholder 2">
            <a:extLst>
              <a:ext uri="{FF2B5EF4-FFF2-40B4-BE49-F238E27FC236}">
                <a16:creationId xmlns:a16="http://schemas.microsoft.com/office/drawing/2014/main" id="{93683AFA-A6DA-8316-4578-089B59A5001E}"/>
              </a:ext>
            </a:extLst>
          </p:cNvPr>
          <p:cNvSpPr>
            <a:spLocks noGrp="1"/>
          </p:cNvSpPr>
          <p:nvPr>
            <p:ph idx="1"/>
          </p:nvPr>
        </p:nvSpPr>
        <p:spPr/>
        <p:txBody>
          <a:bodyPr/>
          <a:lstStyle/>
          <a:p>
            <a:r>
              <a:rPr lang="en-GB">
                <a:hlinkClick r:id="rId2"/>
              </a:rPr>
              <a:t>https://arrow.apache.org/docs/r/reference/read_feather.html</a:t>
            </a:r>
            <a:endParaRPr lang="en-GB"/>
          </a:p>
          <a:p>
            <a:r>
              <a:rPr lang="en-GB">
                <a:hlinkClick r:id="rId3"/>
              </a:rPr>
              <a:t>https://www.kaggle.com/datasets/danlessa/sao-paulo-traffic-jams-since-2001</a:t>
            </a:r>
            <a:endParaRPr lang="en-GB"/>
          </a:p>
          <a:p>
            <a:endParaRPr lang="en-GB"/>
          </a:p>
          <a:p>
            <a:r>
              <a:rPr lang="en-GB"/>
              <a:t>Using feather package to read, interesting but not for now</a:t>
            </a:r>
          </a:p>
        </p:txBody>
      </p:sp>
      <p:sp>
        <p:nvSpPr>
          <p:cNvPr id="4" name="Footer Placeholder 3">
            <a:extLst>
              <a:ext uri="{FF2B5EF4-FFF2-40B4-BE49-F238E27FC236}">
                <a16:creationId xmlns:a16="http://schemas.microsoft.com/office/drawing/2014/main" id="{754A9AB6-B900-7E03-4F46-75823F50AF1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E05892E4-0BE2-8495-CFA7-279139F131F7}"/>
              </a:ext>
            </a:extLst>
          </p:cNvPr>
          <p:cNvSpPr>
            <a:spLocks noGrp="1"/>
          </p:cNvSpPr>
          <p:nvPr>
            <p:ph type="sldNum" sz="quarter" idx="12"/>
          </p:nvPr>
        </p:nvSpPr>
        <p:spPr/>
        <p:txBody>
          <a:bodyPr/>
          <a:lstStyle/>
          <a:p>
            <a:fld id="{558478D3-4DD5-4D7B-8D8D-7EA87687E863}" type="slidenum">
              <a:rPr lang="en-US" smtClean="0"/>
              <a:pPr/>
              <a:t>100</a:t>
            </a:fld>
            <a:endParaRPr lang="en-US"/>
          </a:p>
        </p:txBody>
      </p:sp>
    </p:spTree>
    <p:extLst>
      <p:ext uri="{BB962C8B-B14F-4D97-AF65-F5344CB8AC3E}">
        <p14:creationId xmlns:p14="http://schemas.microsoft.com/office/powerpoint/2010/main" val="42116605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FDA8-EBE1-02C0-D4B4-86C43A6891E7}"/>
              </a:ext>
            </a:extLst>
          </p:cNvPr>
          <p:cNvSpPr>
            <a:spLocks noGrp="1"/>
          </p:cNvSpPr>
          <p:nvPr>
            <p:ph type="title"/>
          </p:nvPr>
        </p:nvSpPr>
        <p:spPr/>
        <p:txBody>
          <a:bodyPr/>
          <a:lstStyle/>
          <a:p>
            <a:r>
              <a:rPr lang="en-US"/>
              <a:t>Pantheon project</a:t>
            </a:r>
            <a:endParaRPr lang="en-GB"/>
          </a:p>
        </p:txBody>
      </p:sp>
      <p:sp>
        <p:nvSpPr>
          <p:cNvPr id="3" name="Content Placeholder 2">
            <a:extLst>
              <a:ext uri="{FF2B5EF4-FFF2-40B4-BE49-F238E27FC236}">
                <a16:creationId xmlns:a16="http://schemas.microsoft.com/office/drawing/2014/main" id="{33992F9E-176A-B111-F46C-C67DB235246A}"/>
              </a:ext>
            </a:extLst>
          </p:cNvPr>
          <p:cNvSpPr>
            <a:spLocks noGrp="1"/>
          </p:cNvSpPr>
          <p:nvPr>
            <p:ph idx="1"/>
          </p:nvPr>
        </p:nvSpPr>
        <p:spPr/>
        <p:txBody>
          <a:bodyPr/>
          <a:lstStyle/>
          <a:p>
            <a:r>
              <a:rPr lang="en-GB">
                <a:hlinkClick r:id="rId2"/>
              </a:rPr>
              <a:t>https://www.kaggle.com/datasets/mit/pantheon-project/data</a:t>
            </a:r>
            <a:endParaRPr lang="en-GB"/>
          </a:p>
          <a:p>
            <a:r>
              <a:rPr lang="en-GB">
                <a:hlinkClick r:id="rId3"/>
              </a:rPr>
              <a:t>https://pantheon.world/data/datasets</a:t>
            </a:r>
            <a:endParaRPr lang="en-GB"/>
          </a:p>
          <a:p>
            <a:r>
              <a:rPr lang="en-GB" b="1">
                <a:hlinkClick r:id="rId4"/>
              </a:rPr>
              <a:t>https://www.nature.com/articles/sdata201575</a:t>
            </a:r>
            <a:endParaRPr lang="en-GB" b="1"/>
          </a:p>
          <a:p>
            <a:endParaRPr lang="en-GB" b="1"/>
          </a:p>
          <a:p>
            <a:endParaRPr lang="en-GB"/>
          </a:p>
        </p:txBody>
      </p:sp>
      <p:sp>
        <p:nvSpPr>
          <p:cNvPr id="4" name="Footer Placeholder 3">
            <a:extLst>
              <a:ext uri="{FF2B5EF4-FFF2-40B4-BE49-F238E27FC236}">
                <a16:creationId xmlns:a16="http://schemas.microsoft.com/office/drawing/2014/main" id="{2F280291-4CCD-A770-D88E-8F7E49AFEC0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4AA5E4C-7A90-74E2-180C-DBD2F1974C18}"/>
              </a:ext>
            </a:extLst>
          </p:cNvPr>
          <p:cNvSpPr>
            <a:spLocks noGrp="1"/>
          </p:cNvSpPr>
          <p:nvPr>
            <p:ph type="sldNum" sz="quarter" idx="12"/>
          </p:nvPr>
        </p:nvSpPr>
        <p:spPr/>
        <p:txBody>
          <a:bodyPr/>
          <a:lstStyle/>
          <a:p>
            <a:fld id="{558478D3-4DD5-4D7B-8D8D-7EA87687E863}" type="slidenum">
              <a:rPr lang="en-US" smtClean="0"/>
              <a:pPr/>
              <a:t>101</a:t>
            </a:fld>
            <a:endParaRPr lang="en-US"/>
          </a:p>
        </p:txBody>
      </p:sp>
    </p:spTree>
    <p:extLst>
      <p:ext uri="{BB962C8B-B14F-4D97-AF65-F5344CB8AC3E}">
        <p14:creationId xmlns:p14="http://schemas.microsoft.com/office/powerpoint/2010/main" val="9978948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713A-1954-ADBF-22FD-84BFC5E2044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1FE100-5A50-4D20-C68B-03111D1331FB}"/>
              </a:ext>
            </a:extLst>
          </p:cNvPr>
          <p:cNvSpPr>
            <a:spLocks noGrp="1"/>
          </p:cNvSpPr>
          <p:nvPr>
            <p:ph idx="1"/>
          </p:nvPr>
        </p:nvSpPr>
        <p:spPr/>
        <p:txBody>
          <a:bodyPr/>
          <a:lstStyle/>
          <a:p>
            <a:r>
              <a:rPr lang="en-GB"/>
              <a:t>https://www.kaggle.com/datasets/batjoker/zomato-restaurants-hyderabad</a:t>
            </a:r>
          </a:p>
        </p:txBody>
      </p:sp>
      <p:sp>
        <p:nvSpPr>
          <p:cNvPr id="4" name="Footer Placeholder 3">
            <a:extLst>
              <a:ext uri="{FF2B5EF4-FFF2-40B4-BE49-F238E27FC236}">
                <a16:creationId xmlns:a16="http://schemas.microsoft.com/office/drawing/2014/main" id="{CCC22B65-2C85-698D-164B-1302A5ACD36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EAA2ED0-4801-7C72-7BAE-15AD308E2F2A}"/>
              </a:ext>
            </a:extLst>
          </p:cNvPr>
          <p:cNvSpPr>
            <a:spLocks noGrp="1"/>
          </p:cNvSpPr>
          <p:nvPr>
            <p:ph type="sldNum" sz="quarter" idx="12"/>
          </p:nvPr>
        </p:nvSpPr>
        <p:spPr/>
        <p:txBody>
          <a:bodyPr/>
          <a:lstStyle/>
          <a:p>
            <a:fld id="{558478D3-4DD5-4D7B-8D8D-7EA87687E863}" type="slidenum">
              <a:rPr lang="en-US" smtClean="0"/>
              <a:pPr/>
              <a:t>102</a:t>
            </a:fld>
            <a:endParaRPr lang="en-US"/>
          </a:p>
        </p:txBody>
      </p:sp>
    </p:spTree>
    <p:extLst>
      <p:ext uri="{BB962C8B-B14F-4D97-AF65-F5344CB8AC3E}">
        <p14:creationId xmlns:p14="http://schemas.microsoft.com/office/powerpoint/2010/main" val="28306490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2AFC-7C78-0A54-2CA6-785A6519FEF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74F69E2-7048-1F07-F80F-917D31096A81}"/>
              </a:ext>
            </a:extLst>
          </p:cNvPr>
          <p:cNvSpPr>
            <a:spLocks noGrp="1"/>
          </p:cNvSpPr>
          <p:nvPr>
            <p:ph idx="1"/>
          </p:nvPr>
        </p:nvSpPr>
        <p:spPr/>
        <p:txBody>
          <a:bodyPr/>
          <a:lstStyle/>
          <a:p>
            <a:r>
              <a:rPr lang="en-GB">
                <a:hlinkClick r:id="rId2"/>
              </a:rPr>
              <a:t>https://www.kaggle.com/datasets/robertolofaro/italian-cultural-heritage-sample-data-20152018/data</a:t>
            </a:r>
            <a:endParaRPr lang="en-GB"/>
          </a:p>
          <a:p>
            <a:endParaRPr lang="en-GB"/>
          </a:p>
          <a:p>
            <a:endParaRPr lang="en-GB"/>
          </a:p>
          <a:p>
            <a:r>
              <a:rPr lang="en-GB"/>
              <a:t>Check table 5 something can be done there or table 4?</a:t>
            </a:r>
          </a:p>
        </p:txBody>
      </p:sp>
      <p:sp>
        <p:nvSpPr>
          <p:cNvPr id="4" name="Footer Placeholder 3">
            <a:extLst>
              <a:ext uri="{FF2B5EF4-FFF2-40B4-BE49-F238E27FC236}">
                <a16:creationId xmlns:a16="http://schemas.microsoft.com/office/drawing/2014/main" id="{48661837-57F4-B64F-8B62-D1FA31E4E3B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A631074-B4EA-AF2A-4955-C7E67852CB6C}"/>
              </a:ext>
            </a:extLst>
          </p:cNvPr>
          <p:cNvSpPr>
            <a:spLocks noGrp="1"/>
          </p:cNvSpPr>
          <p:nvPr>
            <p:ph type="sldNum" sz="quarter" idx="12"/>
          </p:nvPr>
        </p:nvSpPr>
        <p:spPr/>
        <p:txBody>
          <a:bodyPr/>
          <a:lstStyle/>
          <a:p>
            <a:fld id="{558478D3-4DD5-4D7B-8D8D-7EA87687E863}" type="slidenum">
              <a:rPr lang="en-US" smtClean="0"/>
              <a:pPr/>
              <a:t>103</a:t>
            </a:fld>
            <a:endParaRPr lang="en-US"/>
          </a:p>
        </p:txBody>
      </p:sp>
    </p:spTree>
    <p:extLst>
      <p:ext uri="{BB962C8B-B14F-4D97-AF65-F5344CB8AC3E}">
        <p14:creationId xmlns:p14="http://schemas.microsoft.com/office/powerpoint/2010/main" val="5473439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8910-4940-E27F-C960-88B4032852F7}"/>
              </a:ext>
            </a:extLst>
          </p:cNvPr>
          <p:cNvSpPr>
            <a:spLocks noGrp="1"/>
          </p:cNvSpPr>
          <p:nvPr>
            <p:ph type="title"/>
          </p:nvPr>
        </p:nvSpPr>
        <p:spPr/>
        <p:txBody>
          <a:bodyPr/>
          <a:lstStyle/>
          <a:p>
            <a:r>
              <a:rPr lang="en-US"/>
              <a:t>Cooccurrence analysis</a:t>
            </a:r>
            <a:endParaRPr lang="en-GB"/>
          </a:p>
        </p:txBody>
      </p:sp>
      <p:sp>
        <p:nvSpPr>
          <p:cNvPr id="3" name="Content Placeholder 2">
            <a:extLst>
              <a:ext uri="{FF2B5EF4-FFF2-40B4-BE49-F238E27FC236}">
                <a16:creationId xmlns:a16="http://schemas.microsoft.com/office/drawing/2014/main" id="{94AB7A2F-74B4-8E87-105F-81D28AB9A11F}"/>
              </a:ext>
            </a:extLst>
          </p:cNvPr>
          <p:cNvSpPr>
            <a:spLocks noGrp="1"/>
          </p:cNvSpPr>
          <p:nvPr>
            <p:ph idx="1"/>
          </p:nvPr>
        </p:nvSpPr>
        <p:spPr/>
        <p:txBody>
          <a:bodyPr/>
          <a:lstStyle/>
          <a:p>
            <a:endParaRPr lang="en-GB"/>
          </a:p>
          <a:p>
            <a:r>
              <a:rPr lang="en-GB"/>
              <a:t>Data: https://www.kaggle.com/datasets/joebeachcapital/unesco-dive-into-intangible-cultural-heritage</a:t>
            </a:r>
          </a:p>
          <a:p>
            <a:r>
              <a:rPr lang="en-GB"/>
              <a:t>Code: </a:t>
            </a:r>
            <a:r>
              <a:rPr lang="en-GB">
                <a:hlinkClick r:id="rId2"/>
              </a:rPr>
              <a:t>https://ladal.edu.au/net.html</a:t>
            </a:r>
            <a:endParaRPr lang="en-GB"/>
          </a:p>
          <a:p>
            <a:r>
              <a:rPr lang="en-GB"/>
              <a:t>https://www.r-bloggers.com/2016/09/turning-keywords-into-a-co-occurrence-network/</a:t>
            </a:r>
          </a:p>
        </p:txBody>
      </p:sp>
      <p:sp>
        <p:nvSpPr>
          <p:cNvPr id="4" name="Footer Placeholder 3">
            <a:extLst>
              <a:ext uri="{FF2B5EF4-FFF2-40B4-BE49-F238E27FC236}">
                <a16:creationId xmlns:a16="http://schemas.microsoft.com/office/drawing/2014/main" id="{211B2AD6-6B2A-5F14-6692-2ED83C23F5F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54FC547-F34B-0237-B6DF-955E97572B2D}"/>
              </a:ext>
            </a:extLst>
          </p:cNvPr>
          <p:cNvSpPr>
            <a:spLocks noGrp="1"/>
          </p:cNvSpPr>
          <p:nvPr>
            <p:ph type="sldNum" sz="quarter" idx="12"/>
          </p:nvPr>
        </p:nvSpPr>
        <p:spPr/>
        <p:txBody>
          <a:bodyPr/>
          <a:lstStyle/>
          <a:p>
            <a:fld id="{558478D3-4DD5-4D7B-8D8D-7EA87687E863}" type="slidenum">
              <a:rPr lang="en-US" smtClean="0"/>
              <a:pPr/>
              <a:t>104</a:t>
            </a:fld>
            <a:endParaRPr lang="en-US"/>
          </a:p>
        </p:txBody>
      </p:sp>
    </p:spTree>
    <p:extLst>
      <p:ext uri="{BB962C8B-B14F-4D97-AF65-F5344CB8AC3E}">
        <p14:creationId xmlns:p14="http://schemas.microsoft.com/office/powerpoint/2010/main" val="2987943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960F-CFD8-148A-22DC-47244834442E}"/>
              </a:ext>
            </a:extLst>
          </p:cNvPr>
          <p:cNvSpPr>
            <a:spLocks noGrp="1"/>
          </p:cNvSpPr>
          <p:nvPr>
            <p:ph type="title"/>
          </p:nvPr>
        </p:nvSpPr>
        <p:spPr/>
        <p:txBody>
          <a:bodyPr/>
          <a:lstStyle/>
          <a:p>
            <a:r>
              <a:rPr lang="en-US"/>
              <a:t>Urban visual dataset</a:t>
            </a:r>
            <a:endParaRPr lang="en-GB"/>
          </a:p>
        </p:txBody>
      </p:sp>
      <p:sp>
        <p:nvSpPr>
          <p:cNvPr id="3" name="Content Placeholder 2">
            <a:extLst>
              <a:ext uri="{FF2B5EF4-FFF2-40B4-BE49-F238E27FC236}">
                <a16:creationId xmlns:a16="http://schemas.microsoft.com/office/drawing/2014/main" id="{5F40ADD5-5B9F-3490-09E7-1B6B1975CC7B}"/>
              </a:ext>
            </a:extLst>
          </p:cNvPr>
          <p:cNvSpPr>
            <a:spLocks noGrp="1"/>
          </p:cNvSpPr>
          <p:nvPr>
            <p:ph idx="1"/>
          </p:nvPr>
        </p:nvSpPr>
        <p:spPr/>
        <p:txBody>
          <a:bodyPr/>
          <a:lstStyle/>
          <a:p>
            <a:r>
              <a:rPr lang="en-GB"/>
              <a:t>https://www.kaggle.com/datasets/abhranta/urban-visual-pollution-dataset</a:t>
            </a:r>
          </a:p>
        </p:txBody>
      </p:sp>
      <p:sp>
        <p:nvSpPr>
          <p:cNvPr id="4" name="Footer Placeholder 3">
            <a:extLst>
              <a:ext uri="{FF2B5EF4-FFF2-40B4-BE49-F238E27FC236}">
                <a16:creationId xmlns:a16="http://schemas.microsoft.com/office/drawing/2014/main" id="{48EAF791-17FA-E275-8470-65134A34E06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064230E-6670-2348-0415-24832235AF4A}"/>
              </a:ext>
            </a:extLst>
          </p:cNvPr>
          <p:cNvSpPr>
            <a:spLocks noGrp="1"/>
          </p:cNvSpPr>
          <p:nvPr>
            <p:ph type="sldNum" sz="quarter" idx="12"/>
          </p:nvPr>
        </p:nvSpPr>
        <p:spPr/>
        <p:txBody>
          <a:bodyPr/>
          <a:lstStyle/>
          <a:p>
            <a:fld id="{558478D3-4DD5-4D7B-8D8D-7EA87687E863}" type="slidenum">
              <a:rPr lang="en-US" smtClean="0"/>
              <a:pPr/>
              <a:t>105</a:t>
            </a:fld>
            <a:endParaRPr lang="en-US"/>
          </a:p>
        </p:txBody>
      </p:sp>
    </p:spTree>
    <p:extLst>
      <p:ext uri="{BB962C8B-B14F-4D97-AF65-F5344CB8AC3E}">
        <p14:creationId xmlns:p14="http://schemas.microsoft.com/office/powerpoint/2010/main" val="17018643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485F-6D2B-8432-4D14-E5445DDFE755}"/>
              </a:ext>
            </a:extLst>
          </p:cNvPr>
          <p:cNvSpPr>
            <a:spLocks noGrp="1"/>
          </p:cNvSpPr>
          <p:nvPr>
            <p:ph type="title"/>
          </p:nvPr>
        </p:nvSpPr>
        <p:spPr/>
        <p:txBody>
          <a:bodyPr/>
          <a:lstStyle/>
          <a:p>
            <a:r>
              <a:rPr lang="en-US"/>
              <a:t>Other links</a:t>
            </a:r>
            <a:endParaRPr lang="en-GB"/>
          </a:p>
        </p:txBody>
      </p:sp>
      <p:sp>
        <p:nvSpPr>
          <p:cNvPr id="3" name="Content Placeholder 2">
            <a:extLst>
              <a:ext uri="{FF2B5EF4-FFF2-40B4-BE49-F238E27FC236}">
                <a16:creationId xmlns:a16="http://schemas.microsoft.com/office/drawing/2014/main" id="{42532B63-963F-1796-4D3B-F1DD4241B40E}"/>
              </a:ext>
            </a:extLst>
          </p:cNvPr>
          <p:cNvSpPr>
            <a:spLocks noGrp="1"/>
          </p:cNvSpPr>
          <p:nvPr>
            <p:ph idx="1"/>
          </p:nvPr>
        </p:nvSpPr>
        <p:spPr/>
        <p:txBody>
          <a:bodyPr/>
          <a:lstStyle/>
          <a:p>
            <a:r>
              <a:rPr lang="en-US">
                <a:hlinkClick r:id="rId2"/>
              </a:rPr>
              <a:t>https://rstudio-education.github.io/hopr/starting.html</a:t>
            </a:r>
            <a:endParaRPr lang="en-GB" b="1"/>
          </a:p>
          <a:p>
            <a:endParaRPr lang="en-GB"/>
          </a:p>
        </p:txBody>
      </p:sp>
      <p:sp>
        <p:nvSpPr>
          <p:cNvPr id="4" name="Footer Placeholder 3">
            <a:extLst>
              <a:ext uri="{FF2B5EF4-FFF2-40B4-BE49-F238E27FC236}">
                <a16:creationId xmlns:a16="http://schemas.microsoft.com/office/drawing/2014/main" id="{1DBCB9B5-5EFA-E868-63EC-DC08D1B6C0F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EDE4F80-9ECE-17EF-CACF-F869CE68AC70}"/>
              </a:ext>
            </a:extLst>
          </p:cNvPr>
          <p:cNvSpPr>
            <a:spLocks noGrp="1"/>
          </p:cNvSpPr>
          <p:nvPr>
            <p:ph type="sldNum" sz="quarter" idx="12"/>
          </p:nvPr>
        </p:nvSpPr>
        <p:spPr/>
        <p:txBody>
          <a:bodyPr/>
          <a:lstStyle/>
          <a:p>
            <a:fld id="{558478D3-4DD5-4D7B-8D8D-7EA87687E863}" type="slidenum">
              <a:rPr lang="en-US" smtClean="0"/>
              <a:pPr/>
              <a:t>106</a:t>
            </a:fld>
            <a:endParaRPr lang="en-US"/>
          </a:p>
        </p:txBody>
      </p:sp>
    </p:spTree>
    <p:extLst>
      <p:ext uri="{BB962C8B-B14F-4D97-AF65-F5344CB8AC3E}">
        <p14:creationId xmlns:p14="http://schemas.microsoft.com/office/powerpoint/2010/main" val="1755190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E1F1-32E3-A448-202F-F8E6E747C2D4}"/>
              </a:ext>
            </a:extLst>
          </p:cNvPr>
          <p:cNvSpPr>
            <a:spLocks noGrp="1"/>
          </p:cNvSpPr>
          <p:nvPr>
            <p:ph type="title"/>
          </p:nvPr>
        </p:nvSpPr>
        <p:spPr/>
        <p:txBody>
          <a:bodyPr/>
          <a:lstStyle/>
          <a:p>
            <a:r>
              <a:rPr lang="en-US" err="1"/>
              <a:t>Nghiên</a:t>
            </a:r>
            <a:r>
              <a:rPr lang="en-US"/>
              <a:t> </a:t>
            </a:r>
            <a:r>
              <a:rPr lang="en-US" err="1"/>
              <a:t>cứu</a:t>
            </a:r>
            <a:r>
              <a:rPr lang="en-US"/>
              <a:t> khoa </a:t>
            </a:r>
            <a:r>
              <a:rPr lang="en-US" err="1"/>
              <a:t>học</a:t>
            </a:r>
            <a:r>
              <a:rPr lang="en-US"/>
              <a:t>?</a:t>
            </a:r>
            <a:endParaRPr lang="en-GB"/>
          </a:p>
        </p:txBody>
      </p:sp>
      <p:sp>
        <p:nvSpPr>
          <p:cNvPr id="3" name="Content Placeholder 2">
            <a:extLst>
              <a:ext uri="{FF2B5EF4-FFF2-40B4-BE49-F238E27FC236}">
                <a16:creationId xmlns:a16="http://schemas.microsoft.com/office/drawing/2014/main" id="{07C7884D-231A-F95A-6237-203996B02A29}"/>
              </a:ext>
            </a:extLst>
          </p:cNvPr>
          <p:cNvSpPr>
            <a:spLocks noGrp="1"/>
          </p:cNvSpPr>
          <p:nvPr>
            <p:ph idx="1"/>
          </p:nvPr>
        </p:nvSpPr>
        <p:spPr/>
        <p:txBody>
          <a:bodyPr>
            <a:normAutofit/>
          </a:bodyPr>
          <a:lstStyle/>
          <a:p>
            <a:pPr marL="0" indent="0" algn="l">
              <a:buNone/>
            </a:pPr>
            <a:endParaRPr lang="en-US" b="0" i="0">
              <a:solidFill>
                <a:srgbClr val="333333"/>
              </a:solidFill>
              <a:effectLst/>
              <a:latin typeface="OpenSans"/>
            </a:endParaRPr>
          </a:p>
          <a:p>
            <a:pPr marL="0" indent="0" algn="l">
              <a:buNone/>
            </a:pPr>
            <a:r>
              <a:rPr lang="en-US" b="0" i="0">
                <a:solidFill>
                  <a:srgbClr val="333333"/>
                </a:solidFill>
                <a:effectLst/>
                <a:latin typeface="OpenSans"/>
              </a:rPr>
              <a:t>Research is </a:t>
            </a:r>
            <a:r>
              <a:rPr lang="en-US" b="0" i="0">
                <a:solidFill>
                  <a:srgbClr val="333333"/>
                </a:solidFill>
                <a:effectLst/>
                <a:highlight>
                  <a:srgbClr val="FFFF00"/>
                </a:highlight>
                <a:latin typeface="OpenSans"/>
              </a:rPr>
              <a:t>systematic inquiry </a:t>
            </a:r>
            <a:r>
              <a:rPr lang="en-US" b="0" i="0">
                <a:solidFill>
                  <a:srgbClr val="333333"/>
                </a:solidFill>
                <a:effectLst/>
                <a:latin typeface="OpenSans"/>
              </a:rPr>
              <a:t>that helps to </a:t>
            </a:r>
            <a:r>
              <a:rPr lang="en-US" b="0" i="0">
                <a:solidFill>
                  <a:srgbClr val="333333"/>
                </a:solidFill>
                <a:effectLst/>
                <a:highlight>
                  <a:srgbClr val="FFFF00"/>
                </a:highlight>
                <a:latin typeface="OpenSans"/>
              </a:rPr>
              <a:t>make sense of the world </a:t>
            </a:r>
            <a:r>
              <a:rPr lang="en-US" b="0" i="0">
                <a:solidFill>
                  <a:srgbClr val="333333"/>
                </a:solidFill>
                <a:effectLst/>
                <a:latin typeface="OpenSans"/>
              </a:rPr>
              <a:t>and that helps to make sensible the debates and interpretations that we have of issues of </a:t>
            </a:r>
            <a:r>
              <a:rPr lang="en-US" b="0" i="0">
                <a:solidFill>
                  <a:srgbClr val="333333"/>
                </a:solidFill>
                <a:effectLst/>
                <a:highlight>
                  <a:srgbClr val="FFFF00"/>
                </a:highlight>
                <a:latin typeface="OpenSans"/>
              </a:rPr>
              <a:t>contemporary significance</a:t>
            </a:r>
            <a:r>
              <a:rPr lang="en-US" b="0" i="0">
                <a:solidFill>
                  <a:srgbClr val="333333"/>
                </a:solidFill>
                <a:effectLst/>
                <a:latin typeface="OpenSans"/>
              </a:rPr>
              <a:t>.</a:t>
            </a:r>
          </a:p>
        </p:txBody>
      </p:sp>
      <p:sp>
        <p:nvSpPr>
          <p:cNvPr id="4" name="Footer Placeholder 3">
            <a:extLst>
              <a:ext uri="{FF2B5EF4-FFF2-40B4-BE49-F238E27FC236}">
                <a16:creationId xmlns:a16="http://schemas.microsoft.com/office/drawing/2014/main" id="{C3199035-D0F1-C051-9597-B3C47E41CD2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8FC3CF-9B5C-99E0-D42A-72D49B822B34}"/>
              </a:ext>
            </a:extLst>
          </p:cNvPr>
          <p:cNvSpPr>
            <a:spLocks noGrp="1"/>
          </p:cNvSpPr>
          <p:nvPr>
            <p:ph type="sldNum" sz="quarter" idx="12"/>
          </p:nvPr>
        </p:nvSpPr>
        <p:spPr/>
        <p:txBody>
          <a:bodyPr/>
          <a:lstStyle/>
          <a:p>
            <a:fld id="{558478D3-4DD5-4D7B-8D8D-7EA87687E863}" type="slidenum">
              <a:rPr lang="en-US" smtClean="0"/>
              <a:pPr/>
              <a:t>11</a:t>
            </a:fld>
            <a:endParaRPr lang="en-US"/>
          </a:p>
        </p:txBody>
      </p:sp>
      <p:sp>
        <p:nvSpPr>
          <p:cNvPr id="6" name="TextBox 5">
            <a:extLst>
              <a:ext uri="{FF2B5EF4-FFF2-40B4-BE49-F238E27FC236}">
                <a16:creationId xmlns:a16="http://schemas.microsoft.com/office/drawing/2014/main" id="{5BD4F4B7-C385-52BC-C644-EAD438F74097}"/>
              </a:ext>
            </a:extLst>
          </p:cNvPr>
          <p:cNvSpPr txBox="1"/>
          <p:nvPr/>
        </p:nvSpPr>
        <p:spPr>
          <a:xfrm>
            <a:off x="6930189" y="3429000"/>
            <a:ext cx="4074695" cy="369332"/>
          </a:xfrm>
          <a:prstGeom prst="rect">
            <a:avLst/>
          </a:prstGeom>
          <a:noFill/>
        </p:spPr>
        <p:txBody>
          <a:bodyPr wrap="square" rtlCol="0">
            <a:spAutoFit/>
          </a:bodyPr>
          <a:lstStyle/>
          <a:p>
            <a:pPr algn="ctr"/>
            <a:r>
              <a:rPr lang="en-US"/>
              <a:t>Professor Sandra Halperin</a:t>
            </a:r>
            <a:endParaRPr lang="en-GB"/>
          </a:p>
        </p:txBody>
      </p:sp>
      <p:sp>
        <p:nvSpPr>
          <p:cNvPr id="8" name="TextBox 7">
            <a:extLst>
              <a:ext uri="{FF2B5EF4-FFF2-40B4-BE49-F238E27FC236}">
                <a16:creationId xmlns:a16="http://schemas.microsoft.com/office/drawing/2014/main" id="{503182AB-F113-F9D5-5A18-8E186B46FE08}"/>
              </a:ext>
            </a:extLst>
          </p:cNvPr>
          <p:cNvSpPr txBox="1"/>
          <p:nvPr/>
        </p:nvSpPr>
        <p:spPr>
          <a:xfrm>
            <a:off x="2791327" y="4802981"/>
            <a:ext cx="6096000" cy="369332"/>
          </a:xfrm>
          <a:prstGeom prst="rect">
            <a:avLst/>
          </a:prstGeom>
          <a:noFill/>
        </p:spPr>
        <p:txBody>
          <a:bodyPr wrap="square">
            <a:spAutoFit/>
          </a:bodyPr>
          <a:lstStyle/>
          <a:p>
            <a:r>
              <a:rPr lang="en-US">
                <a:hlinkClick r:id="rId2"/>
              </a:rPr>
              <a:t>https://www.coursera.org/learn/research-methods/home/info</a:t>
            </a:r>
            <a:endParaRPr lang="en-GB"/>
          </a:p>
        </p:txBody>
      </p:sp>
    </p:spTree>
    <p:extLst>
      <p:ext uri="{BB962C8B-B14F-4D97-AF65-F5344CB8AC3E}">
        <p14:creationId xmlns:p14="http://schemas.microsoft.com/office/powerpoint/2010/main" val="249736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12</a:t>
            </a:fld>
            <a:endParaRPr lang="en-US"/>
          </a:p>
        </p:txBody>
      </p:sp>
      <p:sp>
        <p:nvSpPr>
          <p:cNvPr id="7" name="Title 1">
            <a:extLst>
              <a:ext uri="{FF2B5EF4-FFF2-40B4-BE49-F238E27FC236}">
                <a16:creationId xmlns:a16="http://schemas.microsoft.com/office/drawing/2014/main" id="{2D42126E-5686-EB79-13FC-EBB468FC5FB9}"/>
              </a:ext>
            </a:extLst>
          </p:cNvPr>
          <p:cNvSpPr txBox="1">
            <a:spLocks/>
          </p:cNvSpPr>
          <p:nvPr/>
        </p:nvSpPr>
        <p:spPr>
          <a:xfrm>
            <a:off x="749454" y="2661246"/>
            <a:ext cx="3918799" cy="190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r>
              <a:rPr lang="en-US"/>
              <a:t>Quá trình nghiên cứu</a:t>
            </a:r>
          </a:p>
        </p:txBody>
      </p:sp>
    </p:spTree>
    <p:extLst>
      <p:ext uri="{BB962C8B-B14F-4D97-AF65-F5344CB8AC3E}">
        <p14:creationId xmlns:p14="http://schemas.microsoft.com/office/powerpoint/2010/main" val="119559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749454" y="2661246"/>
            <a:ext cx="3918799" cy="1906170"/>
          </a:xfrm>
        </p:spPr>
        <p:txBody>
          <a:bodyPr>
            <a:normAutofit/>
          </a:bodyPr>
          <a:lstStyle/>
          <a:p>
            <a:r>
              <a:rPr lang="en-US" err="1"/>
              <a:t>Quá</a:t>
            </a:r>
            <a:r>
              <a:rPr lang="en-US"/>
              <a:t> </a:t>
            </a:r>
            <a:r>
              <a:rPr lang="en-US" err="1"/>
              <a:t>trình</a:t>
            </a:r>
            <a:r>
              <a:rPr lang="en-US"/>
              <a:t> </a:t>
            </a:r>
            <a:r>
              <a:rPr lang="en-US" err="1"/>
              <a:t>nghiên</a:t>
            </a:r>
            <a:r>
              <a:rPr lang="en-US"/>
              <a:t> </a:t>
            </a:r>
            <a:r>
              <a:rPr lang="en-US" err="1"/>
              <a:t>cứu</a:t>
            </a:r>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13</a:t>
            </a:fld>
            <a:endParaRPr lang="en-US"/>
          </a:p>
        </p:txBody>
      </p:sp>
      <p:pic>
        <p:nvPicPr>
          <p:cNvPr id="12" name="Picture 11">
            <a:extLst>
              <a:ext uri="{FF2B5EF4-FFF2-40B4-BE49-F238E27FC236}">
                <a16:creationId xmlns:a16="http://schemas.microsoft.com/office/drawing/2014/main" id="{A71BE59B-E888-5D1B-1F8F-FFE213E1D465}"/>
              </a:ext>
            </a:extLst>
          </p:cNvPr>
          <p:cNvPicPr>
            <a:picLocks noChangeAspect="1"/>
          </p:cNvPicPr>
          <p:nvPr/>
        </p:nvPicPr>
        <p:blipFill>
          <a:blip r:embed="rId3"/>
          <a:stretch>
            <a:fillRect/>
          </a:stretch>
        </p:blipFill>
        <p:spPr>
          <a:xfrm>
            <a:off x="5436500" y="531086"/>
            <a:ext cx="5603188" cy="5412513"/>
          </a:xfrm>
          <a:prstGeom prst="rect">
            <a:avLst/>
          </a:prstGeom>
        </p:spPr>
      </p:pic>
      <p:sp>
        <p:nvSpPr>
          <p:cNvPr id="14" name="TextBox 13">
            <a:extLst>
              <a:ext uri="{FF2B5EF4-FFF2-40B4-BE49-F238E27FC236}">
                <a16:creationId xmlns:a16="http://schemas.microsoft.com/office/drawing/2014/main" id="{21737434-D9BF-D5AE-3578-A5025CE27B3C}"/>
              </a:ext>
            </a:extLst>
          </p:cNvPr>
          <p:cNvSpPr txBox="1"/>
          <p:nvPr/>
        </p:nvSpPr>
        <p:spPr>
          <a:xfrm>
            <a:off x="7944852" y="5908255"/>
            <a:ext cx="4074695" cy="369332"/>
          </a:xfrm>
          <a:prstGeom prst="rect">
            <a:avLst/>
          </a:prstGeom>
          <a:noFill/>
        </p:spPr>
        <p:txBody>
          <a:bodyPr wrap="square" rtlCol="0">
            <a:spAutoFit/>
          </a:bodyPr>
          <a:lstStyle/>
          <a:p>
            <a:pPr algn="ctr"/>
            <a:r>
              <a:rPr lang="en-US"/>
              <a:t>Source: https://www.arfreethinkers.org/</a:t>
            </a:r>
            <a:endParaRPr lang="en-GB"/>
          </a:p>
        </p:txBody>
      </p:sp>
    </p:spTree>
    <p:extLst>
      <p:ext uri="{BB962C8B-B14F-4D97-AF65-F5344CB8AC3E}">
        <p14:creationId xmlns:p14="http://schemas.microsoft.com/office/powerpoint/2010/main" val="1151078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749454" y="2661246"/>
            <a:ext cx="4622878" cy="1906170"/>
          </a:xfrm>
        </p:spPr>
        <p:txBody>
          <a:bodyPr>
            <a:normAutofit/>
          </a:bodyPr>
          <a:lstStyle/>
          <a:p>
            <a:r>
              <a:rPr lang="en-US" err="1"/>
              <a:t>Phương</a:t>
            </a:r>
            <a:r>
              <a:rPr lang="en-US"/>
              <a:t> </a:t>
            </a:r>
            <a:r>
              <a:rPr lang="en-US" err="1"/>
              <a:t>pháp</a:t>
            </a:r>
            <a:r>
              <a:rPr lang="en-US"/>
              <a:t> </a:t>
            </a:r>
            <a:r>
              <a:rPr lang="en-US" err="1"/>
              <a:t>nghiên</a:t>
            </a:r>
            <a:r>
              <a:rPr lang="en-US"/>
              <a:t> </a:t>
            </a:r>
            <a:r>
              <a:rPr lang="en-US" err="1"/>
              <a:t>cứu</a:t>
            </a:r>
            <a:r>
              <a:rPr lang="en-US"/>
              <a:t>?</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14</a:t>
            </a:fld>
            <a:endParaRPr lang="en-US"/>
          </a:p>
        </p:txBody>
      </p:sp>
      <p:pic>
        <p:nvPicPr>
          <p:cNvPr id="12" name="Picture 11">
            <a:extLst>
              <a:ext uri="{FF2B5EF4-FFF2-40B4-BE49-F238E27FC236}">
                <a16:creationId xmlns:a16="http://schemas.microsoft.com/office/drawing/2014/main" id="{A71BE59B-E888-5D1B-1F8F-FFE213E1D465}"/>
              </a:ext>
            </a:extLst>
          </p:cNvPr>
          <p:cNvPicPr>
            <a:picLocks noChangeAspect="1"/>
          </p:cNvPicPr>
          <p:nvPr/>
        </p:nvPicPr>
        <p:blipFill>
          <a:blip r:embed="rId3"/>
          <a:stretch>
            <a:fillRect/>
          </a:stretch>
        </p:blipFill>
        <p:spPr>
          <a:xfrm>
            <a:off x="5436500" y="531086"/>
            <a:ext cx="5603188" cy="5412513"/>
          </a:xfrm>
          <a:prstGeom prst="rect">
            <a:avLst/>
          </a:prstGeom>
        </p:spPr>
      </p:pic>
      <p:sp>
        <p:nvSpPr>
          <p:cNvPr id="14" name="TextBox 13">
            <a:extLst>
              <a:ext uri="{FF2B5EF4-FFF2-40B4-BE49-F238E27FC236}">
                <a16:creationId xmlns:a16="http://schemas.microsoft.com/office/drawing/2014/main" id="{21737434-D9BF-D5AE-3578-A5025CE27B3C}"/>
              </a:ext>
            </a:extLst>
          </p:cNvPr>
          <p:cNvSpPr txBox="1"/>
          <p:nvPr/>
        </p:nvSpPr>
        <p:spPr>
          <a:xfrm>
            <a:off x="7944852" y="5908255"/>
            <a:ext cx="4074695" cy="369332"/>
          </a:xfrm>
          <a:prstGeom prst="rect">
            <a:avLst/>
          </a:prstGeom>
          <a:noFill/>
        </p:spPr>
        <p:txBody>
          <a:bodyPr wrap="square" rtlCol="0">
            <a:spAutoFit/>
          </a:bodyPr>
          <a:lstStyle/>
          <a:p>
            <a:pPr algn="ctr"/>
            <a:r>
              <a:rPr lang="en-US"/>
              <a:t>Source: https://www.arfreethinkers.org/</a:t>
            </a:r>
            <a:endParaRPr lang="en-GB"/>
          </a:p>
        </p:txBody>
      </p:sp>
      <p:sp>
        <p:nvSpPr>
          <p:cNvPr id="7" name="Oval 6">
            <a:extLst>
              <a:ext uri="{FF2B5EF4-FFF2-40B4-BE49-F238E27FC236}">
                <a16:creationId xmlns:a16="http://schemas.microsoft.com/office/drawing/2014/main" id="{9D525E14-EFF9-63C8-7DE6-B87C70042D76}"/>
              </a:ext>
            </a:extLst>
          </p:cNvPr>
          <p:cNvSpPr/>
          <p:nvPr/>
        </p:nvSpPr>
        <p:spPr>
          <a:xfrm>
            <a:off x="5771323" y="1331494"/>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ED58FC6-AE96-CAB4-D127-1BE473A53BDE}"/>
              </a:ext>
            </a:extLst>
          </p:cNvPr>
          <p:cNvSpPr/>
          <p:nvPr/>
        </p:nvSpPr>
        <p:spPr>
          <a:xfrm>
            <a:off x="5474543" y="3200401"/>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B1178956-4C7C-8FC0-014A-7804AC3986A7}"/>
              </a:ext>
            </a:extLst>
          </p:cNvPr>
          <p:cNvSpPr/>
          <p:nvPr/>
        </p:nvSpPr>
        <p:spPr>
          <a:xfrm>
            <a:off x="6533970" y="4727836"/>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9741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Dữ</a:t>
            </a:r>
            <a:r>
              <a:rPr lang="en-US"/>
              <a:t> </a:t>
            </a:r>
            <a:r>
              <a:rPr lang="en-US" err="1"/>
              <a:t>liệu</a:t>
            </a:r>
            <a:r>
              <a:rPr lang="en-US"/>
              <a:t> </a:t>
            </a:r>
            <a:r>
              <a:rPr lang="en-US" err="1"/>
              <a:t>và</a:t>
            </a:r>
            <a:r>
              <a:rPr lang="en-US"/>
              <a:t> </a:t>
            </a:r>
            <a:r>
              <a:rPr lang="en-US" err="1"/>
              <a:t>nguồn</a:t>
            </a:r>
            <a:r>
              <a:rPr lang="en-US"/>
              <a:t> </a:t>
            </a:r>
            <a:r>
              <a:rPr lang="en-US" err="1"/>
              <a:t>dữ</a:t>
            </a:r>
            <a:r>
              <a:rPr lang="en-US"/>
              <a:t> </a:t>
            </a:r>
            <a:r>
              <a:rPr lang="en-US" err="1"/>
              <a:t>liệu</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15</a:t>
            </a:fld>
            <a:endParaRPr lang="en-US"/>
          </a:p>
        </p:txBody>
      </p:sp>
    </p:spTree>
    <p:extLst>
      <p:ext uri="{BB962C8B-B14F-4D97-AF65-F5344CB8AC3E}">
        <p14:creationId xmlns:p14="http://schemas.microsoft.com/office/powerpoint/2010/main" val="539562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err="1"/>
              <a:t>Bài</a:t>
            </a:r>
            <a:r>
              <a:rPr lang="en-US"/>
              <a:t> </a:t>
            </a:r>
            <a:r>
              <a:rPr lang="en-US" err="1"/>
              <a:t>tập</a:t>
            </a:r>
            <a:endParaRPr lang="en-GB"/>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p:txBody>
          <a:bodyPr/>
          <a:lstStyle/>
          <a:p>
            <a:r>
              <a:rPr lang="en-US" err="1"/>
              <a:t>Dữ</a:t>
            </a:r>
            <a:r>
              <a:rPr lang="en-US"/>
              <a:t> </a:t>
            </a:r>
            <a:r>
              <a:rPr lang="en-US" err="1"/>
              <a:t>liệu</a:t>
            </a:r>
            <a:r>
              <a:rPr lang="en-US"/>
              <a:t> </a:t>
            </a:r>
            <a:r>
              <a:rPr lang="en-US" err="1"/>
              <a:t>là</a:t>
            </a:r>
            <a:r>
              <a:rPr lang="en-US"/>
              <a:t> </a:t>
            </a:r>
            <a:r>
              <a:rPr lang="en-US" err="1"/>
              <a:t>gì</a:t>
            </a:r>
            <a:r>
              <a:rPr lang="en-US"/>
              <a:t>?</a:t>
            </a:r>
          </a:p>
          <a:p>
            <a:r>
              <a:rPr lang="en-US" err="1"/>
              <a:t>Dự</a:t>
            </a:r>
            <a:r>
              <a:rPr lang="en-US"/>
              <a:t> </a:t>
            </a:r>
            <a:r>
              <a:rPr lang="en-US" err="1"/>
              <a:t>kiến</a:t>
            </a:r>
            <a:r>
              <a:rPr lang="en-US"/>
              <a:t> </a:t>
            </a:r>
            <a:r>
              <a:rPr lang="en-US" err="1"/>
              <a:t>bạn</a:t>
            </a:r>
            <a:r>
              <a:rPr lang="en-US"/>
              <a:t> </a:t>
            </a:r>
            <a:r>
              <a:rPr lang="en-US" err="1"/>
              <a:t>sẽ</a:t>
            </a:r>
            <a:r>
              <a:rPr lang="en-US"/>
              <a:t> </a:t>
            </a:r>
            <a:r>
              <a:rPr lang="en-US" err="1"/>
              <a:t>cần</a:t>
            </a:r>
            <a:r>
              <a:rPr lang="en-US"/>
              <a:t> </a:t>
            </a:r>
            <a:r>
              <a:rPr lang="en-US" err="1"/>
              <a:t>dữ</a:t>
            </a:r>
            <a:r>
              <a:rPr lang="en-US"/>
              <a:t> </a:t>
            </a:r>
            <a:r>
              <a:rPr lang="en-US" err="1"/>
              <a:t>liệu</a:t>
            </a:r>
            <a:r>
              <a:rPr lang="en-US"/>
              <a:t> </a:t>
            </a:r>
            <a:r>
              <a:rPr lang="en-US" err="1"/>
              <a:t>nào</a:t>
            </a:r>
            <a:r>
              <a:rPr lang="en-US"/>
              <a:t> </a:t>
            </a:r>
            <a:r>
              <a:rPr lang="en-US" err="1"/>
              <a:t>cho</a:t>
            </a:r>
            <a:r>
              <a:rPr lang="en-US"/>
              <a:t> </a:t>
            </a:r>
            <a:r>
              <a:rPr lang="en-US" err="1"/>
              <a:t>nghiên</a:t>
            </a:r>
            <a:r>
              <a:rPr lang="en-US"/>
              <a:t> </a:t>
            </a:r>
            <a:r>
              <a:rPr lang="en-US" err="1"/>
              <a:t>cứu</a:t>
            </a:r>
            <a:r>
              <a:rPr lang="en-US"/>
              <a:t> </a:t>
            </a:r>
            <a:r>
              <a:rPr lang="en-US" err="1"/>
              <a:t>của</a:t>
            </a:r>
            <a:r>
              <a:rPr lang="en-US"/>
              <a:t> </a:t>
            </a:r>
            <a:r>
              <a:rPr lang="en-US" err="1"/>
              <a:t>bạn</a:t>
            </a:r>
            <a:r>
              <a:rPr lang="en-US"/>
              <a:t>?</a:t>
            </a:r>
          </a:p>
          <a:p>
            <a:r>
              <a:rPr lang="en-US" err="1"/>
              <a:t>Nguồn</a:t>
            </a:r>
            <a:r>
              <a:rPr lang="en-US"/>
              <a:t> </a:t>
            </a:r>
            <a:r>
              <a:rPr lang="en-US" err="1"/>
              <a:t>của</a:t>
            </a:r>
            <a:r>
              <a:rPr lang="en-US"/>
              <a:t> </a:t>
            </a:r>
            <a:r>
              <a:rPr lang="en-US" err="1"/>
              <a:t>những</a:t>
            </a:r>
            <a:r>
              <a:rPr lang="en-US"/>
              <a:t> </a:t>
            </a:r>
            <a:r>
              <a:rPr lang="en-US" err="1"/>
              <a:t>dữ</a:t>
            </a:r>
            <a:r>
              <a:rPr lang="en-US"/>
              <a:t> </a:t>
            </a:r>
            <a:r>
              <a:rPr lang="en-US" err="1"/>
              <a:t>liệu</a:t>
            </a:r>
            <a:r>
              <a:rPr lang="en-US"/>
              <a:t> </a:t>
            </a:r>
            <a:r>
              <a:rPr lang="en-US" err="1"/>
              <a:t>đó</a:t>
            </a:r>
            <a:r>
              <a:rPr lang="en-US"/>
              <a:t>?</a:t>
            </a:r>
            <a:endParaRPr lang="en-GB"/>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16</a:t>
            </a:fld>
            <a:endParaRPr lang="en-US"/>
          </a:p>
        </p:txBody>
      </p:sp>
    </p:spTree>
    <p:extLst>
      <p:ext uri="{BB962C8B-B14F-4D97-AF65-F5344CB8AC3E}">
        <p14:creationId xmlns:p14="http://schemas.microsoft.com/office/powerpoint/2010/main" val="946056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17</a:t>
            </a:fld>
            <a:endParaRPr lang="en-US"/>
          </a:p>
        </p:txBody>
      </p:sp>
      <p:pic>
        <p:nvPicPr>
          <p:cNvPr id="11" name="Picture 10">
            <a:extLst>
              <a:ext uri="{FF2B5EF4-FFF2-40B4-BE49-F238E27FC236}">
                <a16:creationId xmlns:a16="http://schemas.microsoft.com/office/drawing/2014/main" id="{2C211EE3-AC86-6CC7-B879-4804DB13F32A}"/>
              </a:ext>
            </a:extLst>
          </p:cNvPr>
          <p:cNvPicPr>
            <a:picLocks noChangeAspect="1"/>
          </p:cNvPicPr>
          <p:nvPr/>
        </p:nvPicPr>
        <p:blipFill rotWithShape="1">
          <a:blip r:embed="rId3"/>
          <a:srcRect t="5387" r="28293"/>
          <a:stretch/>
        </p:blipFill>
        <p:spPr>
          <a:xfrm>
            <a:off x="3097282" y="365125"/>
            <a:ext cx="7473316" cy="3627420"/>
          </a:xfrm>
          <a:prstGeom prst="rect">
            <a:avLst/>
          </a:prstGeom>
        </p:spPr>
      </p:pic>
      <p:sp>
        <p:nvSpPr>
          <p:cNvPr id="12" name="Title 1">
            <a:extLst>
              <a:ext uri="{FF2B5EF4-FFF2-40B4-BE49-F238E27FC236}">
                <a16:creationId xmlns:a16="http://schemas.microsoft.com/office/drawing/2014/main" id="{2F3F6537-B315-0B25-4114-AEE7BDB08F52}"/>
              </a:ext>
            </a:extLst>
          </p:cNvPr>
          <p:cNvSpPr>
            <a:spLocks noGrp="1"/>
          </p:cNvSpPr>
          <p:nvPr>
            <p:ph type="title"/>
          </p:nvPr>
        </p:nvSpPr>
        <p:spPr>
          <a:xfrm>
            <a:off x="838200" y="365126"/>
            <a:ext cx="10515600" cy="950328"/>
          </a:xfrm>
        </p:spPr>
        <p:txBody>
          <a:bodyPr/>
          <a:lstStyle/>
          <a:p>
            <a:r>
              <a:rPr lang="en-US" err="1"/>
              <a:t>Dữ</a:t>
            </a:r>
            <a:r>
              <a:rPr lang="en-US"/>
              <a:t> </a:t>
            </a:r>
            <a:r>
              <a:rPr lang="en-US" err="1"/>
              <a:t>liệu</a:t>
            </a:r>
            <a:endParaRPr lang="en-GB"/>
          </a:p>
        </p:txBody>
      </p:sp>
      <p:sp>
        <p:nvSpPr>
          <p:cNvPr id="13" name="TextBox 12">
            <a:extLst>
              <a:ext uri="{FF2B5EF4-FFF2-40B4-BE49-F238E27FC236}">
                <a16:creationId xmlns:a16="http://schemas.microsoft.com/office/drawing/2014/main" id="{3BC477F2-8415-FC47-1A21-69DD8B4102B8}"/>
              </a:ext>
            </a:extLst>
          </p:cNvPr>
          <p:cNvSpPr txBox="1"/>
          <p:nvPr/>
        </p:nvSpPr>
        <p:spPr>
          <a:xfrm>
            <a:off x="2749899" y="6311194"/>
            <a:ext cx="8516408" cy="523220"/>
          </a:xfrm>
          <a:prstGeom prst="rect">
            <a:avLst/>
          </a:prstGeom>
          <a:noFill/>
        </p:spPr>
        <p:txBody>
          <a:bodyPr wrap="square" rtlCol="0">
            <a:spAutoFit/>
          </a:bodyPr>
          <a:lstStyle/>
          <a:p>
            <a:r>
              <a:rPr lang="en-US" sz="1300"/>
              <a:t>Source: </a:t>
            </a:r>
            <a:r>
              <a:rPr lang="en-US" sz="1400">
                <a:effectLst/>
              </a:rPr>
              <a:t>Fuchs, K. (2022). Survey dataset for the perceived consciousness towards environmental sustainability by undergraduate students. </a:t>
            </a:r>
            <a:r>
              <a:rPr lang="en-US" sz="1400" i="1">
                <a:effectLst/>
              </a:rPr>
              <a:t>Data in Brief</a:t>
            </a:r>
            <a:r>
              <a:rPr lang="en-US" sz="1400">
                <a:effectLst/>
              </a:rPr>
              <a:t>, </a:t>
            </a:r>
            <a:r>
              <a:rPr lang="en-US" sz="1400" i="1">
                <a:effectLst/>
              </a:rPr>
              <a:t>41</a:t>
            </a:r>
            <a:r>
              <a:rPr lang="en-US" sz="1400">
                <a:effectLst/>
              </a:rPr>
              <a:t>, 107985. </a:t>
            </a:r>
            <a:r>
              <a:rPr lang="en-US" sz="1400">
                <a:effectLst/>
                <a:hlinkClick r:id="rId4"/>
              </a:rPr>
              <a:t>https://doi.org/10.1016/j.dib.2022.107985</a:t>
            </a:r>
            <a:endParaRPr lang="en-GB" sz="1300"/>
          </a:p>
        </p:txBody>
      </p:sp>
      <p:pic>
        <p:nvPicPr>
          <p:cNvPr id="16" name="Picture 15">
            <a:extLst>
              <a:ext uri="{FF2B5EF4-FFF2-40B4-BE49-F238E27FC236}">
                <a16:creationId xmlns:a16="http://schemas.microsoft.com/office/drawing/2014/main" id="{32F86448-E6DF-C74C-9049-1D4C425F20B0}"/>
              </a:ext>
            </a:extLst>
          </p:cNvPr>
          <p:cNvPicPr>
            <a:picLocks noChangeAspect="1"/>
          </p:cNvPicPr>
          <p:nvPr/>
        </p:nvPicPr>
        <p:blipFill rotWithShape="1">
          <a:blip r:embed="rId5"/>
          <a:srcRect l="17541" t="29523"/>
          <a:stretch/>
        </p:blipFill>
        <p:spPr>
          <a:xfrm>
            <a:off x="3294740" y="4107902"/>
            <a:ext cx="7275857" cy="1961647"/>
          </a:xfrm>
          <a:prstGeom prst="rect">
            <a:avLst/>
          </a:prstGeom>
        </p:spPr>
      </p:pic>
    </p:spTree>
    <p:extLst>
      <p:ext uri="{BB962C8B-B14F-4D97-AF65-F5344CB8AC3E}">
        <p14:creationId xmlns:p14="http://schemas.microsoft.com/office/powerpoint/2010/main" val="1560413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7DCD-1A69-E9C2-1C8A-07692D2A3D2A}"/>
              </a:ext>
            </a:extLst>
          </p:cNvPr>
          <p:cNvSpPr>
            <a:spLocks noGrp="1"/>
          </p:cNvSpPr>
          <p:nvPr>
            <p:ph type="title"/>
          </p:nvPr>
        </p:nvSpPr>
        <p:spPr/>
        <p:txBody>
          <a:bodyPr/>
          <a:lstStyle/>
          <a:p>
            <a:r>
              <a:rPr lang="en-US" err="1"/>
              <a:t>Dữ</a:t>
            </a:r>
            <a:r>
              <a:rPr lang="en-US"/>
              <a:t> </a:t>
            </a:r>
            <a:r>
              <a:rPr lang="en-US" err="1"/>
              <a:t>liệu</a:t>
            </a:r>
            <a:endParaRPr lang="en-GB"/>
          </a:p>
        </p:txBody>
      </p:sp>
      <p:sp>
        <p:nvSpPr>
          <p:cNvPr id="4" name="Footer Placeholder 3">
            <a:extLst>
              <a:ext uri="{FF2B5EF4-FFF2-40B4-BE49-F238E27FC236}">
                <a16:creationId xmlns:a16="http://schemas.microsoft.com/office/drawing/2014/main" id="{22B6A756-D4AA-7F86-3395-F912CA13815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F8F4998-CF39-B2DE-A0FD-F867C6D09958}"/>
              </a:ext>
            </a:extLst>
          </p:cNvPr>
          <p:cNvSpPr>
            <a:spLocks noGrp="1"/>
          </p:cNvSpPr>
          <p:nvPr>
            <p:ph type="sldNum" sz="quarter" idx="12"/>
          </p:nvPr>
        </p:nvSpPr>
        <p:spPr/>
        <p:txBody>
          <a:bodyPr/>
          <a:lstStyle/>
          <a:p>
            <a:fld id="{558478D3-4DD5-4D7B-8D8D-7EA87687E863}" type="slidenum">
              <a:rPr lang="en-US" smtClean="0"/>
              <a:pPr/>
              <a:t>18</a:t>
            </a:fld>
            <a:endParaRPr lang="en-US"/>
          </a:p>
        </p:txBody>
      </p:sp>
      <p:pic>
        <p:nvPicPr>
          <p:cNvPr id="7" name="Picture 6">
            <a:extLst>
              <a:ext uri="{FF2B5EF4-FFF2-40B4-BE49-F238E27FC236}">
                <a16:creationId xmlns:a16="http://schemas.microsoft.com/office/drawing/2014/main" id="{5F09F1D8-C060-1AF3-2B5E-E0A3E31E7FA9}"/>
              </a:ext>
            </a:extLst>
          </p:cNvPr>
          <p:cNvPicPr>
            <a:picLocks noChangeAspect="1"/>
          </p:cNvPicPr>
          <p:nvPr/>
        </p:nvPicPr>
        <p:blipFill>
          <a:blip r:embed="rId2"/>
          <a:stretch>
            <a:fillRect/>
          </a:stretch>
        </p:blipFill>
        <p:spPr>
          <a:xfrm>
            <a:off x="3364802" y="274614"/>
            <a:ext cx="3266235" cy="2589565"/>
          </a:xfrm>
          <a:prstGeom prst="rect">
            <a:avLst/>
          </a:prstGeom>
        </p:spPr>
      </p:pic>
      <p:pic>
        <p:nvPicPr>
          <p:cNvPr id="10" name="Picture 9">
            <a:extLst>
              <a:ext uri="{FF2B5EF4-FFF2-40B4-BE49-F238E27FC236}">
                <a16:creationId xmlns:a16="http://schemas.microsoft.com/office/drawing/2014/main" id="{E48B33B1-6789-1FC4-04CB-BCAAD7DA768F}"/>
              </a:ext>
            </a:extLst>
          </p:cNvPr>
          <p:cNvPicPr>
            <a:picLocks noChangeAspect="1"/>
          </p:cNvPicPr>
          <p:nvPr/>
        </p:nvPicPr>
        <p:blipFill>
          <a:blip r:embed="rId3"/>
          <a:stretch>
            <a:fillRect/>
          </a:stretch>
        </p:blipFill>
        <p:spPr>
          <a:xfrm>
            <a:off x="7366818" y="274614"/>
            <a:ext cx="4519127" cy="2680077"/>
          </a:xfrm>
          <a:prstGeom prst="rect">
            <a:avLst/>
          </a:prstGeom>
        </p:spPr>
      </p:pic>
      <p:sp>
        <p:nvSpPr>
          <p:cNvPr id="11" name="Arrow: Right 10">
            <a:extLst>
              <a:ext uri="{FF2B5EF4-FFF2-40B4-BE49-F238E27FC236}">
                <a16:creationId xmlns:a16="http://schemas.microsoft.com/office/drawing/2014/main" id="{7FAE7CA3-D0D7-A964-9E5F-6497E708A638}"/>
              </a:ext>
            </a:extLst>
          </p:cNvPr>
          <p:cNvSpPr/>
          <p:nvPr/>
        </p:nvSpPr>
        <p:spPr>
          <a:xfrm>
            <a:off x="6854810" y="1256842"/>
            <a:ext cx="288235" cy="357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39800ED8-970E-AE44-37BB-A11038251B05}"/>
              </a:ext>
            </a:extLst>
          </p:cNvPr>
          <p:cNvSpPr/>
          <p:nvPr/>
        </p:nvSpPr>
        <p:spPr>
          <a:xfrm rot="5400000">
            <a:off x="9662490" y="3451287"/>
            <a:ext cx="288235" cy="357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B00D406C-8A12-623D-BEC4-D343710EFE65}"/>
              </a:ext>
            </a:extLst>
          </p:cNvPr>
          <p:cNvPicPr>
            <a:picLocks noChangeAspect="1"/>
          </p:cNvPicPr>
          <p:nvPr/>
        </p:nvPicPr>
        <p:blipFill>
          <a:blip r:embed="rId4"/>
          <a:stretch>
            <a:fillRect/>
          </a:stretch>
        </p:blipFill>
        <p:spPr>
          <a:xfrm>
            <a:off x="7249454" y="4271324"/>
            <a:ext cx="4749873" cy="1147139"/>
          </a:xfrm>
          <a:prstGeom prst="rect">
            <a:avLst/>
          </a:prstGeom>
        </p:spPr>
      </p:pic>
      <p:sp>
        <p:nvSpPr>
          <p:cNvPr id="15" name="Arrow: Right 14">
            <a:extLst>
              <a:ext uri="{FF2B5EF4-FFF2-40B4-BE49-F238E27FC236}">
                <a16:creationId xmlns:a16="http://schemas.microsoft.com/office/drawing/2014/main" id="{4AC453E8-EE5C-D0A4-56D0-FC6A7F2E101B}"/>
              </a:ext>
            </a:extLst>
          </p:cNvPr>
          <p:cNvSpPr/>
          <p:nvPr/>
        </p:nvSpPr>
        <p:spPr>
          <a:xfrm flipH="1">
            <a:off x="6854810" y="4665988"/>
            <a:ext cx="288235" cy="357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090F1E04-CC67-8C3C-59DD-E0F0E4A334C0}"/>
              </a:ext>
            </a:extLst>
          </p:cNvPr>
          <p:cNvSpPr txBox="1"/>
          <p:nvPr/>
        </p:nvSpPr>
        <p:spPr>
          <a:xfrm>
            <a:off x="3133725" y="6356350"/>
            <a:ext cx="6493978" cy="292388"/>
          </a:xfrm>
          <a:prstGeom prst="rect">
            <a:avLst/>
          </a:prstGeom>
          <a:noFill/>
        </p:spPr>
        <p:txBody>
          <a:bodyPr wrap="square" rtlCol="0">
            <a:spAutoFit/>
          </a:bodyPr>
          <a:lstStyle/>
          <a:p>
            <a:r>
              <a:rPr lang="en-US" sz="1300"/>
              <a:t>Source: https://ladal.edu.au/net.html</a:t>
            </a:r>
            <a:endParaRPr lang="en-GB" sz="1300"/>
          </a:p>
        </p:txBody>
      </p:sp>
      <p:pic>
        <p:nvPicPr>
          <p:cNvPr id="20" name="Picture 19">
            <a:extLst>
              <a:ext uri="{FF2B5EF4-FFF2-40B4-BE49-F238E27FC236}">
                <a16:creationId xmlns:a16="http://schemas.microsoft.com/office/drawing/2014/main" id="{E574C538-8511-1986-1515-A7C69D90C7F2}"/>
              </a:ext>
            </a:extLst>
          </p:cNvPr>
          <p:cNvPicPr>
            <a:picLocks noChangeAspect="1"/>
          </p:cNvPicPr>
          <p:nvPr/>
        </p:nvPicPr>
        <p:blipFill rotWithShape="1">
          <a:blip r:embed="rId5"/>
          <a:srcRect l="6005" t="4960" r="7732"/>
          <a:stretch/>
        </p:blipFill>
        <p:spPr>
          <a:xfrm>
            <a:off x="2116934" y="3008557"/>
            <a:ext cx="4328120" cy="3019468"/>
          </a:xfrm>
          <a:prstGeom prst="rect">
            <a:avLst/>
          </a:prstGeom>
        </p:spPr>
      </p:pic>
    </p:spTree>
    <p:extLst>
      <p:ext uri="{BB962C8B-B14F-4D97-AF65-F5344CB8AC3E}">
        <p14:creationId xmlns:p14="http://schemas.microsoft.com/office/powerpoint/2010/main" val="1010439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7DCD-1A69-E9C2-1C8A-07692D2A3D2A}"/>
              </a:ext>
            </a:extLst>
          </p:cNvPr>
          <p:cNvSpPr>
            <a:spLocks noGrp="1"/>
          </p:cNvSpPr>
          <p:nvPr>
            <p:ph type="title"/>
          </p:nvPr>
        </p:nvSpPr>
        <p:spPr/>
        <p:txBody>
          <a:bodyPr/>
          <a:lstStyle/>
          <a:p>
            <a:r>
              <a:rPr lang="en-US" err="1"/>
              <a:t>Dữ</a:t>
            </a:r>
            <a:r>
              <a:rPr lang="en-US"/>
              <a:t> </a:t>
            </a:r>
            <a:r>
              <a:rPr lang="en-US" err="1"/>
              <a:t>liệu</a:t>
            </a:r>
            <a:endParaRPr lang="en-GB"/>
          </a:p>
        </p:txBody>
      </p:sp>
      <p:sp>
        <p:nvSpPr>
          <p:cNvPr id="4" name="Footer Placeholder 3">
            <a:extLst>
              <a:ext uri="{FF2B5EF4-FFF2-40B4-BE49-F238E27FC236}">
                <a16:creationId xmlns:a16="http://schemas.microsoft.com/office/drawing/2014/main" id="{22B6A756-D4AA-7F86-3395-F912CA13815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F8F4998-CF39-B2DE-A0FD-F867C6D09958}"/>
              </a:ext>
            </a:extLst>
          </p:cNvPr>
          <p:cNvSpPr>
            <a:spLocks noGrp="1"/>
          </p:cNvSpPr>
          <p:nvPr>
            <p:ph type="sldNum" sz="quarter" idx="12"/>
          </p:nvPr>
        </p:nvSpPr>
        <p:spPr/>
        <p:txBody>
          <a:bodyPr/>
          <a:lstStyle/>
          <a:p>
            <a:fld id="{558478D3-4DD5-4D7B-8D8D-7EA87687E863}" type="slidenum">
              <a:rPr lang="en-US" smtClean="0"/>
              <a:pPr/>
              <a:t>19</a:t>
            </a:fld>
            <a:endParaRPr lang="en-US"/>
          </a:p>
        </p:txBody>
      </p:sp>
      <p:sp>
        <p:nvSpPr>
          <p:cNvPr id="11" name="Arrow: Right 10">
            <a:extLst>
              <a:ext uri="{FF2B5EF4-FFF2-40B4-BE49-F238E27FC236}">
                <a16:creationId xmlns:a16="http://schemas.microsoft.com/office/drawing/2014/main" id="{7FAE7CA3-D0D7-A964-9E5F-6497E708A638}"/>
              </a:ext>
            </a:extLst>
          </p:cNvPr>
          <p:cNvSpPr/>
          <p:nvPr/>
        </p:nvSpPr>
        <p:spPr>
          <a:xfrm>
            <a:off x="6893797" y="3011557"/>
            <a:ext cx="288235" cy="357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4FEDCE5-C113-E670-ED56-C800EFD7F559}"/>
              </a:ext>
            </a:extLst>
          </p:cNvPr>
          <p:cNvSpPr txBox="1"/>
          <p:nvPr/>
        </p:nvSpPr>
        <p:spPr>
          <a:xfrm>
            <a:off x="3133725" y="6356350"/>
            <a:ext cx="6493978" cy="292388"/>
          </a:xfrm>
          <a:prstGeom prst="rect">
            <a:avLst/>
          </a:prstGeom>
          <a:noFill/>
        </p:spPr>
        <p:txBody>
          <a:bodyPr wrap="square" rtlCol="0">
            <a:spAutoFit/>
          </a:bodyPr>
          <a:lstStyle/>
          <a:p>
            <a:r>
              <a:rPr lang="en-US" sz="1300"/>
              <a:t>Source: https://www.kaggle.com/datasets/abhranta/urban-visual-pollution-dataset</a:t>
            </a:r>
            <a:endParaRPr lang="en-GB" sz="1300"/>
          </a:p>
        </p:txBody>
      </p:sp>
      <p:pic>
        <p:nvPicPr>
          <p:cNvPr id="7" name="Picture 6">
            <a:extLst>
              <a:ext uri="{FF2B5EF4-FFF2-40B4-BE49-F238E27FC236}">
                <a16:creationId xmlns:a16="http://schemas.microsoft.com/office/drawing/2014/main" id="{753FB574-4449-1D92-DE9A-B5365173AC58}"/>
              </a:ext>
            </a:extLst>
          </p:cNvPr>
          <p:cNvPicPr>
            <a:picLocks noChangeAspect="1"/>
          </p:cNvPicPr>
          <p:nvPr/>
        </p:nvPicPr>
        <p:blipFill>
          <a:blip r:embed="rId2"/>
          <a:stretch>
            <a:fillRect/>
          </a:stretch>
        </p:blipFill>
        <p:spPr>
          <a:xfrm>
            <a:off x="7308042" y="1063500"/>
            <a:ext cx="4639322" cy="4182059"/>
          </a:xfrm>
          <a:prstGeom prst="rect">
            <a:avLst/>
          </a:prstGeom>
        </p:spPr>
      </p:pic>
      <p:pic>
        <p:nvPicPr>
          <p:cNvPr id="9" name="Picture 8">
            <a:extLst>
              <a:ext uri="{FF2B5EF4-FFF2-40B4-BE49-F238E27FC236}">
                <a16:creationId xmlns:a16="http://schemas.microsoft.com/office/drawing/2014/main" id="{06F94541-1289-3B87-0A55-2E6409BE1A74}"/>
              </a:ext>
            </a:extLst>
          </p:cNvPr>
          <p:cNvPicPr>
            <a:picLocks noChangeAspect="1"/>
          </p:cNvPicPr>
          <p:nvPr/>
        </p:nvPicPr>
        <p:blipFill>
          <a:blip r:embed="rId3"/>
          <a:stretch>
            <a:fillRect/>
          </a:stretch>
        </p:blipFill>
        <p:spPr>
          <a:xfrm>
            <a:off x="227923" y="1375090"/>
            <a:ext cx="3227328" cy="1815372"/>
          </a:xfrm>
          <a:prstGeom prst="rect">
            <a:avLst/>
          </a:prstGeom>
        </p:spPr>
      </p:pic>
      <p:sp>
        <p:nvSpPr>
          <p:cNvPr id="12" name="TextBox 11">
            <a:extLst>
              <a:ext uri="{FF2B5EF4-FFF2-40B4-BE49-F238E27FC236}">
                <a16:creationId xmlns:a16="http://schemas.microsoft.com/office/drawing/2014/main" id="{BBF3022B-339F-75A2-8ECB-F9F3B13D2902}"/>
              </a:ext>
            </a:extLst>
          </p:cNvPr>
          <p:cNvSpPr txBox="1"/>
          <p:nvPr/>
        </p:nvSpPr>
        <p:spPr>
          <a:xfrm>
            <a:off x="304877" y="2838438"/>
            <a:ext cx="3073419" cy="292388"/>
          </a:xfrm>
          <a:prstGeom prst="rect">
            <a:avLst/>
          </a:prstGeom>
          <a:noFill/>
        </p:spPr>
        <p:txBody>
          <a:bodyPr wrap="square">
            <a:spAutoFit/>
          </a:bodyPr>
          <a:lstStyle/>
          <a:p>
            <a:pPr algn="r"/>
            <a:r>
              <a:rPr lang="en-GB" sz="1300"/>
              <a:t>4a48c42c9579ec0399e6c5a3e825e765.jpg</a:t>
            </a:r>
          </a:p>
        </p:txBody>
      </p:sp>
      <p:pic>
        <p:nvPicPr>
          <p:cNvPr id="14" name="Picture 13">
            <a:extLst>
              <a:ext uri="{FF2B5EF4-FFF2-40B4-BE49-F238E27FC236}">
                <a16:creationId xmlns:a16="http://schemas.microsoft.com/office/drawing/2014/main" id="{88551DA6-A1D0-E915-A7CC-8DE61FA4EA0E}"/>
              </a:ext>
            </a:extLst>
          </p:cNvPr>
          <p:cNvPicPr>
            <a:picLocks noChangeAspect="1"/>
          </p:cNvPicPr>
          <p:nvPr/>
        </p:nvPicPr>
        <p:blipFill>
          <a:blip r:embed="rId4"/>
          <a:stretch>
            <a:fillRect/>
          </a:stretch>
        </p:blipFill>
        <p:spPr>
          <a:xfrm>
            <a:off x="227923" y="3518656"/>
            <a:ext cx="3227328" cy="1815372"/>
          </a:xfrm>
          <a:prstGeom prst="rect">
            <a:avLst/>
          </a:prstGeom>
        </p:spPr>
      </p:pic>
      <p:sp>
        <p:nvSpPr>
          <p:cNvPr id="17" name="TextBox 16">
            <a:extLst>
              <a:ext uri="{FF2B5EF4-FFF2-40B4-BE49-F238E27FC236}">
                <a16:creationId xmlns:a16="http://schemas.microsoft.com/office/drawing/2014/main" id="{CB697E02-D665-B4E8-6EF8-7CFCF4F5935F}"/>
              </a:ext>
            </a:extLst>
          </p:cNvPr>
          <p:cNvSpPr txBox="1"/>
          <p:nvPr/>
        </p:nvSpPr>
        <p:spPr>
          <a:xfrm>
            <a:off x="318001" y="5041640"/>
            <a:ext cx="3047172" cy="292388"/>
          </a:xfrm>
          <a:prstGeom prst="rect">
            <a:avLst/>
          </a:prstGeom>
          <a:noFill/>
        </p:spPr>
        <p:txBody>
          <a:bodyPr wrap="square">
            <a:spAutoFit/>
          </a:bodyPr>
          <a:lstStyle/>
          <a:p>
            <a:r>
              <a:rPr lang="en-GB" sz="1300"/>
              <a:t>ea906a663da6321bcef78be4b7d1afff.jpg</a:t>
            </a:r>
          </a:p>
        </p:txBody>
      </p:sp>
      <p:pic>
        <p:nvPicPr>
          <p:cNvPr id="19" name="Picture 18" descr="A road with a yellow container in the middle of a desert&#10;&#10;Description automatically generated">
            <a:extLst>
              <a:ext uri="{FF2B5EF4-FFF2-40B4-BE49-F238E27FC236}">
                <a16:creationId xmlns:a16="http://schemas.microsoft.com/office/drawing/2014/main" id="{0434358C-FC51-7E1F-8976-2235FB304C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4374" y="1341223"/>
            <a:ext cx="3227328" cy="1815372"/>
          </a:xfrm>
          <a:prstGeom prst="rect">
            <a:avLst/>
          </a:prstGeom>
        </p:spPr>
      </p:pic>
      <p:sp>
        <p:nvSpPr>
          <p:cNvPr id="21" name="TextBox 20">
            <a:extLst>
              <a:ext uri="{FF2B5EF4-FFF2-40B4-BE49-F238E27FC236}">
                <a16:creationId xmlns:a16="http://schemas.microsoft.com/office/drawing/2014/main" id="{4D19AB82-A47C-ABDB-A8FE-CED2C8D3CCCF}"/>
              </a:ext>
            </a:extLst>
          </p:cNvPr>
          <p:cNvSpPr txBox="1"/>
          <p:nvPr/>
        </p:nvSpPr>
        <p:spPr>
          <a:xfrm>
            <a:off x="3634483" y="2838438"/>
            <a:ext cx="3133311" cy="292388"/>
          </a:xfrm>
          <a:prstGeom prst="rect">
            <a:avLst/>
          </a:prstGeom>
          <a:noFill/>
        </p:spPr>
        <p:txBody>
          <a:bodyPr wrap="square">
            <a:spAutoFit/>
          </a:bodyPr>
          <a:lstStyle/>
          <a:p>
            <a:r>
              <a:rPr lang="en-GB" sz="1300"/>
              <a:t>8ca1b825716ea6755180fde347ac79c1.jpg</a:t>
            </a:r>
          </a:p>
        </p:txBody>
      </p:sp>
      <p:pic>
        <p:nvPicPr>
          <p:cNvPr id="8" name="Picture 7">
            <a:extLst>
              <a:ext uri="{FF2B5EF4-FFF2-40B4-BE49-F238E27FC236}">
                <a16:creationId xmlns:a16="http://schemas.microsoft.com/office/drawing/2014/main" id="{8B41D5C9-55B9-B768-9B25-15936CEB849C}"/>
              </a:ext>
            </a:extLst>
          </p:cNvPr>
          <p:cNvPicPr>
            <a:picLocks noChangeAspect="1"/>
          </p:cNvPicPr>
          <p:nvPr/>
        </p:nvPicPr>
        <p:blipFill>
          <a:blip r:embed="rId6"/>
          <a:stretch>
            <a:fillRect/>
          </a:stretch>
        </p:blipFill>
        <p:spPr>
          <a:xfrm>
            <a:off x="3540466" y="3518656"/>
            <a:ext cx="3227328" cy="1815372"/>
          </a:xfrm>
          <a:prstGeom prst="rect">
            <a:avLst/>
          </a:prstGeom>
        </p:spPr>
      </p:pic>
      <p:sp>
        <p:nvSpPr>
          <p:cNvPr id="23" name="TextBox 22">
            <a:extLst>
              <a:ext uri="{FF2B5EF4-FFF2-40B4-BE49-F238E27FC236}">
                <a16:creationId xmlns:a16="http://schemas.microsoft.com/office/drawing/2014/main" id="{FF6C8008-BC4F-5782-BBE1-1920A4541457}"/>
              </a:ext>
            </a:extLst>
          </p:cNvPr>
          <p:cNvSpPr txBox="1"/>
          <p:nvPr/>
        </p:nvSpPr>
        <p:spPr>
          <a:xfrm>
            <a:off x="3709539" y="5030092"/>
            <a:ext cx="3227328" cy="292388"/>
          </a:xfrm>
          <a:prstGeom prst="rect">
            <a:avLst/>
          </a:prstGeom>
          <a:noFill/>
        </p:spPr>
        <p:txBody>
          <a:bodyPr wrap="square">
            <a:spAutoFit/>
          </a:bodyPr>
          <a:lstStyle/>
          <a:p>
            <a:r>
              <a:rPr lang="en-GB" sz="1300" b="0" i="0" u="none" strike="noStrike">
                <a:solidFill>
                  <a:srgbClr val="000000"/>
                </a:solidFill>
                <a:effectLst/>
                <a:latin typeface="Calibri" panose="020F0502020204030204" pitchFamily="34" charset="0"/>
              </a:rPr>
              <a:t>e1f3026bc4b1689d81f03e92e9043c2b.jpg</a:t>
            </a:r>
            <a:r>
              <a:rPr lang="en-GB" sz="1300"/>
              <a:t> </a:t>
            </a:r>
          </a:p>
        </p:txBody>
      </p:sp>
    </p:spTree>
    <p:extLst>
      <p:ext uri="{BB962C8B-B14F-4D97-AF65-F5344CB8AC3E}">
        <p14:creationId xmlns:p14="http://schemas.microsoft.com/office/powerpoint/2010/main" val="1095127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B44-1907-C187-8551-17BF62805CC3}"/>
              </a:ext>
            </a:extLst>
          </p:cNvPr>
          <p:cNvSpPr>
            <a:spLocks noGrp="1"/>
          </p:cNvSpPr>
          <p:nvPr>
            <p:ph type="title"/>
          </p:nvPr>
        </p:nvSpPr>
        <p:spPr/>
        <p:txBody>
          <a:bodyPr/>
          <a:lstStyle/>
          <a:p>
            <a:r>
              <a:rPr lang="en-US"/>
              <a:t>Thông tin </a:t>
            </a:r>
            <a:r>
              <a:rPr lang="en-US" err="1"/>
              <a:t>lớp</a:t>
            </a:r>
            <a:r>
              <a:rPr lang="en-US"/>
              <a:t> </a:t>
            </a:r>
            <a:r>
              <a:rPr lang="en-US" err="1"/>
              <a:t>học</a:t>
            </a:r>
            <a:endParaRPr lang="en-US"/>
          </a:p>
        </p:txBody>
      </p:sp>
      <p:sp>
        <p:nvSpPr>
          <p:cNvPr id="3" name="Content Placeholder 2">
            <a:extLst>
              <a:ext uri="{FF2B5EF4-FFF2-40B4-BE49-F238E27FC236}">
                <a16:creationId xmlns:a16="http://schemas.microsoft.com/office/drawing/2014/main" id="{EF43842B-4E5F-CCD0-AE6E-96218E67CC56}"/>
              </a:ext>
            </a:extLst>
          </p:cNvPr>
          <p:cNvSpPr>
            <a:spLocks noGrp="1"/>
          </p:cNvSpPr>
          <p:nvPr>
            <p:ph idx="1"/>
          </p:nvPr>
        </p:nvSpPr>
        <p:spPr>
          <a:xfrm>
            <a:off x="838200" y="1315454"/>
            <a:ext cx="11049000" cy="4861509"/>
          </a:xfrm>
        </p:spPr>
        <p:txBody>
          <a:bodyPr>
            <a:normAutofit fontScale="92500" lnSpcReduction="10000"/>
          </a:bodyPr>
          <a:lstStyle/>
          <a:p>
            <a:pPr>
              <a:lnSpc>
                <a:spcPct val="150000"/>
              </a:lnSpc>
            </a:pPr>
            <a:r>
              <a:rPr lang="en-US"/>
              <a:t>Lý </a:t>
            </a:r>
            <a:r>
              <a:rPr lang="en-US" err="1"/>
              <a:t>thuyết</a:t>
            </a:r>
            <a:r>
              <a:rPr lang="en-US"/>
              <a:t>: 1/10 (S/C), 8/10 (S)</a:t>
            </a:r>
          </a:p>
          <a:p>
            <a:pPr>
              <a:lnSpc>
                <a:spcPct val="150000"/>
              </a:lnSpc>
            </a:pPr>
            <a:r>
              <a:rPr lang="en-US" err="1"/>
              <a:t>Thực</a:t>
            </a:r>
            <a:r>
              <a:rPr lang="en-US"/>
              <a:t> </a:t>
            </a:r>
            <a:r>
              <a:rPr lang="en-US" err="1"/>
              <a:t>hành</a:t>
            </a:r>
            <a:r>
              <a:rPr lang="en-US"/>
              <a:t>: 8/10 (S/C)</a:t>
            </a:r>
          </a:p>
          <a:p>
            <a:pPr lvl="1">
              <a:lnSpc>
                <a:spcPct val="150000"/>
              </a:lnSpc>
            </a:pPr>
            <a:r>
              <a:rPr lang="en-US"/>
              <a:t>R</a:t>
            </a:r>
          </a:p>
          <a:p>
            <a:pPr lvl="1">
              <a:lnSpc>
                <a:spcPct val="150000"/>
              </a:lnSpc>
            </a:pPr>
            <a:r>
              <a:rPr lang="en-US"/>
              <a:t>Laptop </a:t>
            </a:r>
            <a:r>
              <a:rPr lang="en-US" err="1"/>
              <a:t>cài</a:t>
            </a:r>
            <a:r>
              <a:rPr lang="en-US"/>
              <a:t> </a:t>
            </a:r>
            <a:r>
              <a:rPr lang="en-US" err="1"/>
              <a:t>sẵn</a:t>
            </a:r>
            <a:r>
              <a:rPr lang="en-US"/>
              <a:t> R &amp; RStudio</a:t>
            </a:r>
          </a:p>
          <a:p>
            <a:pPr lvl="1">
              <a:lnSpc>
                <a:spcPct val="150000"/>
              </a:lnSpc>
            </a:pPr>
            <a:r>
              <a:rPr lang="en-US"/>
              <a:t>Link </a:t>
            </a:r>
            <a:r>
              <a:rPr lang="en-US" err="1"/>
              <a:t>hướng</a:t>
            </a:r>
            <a:r>
              <a:rPr lang="en-US"/>
              <a:t> </a:t>
            </a:r>
            <a:r>
              <a:rPr lang="en-US" err="1"/>
              <a:t>dẫn</a:t>
            </a:r>
            <a:r>
              <a:rPr lang="en-US"/>
              <a:t> </a:t>
            </a:r>
            <a:r>
              <a:rPr lang="en-US" err="1"/>
              <a:t>cài</a:t>
            </a:r>
            <a:r>
              <a:rPr lang="en-US"/>
              <a:t> R &amp; RStudio: </a:t>
            </a:r>
            <a:r>
              <a:rPr lang="en-US">
                <a:hlinkClick r:id="rId3"/>
              </a:rPr>
              <a:t>https://rstudio-education.github.io/hopr/starting.html</a:t>
            </a:r>
            <a:endParaRPr lang="en-US"/>
          </a:p>
          <a:p>
            <a:pPr>
              <a:lnSpc>
                <a:spcPct val="150000"/>
              </a:lnSpc>
            </a:pPr>
            <a:r>
              <a:rPr lang="en-US" err="1"/>
              <a:t>Cuối</a:t>
            </a:r>
            <a:r>
              <a:rPr lang="en-US"/>
              <a:t> </a:t>
            </a:r>
            <a:r>
              <a:rPr lang="en-US" err="1"/>
              <a:t>kỳ</a:t>
            </a:r>
            <a:r>
              <a:rPr lang="en-US"/>
              <a:t> 60%: 14/10 (15/10)</a:t>
            </a:r>
          </a:p>
          <a:p>
            <a:pPr lvl="1">
              <a:lnSpc>
                <a:spcPct val="150000"/>
              </a:lnSpc>
            </a:pPr>
            <a:r>
              <a:rPr lang="en-US" err="1"/>
              <a:t>Phân</a:t>
            </a:r>
            <a:r>
              <a:rPr lang="en-US"/>
              <a:t> </a:t>
            </a:r>
            <a:r>
              <a:rPr lang="en-US" err="1"/>
              <a:t>tích</a:t>
            </a:r>
            <a:r>
              <a:rPr lang="en-US"/>
              <a:t> </a:t>
            </a:r>
            <a:r>
              <a:rPr lang="en-US" err="1"/>
              <a:t>mô</a:t>
            </a:r>
            <a:r>
              <a:rPr lang="en-US"/>
              <a:t> </a:t>
            </a:r>
            <a:r>
              <a:rPr lang="en-US" err="1"/>
              <a:t>tả</a:t>
            </a:r>
            <a:r>
              <a:rPr lang="en-US"/>
              <a:t> </a:t>
            </a:r>
            <a:r>
              <a:rPr lang="en-US" err="1"/>
              <a:t>số</a:t>
            </a:r>
            <a:r>
              <a:rPr lang="en-US"/>
              <a:t> </a:t>
            </a:r>
            <a:r>
              <a:rPr lang="en-US" err="1"/>
              <a:t>liệu</a:t>
            </a:r>
            <a:r>
              <a:rPr lang="en-US"/>
              <a:t>, </a:t>
            </a:r>
            <a:r>
              <a:rPr lang="en-US" err="1"/>
              <a:t>vẽ</a:t>
            </a:r>
            <a:r>
              <a:rPr lang="en-US"/>
              <a:t> </a:t>
            </a:r>
            <a:r>
              <a:rPr lang="en-US" err="1"/>
              <a:t>đồ</a:t>
            </a:r>
            <a:r>
              <a:rPr lang="en-US"/>
              <a:t> </a:t>
            </a:r>
            <a:r>
              <a:rPr lang="en-US" err="1"/>
              <a:t>thị</a:t>
            </a:r>
            <a:endParaRPr lang="en-US"/>
          </a:p>
          <a:p>
            <a:pPr lvl="1">
              <a:lnSpc>
                <a:spcPct val="150000"/>
              </a:lnSpc>
            </a:pPr>
            <a:r>
              <a:rPr lang="en-US" err="1"/>
              <a:t>Đọc</a:t>
            </a:r>
            <a:r>
              <a:rPr lang="en-US"/>
              <a:t> </a:t>
            </a:r>
            <a:r>
              <a:rPr lang="en-US" err="1"/>
              <a:t>và</a:t>
            </a:r>
            <a:r>
              <a:rPr lang="en-US"/>
              <a:t> </a:t>
            </a:r>
            <a:r>
              <a:rPr lang="en-US" err="1"/>
              <a:t>phân</a:t>
            </a:r>
            <a:r>
              <a:rPr lang="en-US"/>
              <a:t> </a:t>
            </a:r>
            <a:r>
              <a:rPr lang="en-US" err="1"/>
              <a:t>tích</a:t>
            </a:r>
            <a:r>
              <a:rPr lang="en-US"/>
              <a:t> </a:t>
            </a:r>
            <a:r>
              <a:rPr lang="en-US" err="1"/>
              <a:t>bài</a:t>
            </a:r>
            <a:r>
              <a:rPr lang="en-US"/>
              <a:t> </a:t>
            </a:r>
            <a:r>
              <a:rPr lang="en-US" err="1"/>
              <a:t>báo</a:t>
            </a:r>
            <a:endParaRPr lang="en-US"/>
          </a:p>
          <a:p>
            <a:pPr marL="457200" lvl="1" indent="0">
              <a:buNone/>
            </a:pPr>
            <a:endParaRPr lang="en-US"/>
          </a:p>
          <a:p>
            <a:endParaRPr lang="en-US"/>
          </a:p>
        </p:txBody>
      </p:sp>
      <p:sp>
        <p:nvSpPr>
          <p:cNvPr id="4" name="Footer Placeholder 3">
            <a:extLst>
              <a:ext uri="{FF2B5EF4-FFF2-40B4-BE49-F238E27FC236}">
                <a16:creationId xmlns:a16="http://schemas.microsoft.com/office/drawing/2014/main" id="{FDE0FCF2-6DCB-0F44-1031-B32D28E4B6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1EFDC4DD-3B14-C5EA-6490-6EE899B2DD6E}"/>
              </a:ext>
            </a:extLst>
          </p:cNvPr>
          <p:cNvSpPr>
            <a:spLocks noGrp="1"/>
          </p:cNvSpPr>
          <p:nvPr>
            <p:ph type="sldNum" sz="quarter" idx="12"/>
          </p:nvPr>
        </p:nvSpPr>
        <p:spPr/>
        <p:txBody>
          <a:bodyPr/>
          <a:lstStyle/>
          <a:p>
            <a:fld id="{558478D3-4DD5-4D7B-8D8D-7EA87687E863}" type="slidenum">
              <a:rPr lang="en-US" smtClean="0"/>
              <a:pPr/>
              <a:t>2</a:t>
            </a:fld>
            <a:endParaRPr lang="en-US"/>
          </a:p>
        </p:txBody>
      </p:sp>
    </p:spTree>
    <p:extLst>
      <p:ext uri="{BB962C8B-B14F-4D97-AF65-F5344CB8AC3E}">
        <p14:creationId xmlns:p14="http://schemas.microsoft.com/office/powerpoint/2010/main" val="396278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02D9FB-27D4-6B30-50AF-FB9944A247A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AA5EEE6F-6BB1-0AD5-DE8A-40071199C4F5}"/>
              </a:ext>
            </a:extLst>
          </p:cNvPr>
          <p:cNvSpPr>
            <a:spLocks noGrp="1"/>
          </p:cNvSpPr>
          <p:nvPr>
            <p:ph type="sldNum" sz="quarter" idx="12"/>
          </p:nvPr>
        </p:nvSpPr>
        <p:spPr/>
        <p:txBody>
          <a:bodyPr/>
          <a:lstStyle/>
          <a:p>
            <a:fld id="{558478D3-4DD5-4D7B-8D8D-7EA87687E863}" type="slidenum">
              <a:rPr lang="en-US" smtClean="0"/>
              <a:pPr/>
              <a:t>20</a:t>
            </a:fld>
            <a:endParaRPr lang="en-US"/>
          </a:p>
        </p:txBody>
      </p:sp>
      <p:pic>
        <p:nvPicPr>
          <p:cNvPr id="6" name="Picture 5">
            <a:extLst>
              <a:ext uri="{FF2B5EF4-FFF2-40B4-BE49-F238E27FC236}">
                <a16:creationId xmlns:a16="http://schemas.microsoft.com/office/drawing/2014/main" id="{8D5590F6-95CE-AC4E-77EF-3C6E0DA7C60A}"/>
              </a:ext>
            </a:extLst>
          </p:cNvPr>
          <p:cNvPicPr>
            <a:picLocks noChangeAspect="1"/>
          </p:cNvPicPr>
          <p:nvPr/>
        </p:nvPicPr>
        <p:blipFill rotWithShape="1">
          <a:blip r:embed="rId2"/>
          <a:srcRect t="5387" r="28293"/>
          <a:stretch/>
        </p:blipFill>
        <p:spPr>
          <a:xfrm>
            <a:off x="2192821" y="2084595"/>
            <a:ext cx="7473316" cy="3627420"/>
          </a:xfrm>
          <a:prstGeom prst="rect">
            <a:avLst/>
          </a:prstGeom>
        </p:spPr>
      </p:pic>
      <p:sp>
        <p:nvSpPr>
          <p:cNvPr id="7" name="Rectangle: Rounded Corners 6">
            <a:extLst>
              <a:ext uri="{FF2B5EF4-FFF2-40B4-BE49-F238E27FC236}">
                <a16:creationId xmlns:a16="http://schemas.microsoft.com/office/drawing/2014/main" id="{24CEFB9D-4F12-5FA3-A27F-5D7A827151A9}"/>
              </a:ext>
            </a:extLst>
          </p:cNvPr>
          <p:cNvSpPr/>
          <p:nvPr/>
        </p:nvSpPr>
        <p:spPr>
          <a:xfrm>
            <a:off x="2525863" y="2080191"/>
            <a:ext cx="7205870" cy="327991"/>
          </a:xfrm>
          <a:prstGeom prst="roundRect">
            <a:avLst>
              <a:gd name="adj" fmla="val 50000"/>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3E9F3156-B6D2-D5BF-2DF5-52E545F96D59}"/>
              </a:ext>
            </a:extLst>
          </p:cNvPr>
          <p:cNvSpPr>
            <a:spLocks noGrp="1"/>
          </p:cNvSpPr>
          <p:nvPr>
            <p:ph type="title"/>
          </p:nvPr>
        </p:nvSpPr>
        <p:spPr>
          <a:xfrm>
            <a:off x="838200" y="365126"/>
            <a:ext cx="10515600" cy="950328"/>
          </a:xfrm>
        </p:spPr>
        <p:txBody>
          <a:bodyPr/>
          <a:lstStyle/>
          <a:p>
            <a:r>
              <a:rPr lang="en-US" err="1"/>
              <a:t>Dữ</a:t>
            </a:r>
            <a:r>
              <a:rPr lang="en-US"/>
              <a:t> </a:t>
            </a:r>
            <a:r>
              <a:rPr lang="en-US" err="1"/>
              <a:t>liệu</a:t>
            </a:r>
            <a:endParaRPr lang="en-GB"/>
          </a:p>
        </p:txBody>
      </p:sp>
      <p:sp>
        <p:nvSpPr>
          <p:cNvPr id="9" name="Rectangle: Rounded Corners 8">
            <a:extLst>
              <a:ext uri="{FF2B5EF4-FFF2-40B4-BE49-F238E27FC236}">
                <a16:creationId xmlns:a16="http://schemas.microsoft.com/office/drawing/2014/main" id="{567C8F69-689A-47D9-9621-ADFEB89BBA06}"/>
              </a:ext>
            </a:extLst>
          </p:cNvPr>
          <p:cNvSpPr/>
          <p:nvPr/>
        </p:nvSpPr>
        <p:spPr>
          <a:xfrm>
            <a:off x="2045328" y="2403777"/>
            <a:ext cx="628029" cy="3379305"/>
          </a:xfrm>
          <a:prstGeom prst="roundRect">
            <a:avLst>
              <a:gd name="adj" fmla="val 50000"/>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E870502-3B29-BE4B-D954-E86A3C52A6D5}"/>
              </a:ext>
            </a:extLst>
          </p:cNvPr>
          <p:cNvSpPr txBox="1"/>
          <p:nvPr/>
        </p:nvSpPr>
        <p:spPr>
          <a:xfrm>
            <a:off x="10047796" y="1856360"/>
            <a:ext cx="1288774" cy="492443"/>
          </a:xfrm>
          <a:prstGeom prst="rect">
            <a:avLst/>
          </a:prstGeom>
          <a:noFill/>
        </p:spPr>
        <p:txBody>
          <a:bodyPr wrap="square" rtlCol="0">
            <a:spAutoFit/>
          </a:bodyPr>
          <a:lstStyle/>
          <a:p>
            <a:r>
              <a:rPr lang="en-US" sz="2600" err="1">
                <a:solidFill>
                  <a:srgbClr val="FF0000"/>
                </a:solidFill>
              </a:rPr>
              <a:t>Biến</a:t>
            </a:r>
            <a:endParaRPr lang="en-GB" sz="2600">
              <a:solidFill>
                <a:srgbClr val="FF0000"/>
              </a:solidFill>
            </a:endParaRPr>
          </a:p>
        </p:txBody>
      </p:sp>
      <p:sp>
        <p:nvSpPr>
          <p:cNvPr id="11" name="TextBox 10">
            <a:extLst>
              <a:ext uri="{FF2B5EF4-FFF2-40B4-BE49-F238E27FC236}">
                <a16:creationId xmlns:a16="http://schemas.microsoft.com/office/drawing/2014/main" id="{514BC310-49D0-F5B6-D513-ECB90D8F044F}"/>
              </a:ext>
            </a:extLst>
          </p:cNvPr>
          <p:cNvSpPr txBox="1"/>
          <p:nvPr/>
        </p:nvSpPr>
        <p:spPr>
          <a:xfrm>
            <a:off x="283649" y="5336806"/>
            <a:ext cx="2242214" cy="892552"/>
          </a:xfrm>
          <a:prstGeom prst="rect">
            <a:avLst/>
          </a:prstGeom>
          <a:noFill/>
        </p:spPr>
        <p:txBody>
          <a:bodyPr wrap="square" rtlCol="0">
            <a:spAutoFit/>
          </a:bodyPr>
          <a:lstStyle/>
          <a:p>
            <a:r>
              <a:rPr lang="en-US" sz="2600" err="1">
                <a:solidFill>
                  <a:srgbClr val="FF0000"/>
                </a:solidFill>
              </a:rPr>
              <a:t>Đối</a:t>
            </a:r>
            <a:r>
              <a:rPr lang="en-US" sz="2600">
                <a:solidFill>
                  <a:srgbClr val="FF0000"/>
                </a:solidFill>
              </a:rPr>
              <a:t> </a:t>
            </a:r>
            <a:r>
              <a:rPr lang="en-US" sz="2600" err="1">
                <a:solidFill>
                  <a:srgbClr val="FF0000"/>
                </a:solidFill>
              </a:rPr>
              <a:t>tượng</a:t>
            </a:r>
            <a:r>
              <a:rPr lang="en-US" sz="2600">
                <a:solidFill>
                  <a:srgbClr val="FF0000"/>
                </a:solidFill>
              </a:rPr>
              <a:t> </a:t>
            </a:r>
            <a:r>
              <a:rPr lang="en-US" sz="2600" err="1">
                <a:solidFill>
                  <a:srgbClr val="FF0000"/>
                </a:solidFill>
              </a:rPr>
              <a:t>quan</a:t>
            </a:r>
            <a:r>
              <a:rPr lang="en-US" sz="2600">
                <a:solidFill>
                  <a:srgbClr val="FF0000"/>
                </a:solidFill>
              </a:rPr>
              <a:t> </a:t>
            </a:r>
            <a:r>
              <a:rPr lang="en-US" sz="2600" err="1">
                <a:solidFill>
                  <a:srgbClr val="FF0000"/>
                </a:solidFill>
              </a:rPr>
              <a:t>sát</a:t>
            </a:r>
            <a:r>
              <a:rPr lang="en-US" sz="2600">
                <a:solidFill>
                  <a:srgbClr val="FF0000"/>
                </a:solidFill>
              </a:rPr>
              <a:t>/</a:t>
            </a:r>
            <a:r>
              <a:rPr lang="en-US" sz="2600" err="1">
                <a:solidFill>
                  <a:srgbClr val="FF0000"/>
                </a:solidFill>
              </a:rPr>
              <a:t>Mẫu</a:t>
            </a:r>
            <a:endParaRPr lang="en-GB" sz="2600">
              <a:solidFill>
                <a:srgbClr val="FF0000"/>
              </a:solidFill>
            </a:endParaRPr>
          </a:p>
        </p:txBody>
      </p:sp>
    </p:spTree>
    <p:extLst>
      <p:ext uri="{BB962C8B-B14F-4D97-AF65-F5344CB8AC3E}">
        <p14:creationId xmlns:p14="http://schemas.microsoft.com/office/powerpoint/2010/main" val="881868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8599-0190-E122-27BC-152E7B384A97}"/>
              </a:ext>
            </a:extLst>
          </p:cNvPr>
          <p:cNvSpPr>
            <a:spLocks noGrp="1"/>
          </p:cNvSpPr>
          <p:nvPr>
            <p:ph type="title"/>
          </p:nvPr>
        </p:nvSpPr>
        <p:spPr/>
        <p:txBody>
          <a:bodyPr/>
          <a:lstStyle/>
          <a:p>
            <a:r>
              <a:rPr lang="en-US" err="1"/>
              <a:t>Mẫu</a:t>
            </a:r>
            <a:r>
              <a:rPr lang="en-US"/>
              <a:t>, </a:t>
            </a:r>
            <a:r>
              <a:rPr lang="en-US" err="1"/>
              <a:t>quần</a:t>
            </a:r>
            <a:r>
              <a:rPr lang="en-US"/>
              <a:t> </a:t>
            </a:r>
            <a:r>
              <a:rPr lang="en-US" err="1"/>
              <a:t>thể</a:t>
            </a:r>
            <a:r>
              <a:rPr lang="en-US"/>
              <a:t>, </a:t>
            </a:r>
            <a:r>
              <a:rPr lang="en-US" err="1"/>
              <a:t>cỡ</a:t>
            </a:r>
            <a:r>
              <a:rPr lang="en-US"/>
              <a:t> </a:t>
            </a:r>
            <a:r>
              <a:rPr lang="en-US" err="1"/>
              <a:t>mẫu</a:t>
            </a:r>
            <a:endParaRPr lang="en-GB"/>
          </a:p>
        </p:txBody>
      </p:sp>
      <p:sp>
        <p:nvSpPr>
          <p:cNvPr id="3" name="Content Placeholder 2">
            <a:extLst>
              <a:ext uri="{FF2B5EF4-FFF2-40B4-BE49-F238E27FC236}">
                <a16:creationId xmlns:a16="http://schemas.microsoft.com/office/drawing/2014/main" id="{5CDF094A-3D5B-ADF6-29FA-5D0D9B83DA6B}"/>
              </a:ext>
            </a:extLst>
          </p:cNvPr>
          <p:cNvSpPr>
            <a:spLocks noGrp="1"/>
          </p:cNvSpPr>
          <p:nvPr>
            <p:ph idx="1"/>
          </p:nvPr>
        </p:nvSpPr>
        <p:spPr/>
        <p:txBody>
          <a:bodyPr/>
          <a:lstStyle/>
          <a:p>
            <a:r>
              <a:rPr lang="en-US" err="1"/>
              <a:t>Quần</a:t>
            </a:r>
            <a:r>
              <a:rPr lang="en-US"/>
              <a:t> </a:t>
            </a:r>
            <a:r>
              <a:rPr lang="en-US" err="1"/>
              <a:t>thể</a:t>
            </a:r>
            <a:r>
              <a:rPr lang="en-US"/>
              <a:t>? </a:t>
            </a:r>
            <a:r>
              <a:rPr lang="en-US" err="1"/>
              <a:t>Mẫu</a:t>
            </a:r>
            <a:r>
              <a:rPr lang="en-US"/>
              <a:t>?</a:t>
            </a:r>
          </a:p>
          <a:p>
            <a:r>
              <a:rPr lang="en-US" err="1"/>
              <a:t>Tính</a:t>
            </a:r>
            <a:r>
              <a:rPr lang="en-US"/>
              <a:t> </a:t>
            </a:r>
            <a:r>
              <a:rPr lang="en-US" err="1"/>
              <a:t>đại</a:t>
            </a:r>
            <a:r>
              <a:rPr lang="en-US"/>
              <a:t> </a:t>
            </a:r>
            <a:r>
              <a:rPr lang="en-US" err="1"/>
              <a:t>diện</a:t>
            </a:r>
            <a:r>
              <a:rPr lang="en-US"/>
              <a:t>?</a:t>
            </a:r>
          </a:p>
          <a:p>
            <a:pPr marL="457200" lvl="1" indent="0">
              <a:buNone/>
            </a:pPr>
            <a:r>
              <a:rPr lang="en-US">
                <a:solidFill>
                  <a:schemeClr val="accent1">
                    <a:lumMod val="75000"/>
                  </a:schemeClr>
                </a:solidFill>
                <a:hlinkClick r:id="rId2">
                  <a:extLst>
                    <a:ext uri="{A12FA001-AC4F-418D-AE19-62706E023703}">
                      <ahyp:hlinkClr xmlns:ahyp="http://schemas.microsoft.com/office/drawing/2018/hyperlinkcolor" val="tx"/>
                    </a:ext>
                  </a:extLst>
                </a:hlinkClick>
              </a:rPr>
              <a:t>https://youtu.be/rxv_sB-wOkY</a:t>
            </a:r>
            <a:r>
              <a:rPr lang="en-US"/>
              <a:t>	</a:t>
            </a:r>
          </a:p>
          <a:p>
            <a:r>
              <a:rPr lang="en-US" err="1"/>
              <a:t>Cỡ</a:t>
            </a:r>
            <a:r>
              <a:rPr lang="en-US"/>
              <a:t> </a:t>
            </a:r>
            <a:r>
              <a:rPr lang="en-US" err="1"/>
              <a:t>mẫu</a:t>
            </a:r>
            <a:r>
              <a:rPr lang="en-US"/>
              <a:t>?</a:t>
            </a:r>
          </a:p>
          <a:p>
            <a:pPr marL="457200" lvl="1" indent="0">
              <a:buNone/>
            </a:pPr>
            <a:endParaRPr lang="en-US"/>
          </a:p>
          <a:p>
            <a:pPr marL="0" indent="0">
              <a:buNone/>
            </a:pPr>
            <a:r>
              <a:rPr lang="en-US" sz="2400">
                <a:solidFill>
                  <a:schemeClr val="accent1">
                    <a:lumMod val="75000"/>
                  </a:schemeClr>
                </a:solidFill>
                <a:hlinkClick r:id="rId3">
                  <a:extLst>
                    <a:ext uri="{A12FA001-AC4F-418D-AE19-62706E023703}">
                      <ahyp:hlinkClr xmlns:ahyp="http://schemas.microsoft.com/office/drawing/2018/hyperlinkcolor" val="tx"/>
                    </a:ext>
                  </a:extLst>
                </a:hlinkClick>
              </a:rPr>
              <a:t>https://nckh.huph.edu.vn/sites/nckh.huph.edu.vn/files/Ph%C6%B0%C6%A1ng%20ph%C3%A1p%20ch%E1%BB%8Dn%20m%E1%BA%ABu%20v%C3%A0%20t%C3%ADnh%20to%C3%A1n%20c%E1%BB%A1%20m%E1%BA%ABu_revised%20l%E1%BA%A7n%201_5.8.2020_0.pdf</a:t>
            </a:r>
            <a:endParaRPr lang="en-US" sz="2400">
              <a:solidFill>
                <a:schemeClr val="accent1">
                  <a:lumMod val="75000"/>
                </a:schemeClr>
              </a:solidFill>
            </a:endParaRPr>
          </a:p>
        </p:txBody>
      </p:sp>
      <p:sp>
        <p:nvSpPr>
          <p:cNvPr id="4" name="Footer Placeholder 3">
            <a:extLst>
              <a:ext uri="{FF2B5EF4-FFF2-40B4-BE49-F238E27FC236}">
                <a16:creationId xmlns:a16="http://schemas.microsoft.com/office/drawing/2014/main" id="{7BD4B330-F8D4-1546-5C43-FE933402710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C7EFA5E-86F1-678D-7CA7-92B334EB9847}"/>
              </a:ext>
            </a:extLst>
          </p:cNvPr>
          <p:cNvSpPr>
            <a:spLocks noGrp="1"/>
          </p:cNvSpPr>
          <p:nvPr>
            <p:ph type="sldNum" sz="quarter" idx="12"/>
          </p:nvPr>
        </p:nvSpPr>
        <p:spPr/>
        <p:txBody>
          <a:bodyPr/>
          <a:lstStyle/>
          <a:p>
            <a:fld id="{558478D3-4DD5-4D7B-8D8D-7EA87687E863}" type="slidenum">
              <a:rPr lang="en-US" smtClean="0"/>
              <a:pPr/>
              <a:t>21</a:t>
            </a:fld>
            <a:endParaRPr lang="en-US"/>
          </a:p>
        </p:txBody>
      </p:sp>
    </p:spTree>
    <p:extLst>
      <p:ext uri="{BB962C8B-B14F-4D97-AF65-F5344CB8AC3E}">
        <p14:creationId xmlns:p14="http://schemas.microsoft.com/office/powerpoint/2010/main" val="3805375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err="1"/>
              <a:t>Phương</a:t>
            </a:r>
            <a:r>
              <a:rPr lang="en-US"/>
              <a:t> </a:t>
            </a:r>
            <a:r>
              <a:rPr lang="en-US" err="1"/>
              <a:t>pháp</a:t>
            </a:r>
            <a:r>
              <a:rPr lang="en-US"/>
              <a:t> </a:t>
            </a:r>
            <a:r>
              <a:rPr lang="en-US" err="1"/>
              <a:t>lấy</a:t>
            </a:r>
            <a:r>
              <a:rPr lang="en-US"/>
              <a:t> </a:t>
            </a:r>
            <a:r>
              <a:rPr lang="en-US" err="1"/>
              <a:t>mẫu</a:t>
            </a:r>
            <a:endParaRPr lang="en-US"/>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p:txBody>
          <a:bodyPr/>
          <a:lstStyle/>
          <a:p>
            <a:r>
              <a:rPr lang="en-US" err="1"/>
              <a:t>Mẫu</a:t>
            </a:r>
            <a:r>
              <a:rPr lang="en-US"/>
              <a:t> </a:t>
            </a:r>
            <a:r>
              <a:rPr lang="en-US" err="1"/>
              <a:t>ngẫu</a:t>
            </a:r>
            <a:r>
              <a:rPr lang="en-US"/>
              <a:t> </a:t>
            </a:r>
            <a:r>
              <a:rPr lang="en-US" err="1"/>
              <a:t>nhiên</a:t>
            </a:r>
            <a:r>
              <a:rPr lang="en-US"/>
              <a:t> (Probability/Random sample)</a:t>
            </a:r>
          </a:p>
          <a:p>
            <a:pPr lvl="1"/>
            <a:r>
              <a:rPr lang="en-US" err="1"/>
              <a:t>Mẫu</a:t>
            </a:r>
            <a:r>
              <a:rPr lang="en-US"/>
              <a:t> </a:t>
            </a:r>
            <a:r>
              <a:rPr lang="en-US" err="1"/>
              <a:t>ngẫu</a:t>
            </a:r>
            <a:r>
              <a:rPr lang="en-US"/>
              <a:t> </a:t>
            </a:r>
            <a:r>
              <a:rPr lang="en-US" err="1"/>
              <a:t>nhiên</a:t>
            </a:r>
            <a:r>
              <a:rPr lang="en-US"/>
              <a:t> </a:t>
            </a:r>
            <a:r>
              <a:rPr lang="en-US" err="1"/>
              <a:t>đơn</a:t>
            </a:r>
            <a:r>
              <a:rPr lang="en-US"/>
              <a:t> </a:t>
            </a:r>
            <a:r>
              <a:rPr lang="en-US" err="1"/>
              <a:t>giản</a:t>
            </a:r>
            <a:r>
              <a:rPr lang="en-US"/>
              <a:t> (Simple random sample)</a:t>
            </a:r>
          </a:p>
          <a:p>
            <a:pPr lvl="1"/>
            <a:r>
              <a:rPr lang="en-US" err="1"/>
              <a:t>Mẫu</a:t>
            </a:r>
            <a:r>
              <a:rPr lang="en-US"/>
              <a:t> </a:t>
            </a:r>
            <a:r>
              <a:rPr lang="en-US" err="1"/>
              <a:t>ngẫu</a:t>
            </a:r>
            <a:r>
              <a:rPr lang="en-US"/>
              <a:t> </a:t>
            </a:r>
            <a:r>
              <a:rPr lang="en-US" err="1"/>
              <a:t>nhiên</a:t>
            </a:r>
            <a:r>
              <a:rPr lang="en-US"/>
              <a:t> </a:t>
            </a:r>
            <a:r>
              <a:rPr lang="en-US" err="1"/>
              <a:t>hệ</a:t>
            </a:r>
            <a:r>
              <a:rPr lang="en-US"/>
              <a:t> </a:t>
            </a:r>
            <a:r>
              <a:rPr lang="en-US" err="1"/>
              <a:t>thống</a:t>
            </a:r>
            <a:r>
              <a:rPr lang="en-US"/>
              <a:t> (Systematic sample)</a:t>
            </a:r>
          </a:p>
          <a:p>
            <a:pPr lvl="1"/>
            <a:r>
              <a:rPr lang="en-US" err="1"/>
              <a:t>Mẫu</a:t>
            </a:r>
            <a:r>
              <a:rPr lang="en-US"/>
              <a:t> </a:t>
            </a:r>
            <a:r>
              <a:rPr lang="en-US" err="1"/>
              <a:t>ngẫu</a:t>
            </a:r>
            <a:r>
              <a:rPr lang="en-US"/>
              <a:t> </a:t>
            </a:r>
            <a:r>
              <a:rPr lang="en-US" err="1"/>
              <a:t>nhiên</a:t>
            </a:r>
            <a:r>
              <a:rPr lang="en-US"/>
              <a:t> </a:t>
            </a:r>
            <a:r>
              <a:rPr lang="en-US" err="1"/>
              <a:t>phân</a:t>
            </a:r>
            <a:r>
              <a:rPr lang="en-US"/>
              <a:t> </a:t>
            </a:r>
            <a:r>
              <a:rPr lang="en-US" err="1"/>
              <a:t>loại</a:t>
            </a:r>
            <a:r>
              <a:rPr lang="en-US"/>
              <a:t> (Stratified sample)</a:t>
            </a:r>
          </a:p>
          <a:p>
            <a:pPr lvl="1"/>
            <a:r>
              <a:rPr lang="en-US" err="1"/>
              <a:t>Mẫu</a:t>
            </a:r>
            <a:r>
              <a:rPr lang="en-US"/>
              <a:t> </a:t>
            </a:r>
            <a:r>
              <a:rPr lang="en-US" err="1"/>
              <a:t>ngẫu</a:t>
            </a:r>
            <a:r>
              <a:rPr lang="en-US"/>
              <a:t> </a:t>
            </a:r>
            <a:r>
              <a:rPr lang="en-US" err="1"/>
              <a:t>nhiên</a:t>
            </a:r>
            <a:r>
              <a:rPr lang="en-US"/>
              <a:t> </a:t>
            </a:r>
            <a:r>
              <a:rPr lang="en-US" err="1"/>
              <a:t>cụm</a:t>
            </a:r>
            <a:r>
              <a:rPr lang="en-US"/>
              <a:t> (Cluster sample)</a:t>
            </a:r>
          </a:p>
          <a:p>
            <a:r>
              <a:rPr lang="en-US" err="1"/>
              <a:t>Mẫu</a:t>
            </a:r>
            <a:r>
              <a:rPr lang="en-US"/>
              <a:t> </a:t>
            </a:r>
            <a:r>
              <a:rPr lang="en-US" err="1"/>
              <a:t>không</a:t>
            </a:r>
            <a:r>
              <a:rPr lang="en-US"/>
              <a:t> </a:t>
            </a:r>
            <a:r>
              <a:rPr lang="en-US" err="1"/>
              <a:t>ngẫu</a:t>
            </a:r>
            <a:r>
              <a:rPr lang="en-US"/>
              <a:t> </a:t>
            </a:r>
            <a:r>
              <a:rPr lang="en-US" err="1"/>
              <a:t>nhiên</a:t>
            </a:r>
            <a:r>
              <a:rPr lang="en-US"/>
              <a:t> (Nonprobability sample)</a:t>
            </a:r>
          </a:p>
          <a:p>
            <a:pPr lvl="1"/>
            <a:r>
              <a:rPr lang="en-US" err="1"/>
              <a:t>Mẫu</a:t>
            </a:r>
            <a:r>
              <a:rPr lang="en-US"/>
              <a:t> </a:t>
            </a:r>
            <a:r>
              <a:rPr lang="en-US" err="1"/>
              <a:t>thuận</a:t>
            </a:r>
            <a:r>
              <a:rPr lang="en-US"/>
              <a:t> </a:t>
            </a:r>
            <a:r>
              <a:rPr lang="en-US" err="1"/>
              <a:t>tiện</a:t>
            </a:r>
            <a:r>
              <a:rPr lang="en-US"/>
              <a:t> (Convenience sample)</a:t>
            </a:r>
          </a:p>
          <a:p>
            <a:pPr lvl="1"/>
            <a:r>
              <a:rPr lang="en-US" err="1"/>
              <a:t>Mẫu</a:t>
            </a:r>
            <a:r>
              <a:rPr lang="en-US"/>
              <a:t> </a:t>
            </a:r>
            <a:r>
              <a:rPr lang="en-US" err="1"/>
              <a:t>hạn</a:t>
            </a:r>
            <a:r>
              <a:rPr lang="en-US"/>
              <a:t> </a:t>
            </a:r>
            <a:r>
              <a:rPr lang="en-US" err="1"/>
              <a:t>ngạnh</a:t>
            </a:r>
            <a:r>
              <a:rPr lang="en-US"/>
              <a:t> (Quota sample)</a:t>
            </a:r>
          </a:p>
          <a:p>
            <a:pPr lvl="1"/>
            <a:r>
              <a:rPr lang="en-US" err="1"/>
              <a:t>Mẫu</a:t>
            </a:r>
            <a:r>
              <a:rPr lang="en-US"/>
              <a:t> </a:t>
            </a:r>
            <a:r>
              <a:rPr lang="en-US" err="1"/>
              <a:t>có</a:t>
            </a:r>
            <a:r>
              <a:rPr lang="en-US"/>
              <a:t> </a:t>
            </a:r>
            <a:r>
              <a:rPr lang="en-US" err="1"/>
              <a:t>mục</a:t>
            </a:r>
            <a:r>
              <a:rPr lang="en-US"/>
              <a:t> </a:t>
            </a:r>
            <a:r>
              <a:rPr lang="en-US" err="1"/>
              <a:t>đích</a:t>
            </a:r>
            <a:r>
              <a:rPr lang="en-US"/>
              <a:t> (Judgement (or purposive) sample)</a:t>
            </a:r>
          </a:p>
          <a:p>
            <a:pPr lvl="1"/>
            <a:r>
              <a:rPr lang="en-US" err="1"/>
              <a:t>Mẫu</a:t>
            </a:r>
            <a:r>
              <a:rPr lang="en-US"/>
              <a:t> </a:t>
            </a:r>
            <a:r>
              <a:rPr lang="en-US" err="1"/>
              <a:t>bóng</a:t>
            </a:r>
            <a:r>
              <a:rPr lang="en-US"/>
              <a:t> </a:t>
            </a:r>
            <a:r>
              <a:rPr lang="en-US" err="1"/>
              <a:t>tuyết</a:t>
            </a:r>
            <a:r>
              <a:rPr lang="en-US"/>
              <a:t> (Snowball sample)</a:t>
            </a:r>
          </a:p>
          <a:p>
            <a:pPr lvl="2"/>
            <a:endParaRPr lang="en-US"/>
          </a:p>
          <a:p>
            <a:pPr lvl="1"/>
            <a:endParaRPr lang="en-US"/>
          </a:p>
          <a:p>
            <a:pPr lvl="1"/>
            <a:endParaRPr lang="en-US"/>
          </a:p>
        </p:txBody>
      </p:sp>
      <p:sp>
        <p:nvSpPr>
          <p:cNvPr id="4" name="Footer Placeholder 3">
            <a:extLst>
              <a:ext uri="{FF2B5EF4-FFF2-40B4-BE49-F238E27FC236}">
                <a16:creationId xmlns:a16="http://schemas.microsoft.com/office/drawing/2014/main" id="{0B75F1E2-9EDE-9E87-1BB4-8F4A62535905}"/>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22</a:t>
            </a:fld>
            <a:endParaRPr lang="en-US"/>
          </a:p>
        </p:txBody>
      </p:sp>
    </p:spTree>
    <p:extLst>
      <p:ext uri="{BB962C8B-B14F-4D97-AF65-F5344CB8AC3E}">
        <p14:creationId xmlns:p14="http://schemas.microsoft.com/office/powerpoint/2010/main" val="152866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Biến</a:t>
            </a:r>
            <a:r>
              <a:rPr lang="en-US" sz="5400"/>
              <a:t>  </a:t>
            </a:r>
          </a:p>
        </p:txBody>
      </p:sp>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pPr>
              <a:lnSpc>
                <a:spcPct val="150000"/>
              </a:lnSpc>
            </a:pPr>
            <a:r>
              <a:rPr lang="en-US" err="1"/>
              <a:t>Các</a:t>
            </a:r>
            <a:r>
              <a:rPr lang="en-US"/>
              <a:t> </a:t>
            </a:r>
            <a:r>
              <a:rPr lang="en-US" err="1"/>
              <a:t>loại</a:t>
            </a:r>
            <a:r>
              <a:rPr lang="en-US"/>
              <a:t> </a:t>
            </a:r>
            <a:r>
              <a:rPr lang="en-US" err="1"/>
              <a:t>biến</a:t>
            </a:r>
            <a:endParaRPr lang="en-US"/>
          </a:p>
          <a:p>
            <a:pPr lvl="1">
              <a:lnSpc>
                <a:spcPct val="150000"/>
              </a:lnSpc>
            </a:pPr>
            <a:r>
              <a:rPr lang="en-US" err="1"/>
              <a:t>Định</a:t>
            </a:r>
            <a:r>
              <a:rPr lang="en-US"/>
              <a:t> </a:t>
            </a:r>
            <a:r>
              <a:rPr lang="en-US" err="1"/>
              <a:t>danh</a:t>
            </a:r>
            <a:r>
              <a:rPr lang="en-US"/>
              <a:t> (nominal) </a:t>
            </a:r>
          </a:p>
          <a:p>
            <a:pPr lvl="1">
              <a:lnSpc>
                <a:spcPct val="150000"/>
              </a:lnSpc>
            </a:pPr>
            <a:r>
              <a:rPr lang="en-US" err="1"/>
              <a:t>Thứ</a:t>
            </a:r>
            <a:r>
              <a:rPr lang="en-US"/>
              <a:t> </a:t>
            </a:r>
            <a:r>
              <a:rPr lang="en-US" err="1"/>
              <a:t>bậc</a:t>
            </a:r>
            <a:r>
              <a:rPr lang="en-US"/>
              <a:t> (ordinal)</a:t>
            </a:r>
          </a:p>
          <a:p>
            <a:pPr lvl="1">
              <a:lnSpc>
                <a:spcPct val="150000"/>
              </a:lnSpc>
            </a:pPr>
            <a:r>
              <a:rPr lang="en-US"/>
              <a:t>Liên </a:t>
            </a:r>
            <a:r>
              <a:rPr lang="en-US" err="1"/>
              <a:t>tục</a:t>
            </a:r>
            <a:r>
              <a:rPr lang="en-US"/>
              <a:t>/</a:t>
            </a:r>
            <a:r>
              <a:rPr lang="en-US" err="1"/>
              <a:t>Định</a:t>
            </a:r>
            <a:r>
              <a:rPr lang="en-US"/>
              <a:t> </a:t>
            </a:r>
            <a:r>
              <a:rPr lang="en-US" err="1"/>
              <a:t>lượng</a:t>
            </a:r>
            <a:r>
              <a:rPr lang="en-US"/>
              <a:t> (continuous variables) </a:t>
            </a:r>
          </a:p>
          <a:p>
            <a:pPr marL="0" indent="0">
              <a:lnSpc>
                <a:spcPct val="150000"/>
              </a:lnSpc>
              <a:buNone/>
            </a:pPr>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23</a:t>
            </a:fld>
            <a:endParaRPr lang="en-US"/>
          </a:p>
        </p:txBody>
      </p:sp>
      <p:sp>
        <p:nvSpPr>
          <p:cNvPr id="6" name="Right Brace 5">
            <a:extLst>
              <a:ext uri="{FF2B5EF4-FFF2-40B4-BE49-F238E27FC236}">
                <a16:creationId xmlns:a16="http://schemas.microsoft.com/office/drawing/2014/main" id="{4ED4FB0E-7BC7-12B3-0D22-B2D048CE8BAA}"/>
              </a:ext>
            </a:extLst>
          </p:cNvPr>
          <p:cNvSpPr/>
          <p:nvPr/>
        </p:nvSpPr>
        <p:spPr>
          <a:xfrm>
            <a:off x="5069840" y="2245360"/>
            <a:ext cx="548640" cy="9245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D170078-4003-FCE6-76AE-AC576FC9469F}"/>
              </a:ext>
            </a:extLst>
          </p:cNvPr>
          <p:cNvSpPr txBox="1"/>
          <p:nvPr/>
        </p:nvSpPr>
        <p:spPr>
          <a:xfrm>
            <a:off x="5923280" y="2476807"/>
            <a:ext cx="3352800" cy="830997"/>
          </a:xfrm>
          <a:prstGeom prst="rect">
            <a:avLst/>
          </a:prstGeom>
          <a:noFill/>
        </p:spPr>
        <p:txBody>
          <a:bodyPr wrap="square" rtlCol="0">
            <a:spAutoFit/>
          </a:bodyPr>
          <a:lstStyle/>
          <a:p>
            <a:r>
              <a:rPr lang="en-US" sz="2400" err="1"/>
              <a:t>Biến</a:t>
            </a:r>
            <a:r>
              <a:rPr lang="en-US" sz="2400"/>
              <a:t> </a:t>
            </a:r>
            <a:r>
              <a:rPr lang="en-US" sz="2400" err="1"/>
              <a:t>rời</a:t>
            </a:r>
            <a:r>
              <a:rPr lang="en-US" sz="2400"/>
              <a:t> </a:t>
            </a:r>
            <a:r>
              <a:rPr lang="en-US" sz="2400" err="1"/>
              <a:t>rạc</a:t>
            </a:r>
            <a:r>
              <a:rPr lang="en-US" sz="2400"/>
              <a:t>/</a:t>
            </a:r>
            <a:r>
              <a:rPr lang="en-US" sz="2400" err="1"/>
              <a:t>định</a:t>
            </a:r>
            <a:r>
              <a:rPr lang="en-US" sz="2400"/>
              <a:t> </a:t>
            </a:r>
            <a:r>
              <a:rPr lang="en-US" sz="2400" err="1"/>
              <a:t>tính</a:t>
            </a:r>
            <a:r>
              <a:rPr lang="en-US" sz="2400"/>
              <a:t> (discrete variables)</a:t>
            </a:r>
          </a:p>
        </p:txBody>
      </p:sp>
    </p:spTree>
    <p:extLst>
      <p:ext uri="{BB962C8B-B14F-4D97-AF65-F5344CB8AC3E}">
        <p14:creationId xmlns:p14="http://schemas.microsoft.com/office/powerpoint/2010/main" val="2485612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err="1"/>
              <a:t>Biến</a:t>
            </a:r>
            <a:r>
              <a:rPr lang="en-US"/>
              <a:t> </a:t>
            </a:r>
            <a:r>
              <a:rPr lang="en-US" err="1"/>
              <a:t>định</a:t>
            </a:r>
            <a:r>
              <a:rPr lang="en-US"/>
              <a:t> </a:t>
            </a:r>
            <a:r>
              <a:rPr lang="en-US" err="1"/>
              <a:t>danh</a:t>
            </a:r>
            <a:r>
              <a:rPr lang="en-US"/>
              <a:t> – nominal variables</a:t>
            </a:r>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err="1"/>
              <a:t>Ví</a:t>
            </a:r>
            <a:r>
              <a:rPr lang="en-US"/>
              <a:t> </a:t>
            </a:r>
            <a:r>
              <a:rPr lang="en-US" err="1"/>
              <a:t>dụ</a:t>
            </a:r>
            <a:r>
              <a:rPr lang="en-US"/>
              <a:t>:</a:t>
            </a:r>
          </a:p>
          <a:p>
            <a:pPr lvl="1"/>
            <a:r>
              <a:rPr lang="en-US" err="1"/>
              <a:t>Giới</a:t>
            </a:r>
            <a:r>
              <a:rPr lang="en-US"/>
              <a:t> </a:t>
            </a:r>
            <a:r>
              <a:rPr lang="en-US" err="1"/>
              <a:t>tính</a:t>
            </a:r>
            <a:endParaRPr lang="en-US"/>
          </a:p>
          <a:p>
            <a:pPr lvl="1"/>
            <a:r>
              <a:rPr lang="en-US"/>
              <a:t>Tôn </a:t>
            </a:r>
            <a:r>
              <a:rPr lang="en-US" err="1"/>
              <a:t>giáo</a:t>
            </a:r>
            <a:endParaRPr lang="en-US"/>
          </a:p>
          <a:p>
            <a:pPr lvl="1"/>
            <a:r>
              <a:rPr lang="en-US" err="1"/>
              <a:t>Quốc</a:t>
            </a:r>
            <a:r>
              <a:rPr lang="en-US"/>
              <a:t> </a:t>
            </a:r>
            <a:r>
              <a:rPr lang="en-US" err="1"/>
              <a:t>tịch</a:t>
            </a:r>
            <a:endParaRPr lang="en-US"/>
          </a:p>
          <a:p>
            <a:r>
              <a:rPr lang="en-US" err="1"/>
              <a:t>Phân</a:t>
            </a:r>
            <a:r>
              <a:rPr lang="en-US"/>
              <a:t> </a:t>
            </a:r>
            <a:r>
              <a:rPr lang="en-US" err="1"/>
              <a:t>phối</a:t>
            </a:r>
            <a:endParaRPr lang="en-US"/>
          </a:p>
          <a:p>
            <a:pPr lvl="1"/>
            <a:r>
              <a:rPr lang="en-US" err="1"/>
              <a:t>Đồng</a:t>
            </a:r>
            <a:r>
              <a:rPr lang="en-US"/>
              <a:t> </a:t>
            </a:r>
            <a:r>
              <a:rPr lang="en-US" err="1"/>
              <a:t>nhất</a:t>
            </a:r>
            <a:endParaRPr lang="en-US"/>
          </a:p>
          <a:p>
            <a:pPr lvl="1"/>
            <a:r>
              <a:rPr lang="en-US" err="1"/>
              <a:t>Nhị</a:t>
            </a:r>
            <a:r>
              <a:rPr lang="en-US"/>
              <a:t> </a:t>
            </a:r>
            <a:r>
              <a:rPr lang="en-US" err="1"/>
              <a:t>phân</a:t>
            </a:r>
            <a:endParaRPr lang="en-US"/>
          </a:p>
          <a:p>
            <a:pPr lvl="1"/>
            <a:r>
              <a:rPr lang="en-US" err="1"/>
              <a:t>Đa</a:t>
            </a:r>
            <a:r>
              <a:rPr lang="en-US"/>
              <a:t> </a:t>
            </a:r>
            <a:r>
              <a:rPr lang="en-US" err="1"/>
              <a:t>thức</a:t>
            </a:r>
            <a:endParaRPr lang="en-US"/>
          </a:p>
          <a:p>
            <a:pPr lvl="1"/>
            <a:endParaRPr lang="en-US"/>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24</a:t>
            </a:fld>
            <a:endParaRPr lang="en-US"/>
          </a:p>
        </p:txBody>
      </p:sp>
      <p:pic>
        <p:nvPicPr>
          <p:cNvPr id="6" name="Picture 5">
            <a:extLst>
              <a:ext uri="{FF2B5EF4-FFF2-40B4-BE49-F238E27FC236}">
                <a16:creationId xmlns:a16="http://schemas.microsoft.com/office/drawing/2014/main" id="{A9918E15-819A-E4F4-F4D4-9D073AB3791C}"/>
              </a:ext>
            </a:extLst>
          </p:cNvPr>
          <p:cNvPicPr>
            <a:picLocks noChangeAspect="1"/>
          </p:cNvPicPr>
          <p:nvPr/>
        </p:nvPicPr>
        <p:blipFill>
          <a:blip r:embed="rId2"/>
          <a:stretch>
            <a:fillRect/>
          </a:stretch>
        </p:blipFill>
        <p:spPr>
          <a:xfrm>
            <a:off x="3830107" y="2380477"/>
            <a:ext cx="3473804" cy="2609212"/>
          </a:xfrm>
          <a:prstGeom prst="rect">
            <a:avLst/>
          </a:prstGeom>
        </p:spPr>
      </p:pic>
      <p:pic>
        <p:nvPicPr>
          <p:cNvPr id="7" name="Picture 2">
            <a:extLst>
              <a:ext uri="{FF2B5EF4-FFF2-40B4-BE49-F238E27FC236}">
                <a16:creationId xmlns:a16="http://schemas.microsoft.com/office/drawing/2014/main" id="{97C2EAAB-4BD6-F9A6-71B0-54471C854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8513" y="2380477"/>
            <a:ext cx="4083983" cy="260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85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err="1"/>
              <a:t>Biến</a:t>
            </a:r>
            <a:r>
              <a:rPr lang="en-US"/>
              <a:t> </a:t>
            </a:r>
            <a:r>
              <a:rPr lang="en-US" err="1"/>
              <a:t>thứ</a:t>
            </a:r>
            <a:r>
              <a:rPr lang="en-US"/>
              <a:t> </a:t>
            </a:r>
            <a:r>
              <a:rPr lang="en-US" err="1"/>
              <a:t>bậc</a:t>
            </a:r>
            <a:r>
              <a:rPr lang="en-US"/>
              <a:t> – ordinal variables</a:t>
            </a:r>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err="1"/>
              <a:t>Ví</a:t>
            </a:r>
            <a:r>
              <a:rPr lang="en-US"/>
              <a:t> </a:t>
            </a:r>
            <a:r>
              <a:rPr lang="en-US" err="1"/>
              <a:t>dụ</a:t>
            </a:r>
            <a:r>
              <a:rPr lang="en-US"/>
              <a:t>:</a:t>
            </a:r>
          </a:p>
          <a:p>
            <a:pPr lvl="1"/>
            <a:r>
              <a:rPr lang="en-US"/>
              <a:t>Thang Likert: </a:t>
            </a:r>
            <a:r>
              <a:rPr lang="en-US" err="1"/>
              <a:t>hoàn</a:t>
            </a:r>
            <a:r>
              <a:rPr lang="en-US"/>
              <a:t> </a:t>
            </a:r>
            <a:r>
              <a:rPr lang="en-US" err="1"/>
              <a:t>toàn</a:t>
            </a:r>
            <a:r>
              <a:rPr lang="en-US"/>
              <a:t> </a:t>
            </a:r>
            <a:r>
              <a:rPr lang="en-US" err="1"/>
              <a:t>không</a:t>
            </a:r>
            <a:r>
              <a:rPr lang="en-US"/>
              <a:t> </a:t>
            </a:r>
            <a:r>
              <a:rPr lang="en-US" err="1"/>
              <a:t>đồng</a:t>
            </a:r>
            <a:r>
              <a:rPr lang="en-US"/>
              <a:t> ý – </a:t>
            </a:r>
            <a:r>
              <a:rPr lang="en-US" err="1"/>
              <a:t>hoàn</a:t>
            </a:r>
            <a:r>
              <a:rPr lang="en-US"/>
              <a:t> </a:t>
            </a:r>
            <a:r>
              <a:rPr lang="en-US" err="1"/>
              <a:t>toàn</a:t>
            </a:r>
            <a:r>
              <a:rPr lang="en-US"/>
              <a:t> </a:t>
            </a:r>
            <a:r>
              <a:rPr lang="en-US" err="1"/>
              <a:t>đồng</a:t>
            </a:r>
            <a:r>
              <a:rPr lang="en-US"/>
              <a:t> ý</a:t>
            </a:r>
          </a:p>
          <a:p>
            <a:pPr lvl="1"/>
            <a:r>
              <a:rPr lang="en-US" err="1"/>
              <a:t>Trình</a:t>
            </a:r>
            <a:r>
              <a:rPr lang="en-US"/>
              <a:t> </a:t>
            </a:r>
            <a:r>
              <a:rPr lang="en-US" err="1"/>
              <a:t>độ</a:t>
            </a:r>
            <a:r>
              <a:rPr lang="en-US"/>
              <a:t> </a:t>
            </a:r>
            <a:r>
              <a:rPr lang="en-US" err="1"/>
              <a:t>học</a:t>
            </a:r>
            <a:r>
              <a:rPr lang="en-US"/>
              <a:t> </a:t>
            </a:r>
            <a:r>
              <a:rPr lang="en-US" err="1"/>
              <a:t>vấn</a:t>
            </a:r>
            <a:r>
              <a:rPr lang="en-US"/>
              <a:t>: THCS, THPT, </a:t>
            </a:r>
            <a:r>
              <a:rPr lang="en-US" err="1"/>
              <a:t>trung</a:t>
            </a:r>
            <a:r>
              <a:rPr lang="en-US"/>
              <a:t> </a:t>
            </a:r>
            <a:r>
              <a:rPr lang="en-US" err="1"/>
              <a:t>cấp</a:t>
            </a:r>
            <a:r>
              <a:rPr lang="en-US"/>
              <a:t>, </a:t>
            </a:r>
            <a:r>
              <a:rPr lang="en-US" err="1"/>
              <a:t>đại</a:t>
            </a:r>
            <a:r>
              <a:rPr lang="en-US"/>
              <a:t> </a:t>
            </a:r>
            <a:r>
              <a:rPr lang="en-US" err="1"/>
              <a:t>học</a:t>
            </a:r>
            <a:r>
              <a:rPr lang="en-US"/>
              <a:t>, </a:t>
            </a:r>
            <a:r>
              <a:rPr lang="en-US" err="1"/>
              <a:t>sau</a:t>
            </a:r>
            <a:r>
              <a:rPr lang="en-US"/>
              <a:t> </a:t>
            </a:r>
            <a:r>
              <a:rPr lang="en-US" err="1"/>
              <a:t>đại</a:t>
            </a:r>
            <a:r>
              <a:rPr lang="en-US"/>
              <a:t> </a:t>
            </a:r>
            <a:r>
              <a:rPr lang="en-US" err="1"/>
              <a:t>học</a:t>
            </a:r>
            <a:endParaRPr lang="en-US"/>
          </a:p>
          <a:p>
            <a:pPr lvl="1"/>
            <a:r>
              <a:rPr lang="en-US" err="1"/>
              <a:t>Điều</a:t>
            </a:r>
            <a:r>
              <a:rPr lang="en-US"/>
              <a:t> </a:t>
            </a:r>
            <a:r>
              <a:rPr lang="en-US" err="1"/>
              <a:t>kiện</a:t>
            </a:r>
            <a:r>
              <a:rPr lang="en-US"/>
              <a:t> </a:t>
            </a:r>
            <a:r>
              <a:rPr lang="en-US" err="1"/>
              <a:t>kinh</a:t>
            </a:r>
            <a:r>
              <a:rPr lang="en-US"/>
              <a:t> </a:t>
            </a:r>
            <a:r>
              <a:rPr lang="en-US" err="1"/>
              <a:t>tế</a:t>
            </a:r>
            <a:r>
              <a:rPr lang="en-US"/>
              <a:t> </a:t>
            </a:r>
            <a:r>
              <a:rPr lang="en-US" err="1"/>
              <a:t>xã</a:t>
            </a:r>
            <a:r>
              <a:rPr lang="en-US"/>
              <a:t> </a:t>
            </a:r>
            <a:r>
              <a:rPr lang="en-US" err="1"/>
              <a:t>hội</a:t>
            </a:r>
            <a:r>
              <a:rPr lang="en-US"/>
              <a:t>: </a:t>
            </a:r>
            <a:r>
              <a:rPr lang="en-US" err="1"/>
              <a:t>thấp</a:t>
            </a:r>
            <a:r>
              <a:rPr lang="en-US"/>
              <a:t>, </a:t>
            </a:r>
            <a:r>
              <a:rPr lang="en-US" err="1"/>
              <a:t>trung</a:t>
            </a:r>
            <a:r>
              <a:rPr lang="en-US"/>
              <a:t> </a:t>
            </a:r>
            <a:r>
              <a:rPr lang="en-US" err="1"/>
              <a:t>bình</a:t>
            </a:r>
            <a:r>
              <a:rPr lang="en-US"/>
              <a:t>, </a:t>
            </a:r>
            <a:r>
              <a:rPr lang="en-US" err="1"/>
              <a:t>cao</a:t>
            </a:r>
            <a:endParaRPr lang="en-US"/>
          </a:p>
          <a:p>
            <a:pPr lvl="1"/>
            <a:r>
              <a:rPr lang="en-US" err="1"/>
              <a:t>Đánh</a:t>
            </a:r>
            <a:r>
              <a:rPr lang="en-US"/>
              <a:t> </a:t>
            </a:r>
            <a:r>
              <a:rPr lang="en-US" err="1"/>
              <a:t>giá</a:t>
            </a:r>
            <a:r>
              <a:rPr lang="en-US"/>
              <a:t>/</a:t>
            </a:r>
            <a:r>
              <a:rPr lang="en-US" err="1"/>
              <a:t>chấm</a:t>
            </a:r>
            <a:r>
              <a:rPr lang="en-US"/>
              <a:t> </a:t>
            </a:r>
            <a:r>
              <a:rPr lang="en-US" err="1"/>
              <a:t>điểm</a:t>
            </a:r>
            <a:r>
              <a:rPr lang="en-US"/>
              <a:t>: 1 – 5 </a:t>
            </a:r>
          </a:p>
          <a:p>
            <a:r>
              <a:rPr lang="en-US" err="1"/>
              <a:t>Đặc</a:t>
            </a:r>
            <a:r>
              <a:rPr lang="en-US"/>
              <a:t> </a:t>
            </a:r>
            <a:r>
              <a:rPr lang="en-US" err="1"/>
              <a:t>điểm</a:t>
            </a:r>
            <a:endParaRPr lang="en-US"/>
          </a:p>
          <a:p>
            <a:pPr lvl="1"/>
            <a:r>
              <a:rPr lang="en-US" err="1"/>
              <a:t>Có</a:t>
            </a:r>
            <a:r>
              <a:rPr lang="en-US"/>
              <a:t> </a:t>
            </a:r>
            <a:r>
              <a:rPr lang="en-US" err="1"/>
              <a:t>tính</a:t>
            </a:r>
            <a:r>
              <a:rPr lang="en-US"/>
              <a:t> </a:t>
            </a:r>
            <a:r>
              <a:rPr lang="en-US" err="1"/>
              <a:t>thứ</a:t>
            </a:r>
            <a:r>
              <a:rPr lang="en-US"/>
              <a:t> </a:t>
            </a:r>
            <a:r>
              <a:rPr lang="en-US" err="1"/>
              <a:t>bậc</a:t>
            </a:r>
            <a:r>
              <a:rPr lang="en-US"/>
              <a:t> </a:t>
            </a:r>
            <a:r>
              <a:rPr lang="en-US" err="1"/>
              <a:t>tự</a:t>
            </a:r>
            <a:r>
              <a:rPr lang="en-US"/>
              <a:t> </a:t>
            </a:r>
            <a:r>
              <a:rPr lang="en-US" err="1"/>
              <a:t>nhiên</a:t>
            </a:r>
            <a:endParaRPr lang="en-US"/>
          </a:p>
          <a:p>
            <a:pPr lvl="1"/>
            <a:r>
              <a:rPr lang="en-US" err="1"/>
              <a:t>Không</a:t>
            </a:r>
            <a:r>
              <a:rPr lang="en-US"/>
              <a:t> </a:t>
            </a:r>
            <a:r>
              <a:rPr lang="en-US" err="1"/>
              <a:t>thể</a:t>
            </a:r>
            <a:r>
              <a:rPr lang="en-US"/>
              <a:t> </a:t>
            </a:r>
            <a:r>
              <a:rPr lang="en-US" err="1"/>
              <a:t>khẳng</a:t>
            </a:r>
            <a:r>
              <a:rPr lang="en-US"/>
              <a:t> </a:t>
            </a:r>
            <a:r>
              <a:rPr lang="en-US" err="1"/>
              <a:t>định</a:t>
            </a:r>
            <a:r>
              <a:rPr lang="en-US"/>
              <a:t> </a:t>
            </a:r>
            <a:r>
              <a:rPr lang="en-US" err="1"/>
              <a:t>khoảng</a:t>
            </a:r>
            <a:r>
              <a:rPr lang="en-US"/>
              <a:t> </a:t>
            </a:r>
            <a:r>
              <a:rPr lang="en-US" err="1"/>
              <a:t>cách</a:t>
            </a:r>
            <a:r>
              <a:rPr lang="en-US"/>
              <a:t> </a:t>
            </a:r>
            <a:r>
              <a:rPr lang="en-US" err="1"/>
              <a:t>bằng</a:t>
            </a:r>
            <a:r>
              <a:rPr lang="en-US"/>
              <a:t> </a:t>
            </a:r>
            <a:r>
              <a:rPr lang="en-US" err="1"/>
              <a:t>nhau</a:t>
            </a:r>
            <a:r>
              <a:rPr lang="en-US"/>
              <a:t> </a:t>
            </a:r>
            <a:r>
              <a:rPr lang="en-US" err="1"/>
              <a:t>giữa</a:t>
            </a:r>
            <a:r>
              <a:rPr lang="en-US"/>
              <a:t> </a:t>
            </a:r>
            <a:r>
              <a:rPr lang="en-US" err="1"/>
              <a:t>các</a:t>
            </a:r>
            <a:r>
              <a:rPr lang="en-US"/>
              <a:t> </a:t>
            </a:r>
            <a:r>
              <a:rPr lang="en-US" err="1"/>
              <a:t>giá</a:t>
            </a:r>
            <a:r>
              <a:rPr lang="en-US"/>
              <a:t> </a:t>
            </a:r>
            <a:r>
              <a:rPr lang="en-US" err="1"/>
              <a:t>trị</a:t>
            </a:r>
            <a:endParaRPr lang="en-US"/>
          </a:p>
          <a:p>
            <a:pPr lvl="1"/>
            <a:endParaRPr lang="en-US"/>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25</a:t>
            </a:fld>
            <a:endParaRPr lang="en-US"/>
          </a:p>
        </p:txBody>
      </p:sp>
      <p:sp>
        <p:nvSpPr>
          <p:cNvPr id="8" name="Star: 5 Points 7">
            <a:extLst>
              <a:ext uri="{FF2B5EF4-FFF2-40B4-BE49-F238E27FC236}">
                <a16:creationId xmlns:a16="http://schemas.microsoft.com/office/drawing/2014/main" id="{7AAD1DD7-1B5B-904C-499D-E646AB21442A}"/>
              </a:ext>
            </a:extLst>
          </p:cNvPr>
          <p:cNvSpPr/>
          <p:nvPr/>
        </p:nvSpPr>
        <p:spPr>
          <a:xfrm>
            <a:off x="5014913" y="3115380"/>
            <a:ext cx="256998" cy="256998"/>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482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C20CE-FA34-5700-6E4E-C27A83CF00CC}"/>
              </a:ext>
            </a:extLst>
          </p:cNvPr>
          <p:cNvSpPr>
            <a:spLocks noGrp="1"/>
          </p:cNvSpPr>
          <p:nvPr>
            <p:ph type="title"/>
          </p:nvPr>
        </p:nvSpPr>
        <p:spPr/>
        <p:txBody>
          <a:bodyPr>
            <a:normAutofit fontScale="90000"/>
          </a:bodyPr>
          <a:lstStyle/>
          <a:p>
            <a:r>
              <a:rPr lang="en-US" err="1"/>
              <a:t>Biến</a:t>
            </a:r>
            <a:r>
              <a:rPr lang="en-US"/>
              <a:t> </a:t>
            </a:r>
            <a:r>
              <a:rPr lang="en-US" err="1"/>
              <a:t>liên</a:t>
            </a:r>
            <a:r>
              <a:rPr lang="en-US"/>
              <a:t> </a:t>
            </a:r>
            <a:r>
              <a:rPr lang="en-US" err="1"/>
              <a:t>tục</a:t>
            </a:r>
            <a:r>
              <a:rPr lang="en-US"/>
              <a:t>/</a:t>
            </a:r>
            <a:r>
              <a:rPr lang="en-US" err="1"/>
              <a:t>định</a:t>
            </a:r>
            <a:r>
              <a:rPr lang="en-US"/>
              <a:t> </a:t>
            </a:r>
            <a:r>
              <a:rPr lang="en-US" err="1"/>
              <a:t>lượng</a:t>
            </a:r>
            <a:r>
              <a:rPr lang="en-US"/>
              <a:t> – continuous variables</a:t>
            </a:r>
          </a:p>
        </p:txBody>
      </p:sp>
      <p:sp>
        <p:nvSpPr>
          <p:cNvPr id="4" name="Footer Placeholder 3">
            <a:extLst>
              <a:ext uri="{FF2B5EF4-FFF2-40B4-BE49-F238E27FC236}">
                <a16:creationId xmlns:a16="http://schemas.microsoft.com/office/drawing/2014/main" id="{AB2D03E2-029D-4D82-1341-1A89CACA2B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2684A5E-BDA1-F925-4EE7-A820CACB8E07}"/>
              </a:ext>
            </a:extLst>
          </p:cNvPr>
          <p:cNvSpPr>
            <a:spLocks noGrp="1"/>
          </p:cNvSpPr>
          <p:nvPr>
            <p:ph type="sldNum" sz="quarter" idx="12"/>
          </p:nvPr>
        </p:nvSpPr>
        <p:spPr/>
        <p:txBody>
          <a:bodyPr/>
          <a:lstStyle/>
          <a:p>
            <a:fld id="{558478D3-4DD5-4D7B-8D8D-7EA87687E863}" type="slidenum">
              <a:rPr lang="en-US" smtClean="0"/>
              <a:pPr/>
              <a:t>26</a:t>
            </a:fld>
            <a:endParaRPr lang="en-US"/>
          </a:p>
        </p:txBody>
      </p:sp>
      <p:pic>
        <p:nvPicPr>
          <p:cNvPr id="6" name="Picture 2">
            <a:extLst>
              <a:ext uri="{FF2B5EF4-FFF2-40B4-BE49-F238E27FC236}">
                <a16:creationId xmlns:a16="http://schemas.microsoft.com/office/drawing/2014/main" id="{E9A65508-D5FC-5F42-B50E-60890146E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75" y="2722064"/>
            <a:ext cx="3881437" cy="2479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robability density plots of gamma distributions">
            <a:extLst>
              <a:ext uri="{FF2B5EF4-FFF2-40B4-BE49-F238E27FC236}">
                <a16:creationId xmlns:a16="http://schemas.microsoft.com/office/drawing/2014/main" id="{FEF8E01A-9E23-92E6-AE69-11CC4EF1A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515" y="2434922"/>
            <a:ext cx="3685485" cy="276694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93118190-E67E-3CDA-9960-6FD68F7A7E87}"/>
              </a:ext>
            </a:extLst>
          </p:cNvPr>
          <p:cNvSpPr>
            <a:spLocks noGrp="1"/>
          </p:cNvSpPr>
          <p:nvPr>
            <p:ph idx="1"/>
          </p:nvPr>
        </p:nvSpPr>
        <p:spPr/>
        <p:txBody>
          <a:bodyPr/>
          <a:lstStyle/>
          <a:p>
            <a:r>
              <a:rPr lang="en-US" err="1"/>
              <a:t>Ví</a:t>
            </a:r>
            <a:r>
              <a:rPr lang="en-US"/>
              <a:t> </a:t>
            </a:r>
            <a:r>
              <a:rPr lang="en-US" err="1"/>
              <a:t>dụ</a:t>
            </a:r>
            <a:r>
              <a:rPr lang="en-US"/>
              <a:t>:</a:t>
            </a:r>
          </a:p>
          <a:p>
            <a:pPr lvl="1"/>
            <a:r>
              <a:rPr lang="en-US" err="1"/>
              <a:t>Tuổi</a:t>
            </a:r>
            <a:r>
              <a:rPr lang="en-US"/>
              <a:t> </a:t>
            </a:r>
            <a:r>
              <a:rPr lang="en-US" err="1"/>
              <a:t>đời</a:t>
            </a:r>
            <a:r>
              <a:rPr lang="en-US"/>
              <a:t> (</a:t>
            </a:r>
            <a:r>
              <a:rPr lang="en-US" err="1"/>
              <a:t>người</a:t>
            </a:r>
            <a:r>
              <a:rPr lang="en-US"/>
              <a:t>/di </a:t>
            </a:r>
            <a:r>
              <a:rPr lang="en-US" err="1"/>
              <a:t>tích</a:t>
            </a:r>
            <a:r>
              <a:rPr lang="en-US"/>
              <a:t>)</a:t>
            </a:r>
          </a:p>
          <a:p>
            <a:pPr lvl="1"/>
            <a:r>
              <a:rPr lang="en-US" err="1"/>
              <a:t>Diện</a:t>
            </a:r>
            <a:r>
              <a:rPr lang="en-US"/>
              <a:t> </a:t>
            </a:r>
            <a:r>
              <a:rPr lang="en-US" err="1"/>
              <a:t>tích</a:t>
            </a:r>
            <a:endParaRPr lang="en-US"/>
          </a:p>
          <a:p>
            <a:pPr lvl="1"/>
            <a:r>
              <a:rPr lang="en-US" err="1"/>
              <a:t>Dân</a:t>
            </a:r>
            <a:r>
              <a:rPr lang="en-US"/>
              <a:t> </a:t>
            </a:r>
            <a:r>
              <a:rPr lang="en-US" err="1"/>
              <a:t>số</a:t>
            </a:r>
            <a:endParaRPr lang="en-US"/>
          </a:p>
          <a:p>
            <a:r>
              <a:rPr lang="en-US" err="1"/>
              <a:t>Phân</a:t>
            </a:r>
            <a:r>
              <a:rPr lang="en-US"/>
              <a:t> </a:t>
            </a:r>
            <a:r>
              <a:rPr lang="en-US" err="1"/>
              <a:t>phối</a:t>
            </a:r>
            <a:endParaRPr lang="en-US"/>
          </a:p>
          <a:p>
            <a:pPr lvl="1"/>
            <a:r>
              <a:rPr lang="en-US" err="1"/>
              <a:t>Đồng</a:t>
            </a:r>
            <a:r>
              <a:rPr lang="en-US"/>
              <a:t> </a:t>
            </a:r>
            <a:r>
              <a:rPr lang="en-US" err="1"/>
              <a:t>nhất</a:t>
            </a:r>
            <a:endParaRPr lang="en-US"/>
          </a:p>
          <a:p>
            <a:pPr lvl="1"/>
            <a:r>
              <a:rPr lang="en-US" err="1"/>
              <a:t>Chuẩn</a:t>
            </a:r>
            <a:r>
              <a:rPr lang="en-US"/>
              <a:t> (</a:t>
            </a:r>
            <a:r>
              <a:rPr lang="en-US" err="1"/>
              <a:t>chuẩn</a:t>
            </a:r>
            <a:r>
              <a:rPr lang="en-US"/>
              <a:t> </a:t>
            </a:r>
            <a:r>
              <a:rPr lang="en-US" err="1"/>
              <a:t>tắc</a:t>
            </a:r>
            <a:r>
              <a:rPr lang="en-US"/>
              <a:t>)</a:t>
            </a:r>
          </a:p>
          <a:p>
            <a:pPr lvl="1"/>
            <a:r>
              <a:rPr lang="en-US"/>
              <a:t>Gamma</a:t>
            </a:r>
          </a:p>
          <a:p>
            <a:pPr lvl="1"/>
            <a:r>
              <a:rPr lang="en-US"/>
              <a:t>…</a:t>
            </a:r>
          </a:p>
        </p:txBody>
      </p:sp>
    </p:spTree>
    <p:extLst>
      <p:ext uri="{BB962C8B-B14F-4D97-AF65-F5344CB8AC3E}">
        <p14:creationId xmlns:p14="http://schemas.microsoft.com/office/powerpoint/2010/main" val="471457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Phân</a:t>
            </a:r>
            <a:r>
              <a:rPr lang="en-US" sz="5400"/>
              <a:t> </a:t>
            </a:r>
            <a:r>
              <a:rPr lang="en-US" sz="5400" err="1"/>
              <a:t>phối</a:t>
            </a:r>
            <a:r>
              <a:rPr lang="en-US" sz="5400"/>
              <a:t> </a:t>
            </a:r>
            <a:r>
              <a:rPr lang="en-US" sz="5400" err="1"/>
              <a:t>biến</a:t>
            </a:r>
            <a:r>
              <a:rPr lang="en-US" sz="5400"/>
              <a:t> </a:t>
            </a:r>
            <a:r>
              <a:rPr lang="en-US" sz="5400" err="1"/>
              <a:t>định</a:t>
            </a:r>
            <a:r>
              <a:rPr lang="en-US" sz="5400"/>
              <a:t> </a:t>
            </a:r>
            <a:r>
              <a:rPr lang="en-US" sz="5400" err="1"/>
              <a:t>lượng</a:t>
            </a:r>
            <a:endParaRPr lang="en-US" sz="5400"/>
          </a:p>
        </p:txBody>
      </p:sp>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r>
              <a:rPr lang="en-US" err="1"/>
              <a:t>Phân</a:t>
            </a:r>
            <a:r>
              <a:rPr lang="en-US"/>
              <a:t> </a:t>
            </a:r>
            <a:r>
              <a:rPr lang="en-US" err="1"/>
              <a:t>phối</a:t>
            </a:r>
            <a:r>
              <a:rPr lang="en-US"/>
              <a:t> </a:t>
            </a:r>
            <a:r>
              <a:rPr lang="en-US" err="1"/>
              <a:t>đồng</a:t>
            </a:r>
            <a:r>
              <a:rPr lang="en-US"/>
              <a:t> </a:t>
            </a:r>
            <a:r>
              <a:rPr lang="en-US" err="1"/>
              <a:t>nhất</a:t>
            </a:r>
            <a:r>
              <a:rPr lang="en-US"/>
              <a:t> (uniform distribution)</a:t>
            </a:r>
          </a:p>
          <a:p>
            <a:pPr marL="457200" lvl="1" indent="0">
              <a:buNone/>
            </a:pPr>
            <a:endParaRPr lang="en-US"/>
          </a:p>
          <a:p>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27</a:t>
            </a:fld>
            <a:endParaRPr lang="en-US"/>
          </a:p>
        </p:txBody>
      </p:sp>
      <p:pic>
        <p:nvPicPr>
          <p:cNvPr id="6" name="Picture 5">
            <a:extLst>
              <a:ext uri="{FF2B5EF4-FFF2-40B4-BE49-F238E27FC236}">
                <a16:creationId xmlns:a16="http://schemas.microsoft.com/office/drawing/2014/main" id="{ECB40908-BF3B-6179-794F-DC0437D20D3A}"/>
              </a:ext>
            </a:extLst>
          </p:cNvPr>
          <p:cNvPicPr>
            <a:picLocks noChangeAspect="1"/>
          </p:cNvPicPr>
          <p:nvPr/>
        </p:nvPicPr>
        <p:blipFill>
          <a:blip r:embed="rId3"/>
          <a:stretch>
            <a:fillRect/>
          </a:stretch>
        </p:blipFill>
        <p:spPr>
          <a:xfrm>
            <a:off x="5770880" y="2140012"/>
            <a:ext cx="5374639" cy="4036951"/>
          </a:xfrm>
          <a:prstGeom prst="rect">
            <a:avLst/>
          </a:prstGeom>
        </p:spPr>
      </p:pic>
    </p:spTree>
    <p:extLst>
      <p:ext uri="{BB962C8B-B14F-4D97-AF65-F5344CB8AC3E}">
        <p14:creationId xmlns:p14="http://schemas.microsoft.com/office/powerpoint/2010/main" val="3617370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Phân</a:t>
            </a:r>
            <a:r>
              <a:rPr lang="en-US" sz="5400"/>
              <a:t> </a:t>
            </a:r>
            <a:r>
              <a:rPr lang="en-US" sz="5400" err="1"/>
              <a:t>phối</a:t>
            </a:r>
            <a:r>
              <a:rPr lang="en-US" sz="5400"/>
              <a:t> </a:t>
            </a:r>
            <a:r>
              <a:rPr lang="en-US" sz="5400" err="1"/>
              <a:t>biến</a:t>
            </a:r>
            <a:r>
              <a:rPr lang="en-US" sz="5400"/>
              <a:t> </a:t>
            </a:r>
            <a:r>
              <a:rPr lang="en-US" sz="5400" err="1"/>
              <a:t>định</a:t>
            </a:r>
            <a:r>
              <a:rPr lang="en-US" sz="5400"/>
              <a:t> </a:t>
            </a:r>
            <a:r>
              <a:rPr lang="en-US" sz="5400" err="1"/>
              <a:t>lượng</a:t>
            </a:r>
            <a:endParaRPr lang="en-US" sz="54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r>
                  <a:rPr lang="en-US" err="1"/>
                  <a:t>Phân</a:t>
                </a:r>
                <a:r>
                  <a:rPr lang="en-US"/>
                  <a:t> </a:t>
                </a:r>
                <a:r>
                  <a:rPr lang="en-US" err="1"/>
                  <a:t>phối</a:t>
                </a:r>
                <a:r>
                  <a:rPr lang="en-US"/>
                  <a:t> </a:t>
                </a:r>
                <a:r>
                  <a:rPr lang="en-US" err="1"/>
                  <a:t>đồng</a:t>
                </a:r>
                <a:r>
                  <a:rPr lang="en-US"/>
                  <a:t> </a:t>
                </a:r>
                <a:r>
                  <a:rPr lang="en-US" err="1"/>
                  <a:t>nhất</a:t>
                </a:r>
                <a:r>
                  <a:rPr lang="en-US"/>
                  <a:t> (Uniform distribution)</a:t>
                </a:r>
              </a:p>
              <a:p>
                <a:endParaRPr lang="en-US"/>
              </a:p>
              <a:p>
                <a:r>
                  <a:rPr lang="en-US" err="1"/>
                  <a:t>Phân</a:t>
                </a:r>
                <a:r>
                  <a:rPr lang="en-US"/>
                  <a:t> </a:t>
                </a:r>
                <a:r>
                  <a:rPr lang="en-US" err="1"/>
                  <a:t>phối</a:t>
                </a:r>
                <a:r>
                  <a:rPr lang="en-US"/>
                  <a:t> </a:t>
                </a:r>
                <a:r>
                  <a:rPr lang="en-US" err="1"/>
                  <a:t>chuẩn</a:t>
                </a:r>
                <a:r>
                  <a:rPr lang="en-US"/>
                  <a:t>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endParaRPr lang="en-US" b="0"/>
              </a:p>
              <a:p>
                <a:pPr marL="0" indent="0">
                  <a:buNone/>
                </a:pPr>
                <a:r>
                  <a:rPr lang="en-US"/>
                  <a:t>   (Normal distribution)</a:t>
                </a:r>
                <a:endParaRPr lang="en-US" b="0"/>
              </a:p>
              <a:p>
                <a:pPr marL="457200" lvl="1" indent="0">
                  <a:buNone/>
                </a:pPr>
                <a:r>
                  <a:rPr lang="en-US" err="1"/>
                  <a:t>Phân</a:t>
                </a:r>
                <a:r>
                  <a:rPr lang="en-US"/>
                  <a:t> </a:t>
                </a:r>
                <a:r>
                  <a:rPr lang="en-US" err="1"/>
                  <a:t>phối</a:t>
                </a:r>
                <a:r>
                  <a:rPr lang="en-US"/>
                  <a:t> </a:t>
                </a:r>
                <a:r>
                  <a:rPr lang="en-US" err="1"/>
                  <a:t>chuẩn</a:t>
                </a:r>
                <a:r>
                  <a:rPr lang="en-US"/>
                  <a:t> </a:t>
                </a:r>
                <a:r>
                  <a:rPr lang="en-US" err="1"/>
                  <a:t>tắc</a:t>
                </a:r>
                <a:r>
                  <a:rPr lang="en-US"/>
                  <a:t>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endParaRPr lang="en-US"/>
              </a:p>
              <a:p>
                <a:pPr marL="457200" lvl="1" indent="0">
                  <a:buNone/>
                </a:pPr>
                <a:r>
                  <a:rPr lang="en-US"/>
                  <a:t>(Standard normal distribution)</a:t>
                </a:r>
              </a:p>
              <a:p>
                <a:pPr marL="457200" lvl="1" indent="0">
                  <a:buNone/>
                </a:pPr>
                <a:endParaRPr lang="en-US"/>
              </a:p>
              <a:p>
                <a:endParaRPr lang="en-US"/>
              </a:p>
            </p:txBody>
          </p:sp>
        </mc:Choice>
        <mc:Fallback xmlns="">
          <p:sp>
            <p:nvSpPr>
              <p:cNvPr id="3" name="Content Placeholder 2">
                <a:extLst>
                  <a:ext uri="{FF2B5EF4-FFF2-40B4-BE49-F238E27FC236}">
                    <a16:creationId xmlns:a16="http://schemas.microsoft.com/office/drawing/2014/main" id="{99AE0885-CAD7-D90C-F908-23F6F8CAD7FD}"/>
                  </a:ext>
                </a:extLst>
              </p:cNvPr>
              <p:cNvSpPr>
                <a:spLocks noGrp="1" noRot="1" noChangeAspect="1" noMove="1" noResize="1" noEditPoints="1" noAdjustHandles="1" noChangeArrowheads="1" noChangeShapeType="1" noTextEdit="1"/>
              </p:cNvSpPr>
              <p:nvPr>
                <p:ph idx="1"/>
              </p:nvPr>
            </p:nvSpPr>
            <p:spPr>
              <a:xfrm>
                <a:off x="838200" y="1387643"/>
                <a:ext cx="10515600" cy="4717131"/>
              </a:xfrm>
              <a:blipFill>
                <a:blip r:embed="rId3"/>
                <a:stretch>
                  <a:fillRect l="-1043" t="-219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28</a:t>
            </a:fld>
            <a:endParaRPr lang="en-US"/>
          </a:p>
        </p:txBody>
      </p:sp>
      <p:pic>
        <p:nvPicPr>
          <p:cNvPr id="9218" name="Picture 2">
            <a:extLst>
              <a:ext uri="{FF2B5EF4-FFF2-40B4-BE49-F238E27FC236}">
                <a16:creationId xmlns:a16="http://schemas.microsoft.com/office/drawing/2014/main" id="{F6621EBA-04A8-818A-58CF-AB58C816D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321" y="2431098"/>
            <a:ext cx="5473479" cy="349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199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Phân</a:t>
            </a:r>
            <a:r>
              <a:rPr lang="en-US" sz="5400"/>
              <a:t> </a:t>
            </a:r>
            <a:r>
              <a:rPr lang="en-US" sz="5400" err="1"/>
              <a:t>phối</a:t>
            </a:r>
            <a:r>
              <a:rPr lang="en-US" sz="5400"/>
              <a:t> </a:t>
            </a:r>
            <a:r>
              <a:rPr lang="en-US" sz="5400" err="1"/>
              <a:t>biến</a:t>
            </a:r>
            <a:r>
              <a:rPr lang="en-US" sz="5400"/>
              <a:t> </a:t>
            </a:r>
            <a:r>
              <a:rPr lang="en-US" sz="5400" err="1"/>
              <a:t>định</a:t>
            </a:r>
            <a:r>
              <a:rPr lang="en-US" sz="5400"/>
              <a:t> </a:t>
            </a:r>
            <a:r>
              <a:rPr lang="en-US" sz="5400" err="1"/>
              <a:t>lượng</a:t>
            </a:r>
            <a:endParaRPr lang="en-US" sz="54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r>
                  <a:rPr lang="en-US" err="1"/>
                  <a:t>Phân</a:t>
                </a:r>
                <a:r>
                  <a:rPr lang="en-US"/>
                  <a:t> </a:t>
                </a:r>
                <a:r>
                  <a:rPr lang="en-US" err="1"/>
                  <a:t>phối</a:t>
                </a:r>
                <a:r>
                  <a:rPr lang="en-US"/>
                  <a:t> </a:t>
                </a:r>
                <a:r>
                  <a:rPr lang="en-US" err="1"/>
                  <a:t>đồng</a:t>
                </a:r>
                <a:r>
                  <a:rPr lang="en-US"/>
                  <a:t> </a:t>
                </a:r>
                <a:r>
                  <a:rPr lang="en-US" err="1"/>
                  <a:t>nhất</a:t>
                </a:r>
                <a:r>
                  <a:rPr lang="en-US"/>
                  <a:t> (Uniform distribution)</a:t>
                </a:r>
              </a:p>
              <a:p>
                <a:endParaRPr lang="en-US"/>
              </a:p>
              <a:p>
                <a:r>
                  <a:rPr lang="en-US" err="1"/>
                  <a:t>Phân</a:t>
                </a:r>
                <a:r>
                  <a:rPr lang="en-US"/>
                  <a:t> </a:t>
                </a:r>
                <a:r>
                  <a:rPr lang="en-US" err="1"/>
                  <a:t>phối</a:t>
                </a:r>
                <a:r>
                  <a:rPr lang="en-US"/>
                  <a:t> </a:t>
                </a:r>
                <a:r>
                  <a:rPr lang="en-US" err="1"/>
                  <a:t>chuẩn</a:t>
                </a:r>
                <a:r>
                  <a:rPr lang="en-US"/>
                  <a:t>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endParaRPr lang="en-US" b="0"/>
              </a:p>
              <a:p>
                <a:pPr marL="0" indent="0">
                  <a:buNone/>
                </a:pPr>
                <a:r>
                  <a:rPr lang="en-US"/>
                  <a:t>   (Normal distribution)</a:t>
                </a:r>
                <a:endParaRPr lang="en-US" b="0"/>
              </a:p>
              <a:p>
                <a:pPr marL="457200" lvl="1" indent="0">
                  <a:buNone/>
                </a:pPr>
                <a:r>
                  <a:rPr lang="en-US" err="1"/>
                  <a:t>Phân</a:t>
                </a:r>
                <a:r>
                  <a:rPr lang="en-US"/>
                  <a:t> </a:t>
                </a:r>
                <a:r>
                  <a:rPr lang="en-US" err="1"/>
                  <a:t>phối</a:t>
                </a:r>
                <a:r>
                  <a:rPr lang="en-US"/>
                  <a:t> </a:t>
                </a:r>
                <a:r>
                  <a:rPr lang="en-US" err="1"/>
                  <a:t>chuẩn</a:t>
                </a:r>
                <a:r>
                  <a:rPr lang="en-US"/>
                  <a:t> </a:t>
                </a:r>
                <a:r>
                  <a:rPr lang="en-US" err="1"/>
                  <a:t>tắc</a:t>
                </a:r>
                <a:r>
                  <a:rPr lang="en-US"/>
                  <a:t>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endParaRPr lang="en-US"/>
              </a:p>
              <a:p>
                <a:pPr marL="457200" lvl="1" indent="0">
                  <a:buNone/>
                </a:pPr>
                <a:r>
                  <a:rPr lang="en-US"/>
                  <a:t>(Standard normal distribution)</a:t>
                </a:r>
              </a:p>
              <a:p>
                <a:pPr marL="457200" lvl="1" indent="0">
                  <a:buNone/>
                </a:pPr>
                <a:endParaRPr lang="en-US"/>
              </a:p>
              <a:p>
                <a:r>
                  <a:rPr lang="en-US" err="1"/>
                  <a:t>Phân</a:t>
                </a:r>
                <a:r>
                  <a:rPr lang="en-US"/>
                  <a:t> </a:t>
                </a:r>
                <a:r>
                  <a:rPr lang="en-US" err="1"/>
                  <a:t>phối</a:t>
                </a:r>
                <a:r>
                  <a:rPr lang="en-US"/>
                  <a:t> Gamma</a:t>
                </a:r>
              </a:p>
              <a:p>
                <a:pPr marL="0" indent="0">
                  <a:buNone/>
                </a:pPr>
                <a:r>
                  <a:rPr lang="en-US"/>
                  <a:t>   (Gamma distribution)</a:t>
                </a:r>
              </a:p>
            </p:txBody>
          </p:sp>
        </mc:Choice>
        <mc:Fallback xmlns="">
          <p:sp>
            <p:nvSpPr>
              <p:cNvPr id="3" name="Content Placeholder 2">
                <a:extLst>
                  <a:ext uri="{FF2B5EF4-FFF2-40B4-BE49-F238E27FC236}">
                    <a16:creationId xmlns:a16="http://schemas.microsoft.com/office/drawing/2014/main" id="{99AE0885-CAD7-D90C-F908-23F6F8CAD7FD}"/>
                  </a:ext>
                </a:extLst>
              </p:cNvPr>
              <p:cNvSpPr>
                <a:spLocks noGrp="1" noRot="1" noChangeAspect="1" noMove="1" noResize="1" noEditPoints="1" noAdjustHandles="1" noChangeArrowheads="1" noChangeShapeType="1" noTextEdit="1"/>
              </p:cNvSpPr>
              <p:nvPr>
                <p:ph idx="1"/>
              </p:nvPr>
            </p:nvSpPr>
            <p:spPr>
              <a:xfrm>
                <a:off x="838200" y="1387643"/>
                <a:ext cx="10515600" cy="4717131"/>
              </a:xfrm>
              <a:blipFill>
                <a:blip r:embed="rId3"/>
                <a:stretch>
                  <a:fillRect l="-1043" t="-219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29</a:t>
            </a:fld>
            <a:endParaRPr lang="en-US"/>
          </a:p>
        </p:txBody>
      </p:sp>
      <p:pic>
        <p:nvPicPr>
          <p:cNvPr id="6" name="Picture 2" descr="Probability density plots of gamma distributions">
            <a:extLst>
              <a:ext uri="{FF2B5EF4-FFF2-40B4-BE49-F238E27FC236}">
                <a16:creationId xmlns:a16="http://schemas.microsoft.com/office/drawing/2014/main" id="{ED666BA5-21F2-AD23-48FA-EBC9B09FC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3061" y="1887509"/>
            <a:ext cx="5713412" cy="428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27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Mục</a:t>
            </a:r>
            <a:r>
              <a:rPr lang="en-US" sz="5400"/>
              <a:t> </a:t>
            </a:r>
            <a:r>
              <a:rPr lang="en-US" sz="5400" err="1"/>
              <a:t>tiêu</a:t>
            </a:r>
            <a:r>
              <a:rPr lang="en-US" sz="5400"/>
              <a:t> </a:t>
            </a:r>
            <a:r>
              <a:rPr lang="en-US" sz="5400" err="1"/>
              <a:t>lớp</a:t>
            </a:r>
            <a:r>
              <a:rPr lang="en-US" sz="5400"/>
              <a:t> </a:t>
            </a:r>
            <a:r>
              <a:rPr lang="en-US" sz="5400" err="1"/>
              <a:t>học</a:t>
            </a:r>
            <a:endParaRPr lang="en-US" sz="5400"/>
          </a:p>
        </p:txBody>
      </p:sp>
      <p:sp>
        <p:nvSpPr>
          <p:cNvPr id="6" name="Content Placeholder 5">
            <a:extLst>
              <a:ext uri="{FF2B5EF4-FFF2-40B4-BE49-F238E27FC236}">
                <a16:creationId xmlns:a16="http://schemas.microsoft.com/office/drawing/2014/main" id="{E695415D-6686-7116-3C09-B1B91B1B1482}"/>
              </a:ext>
            </a:extLst>
          </p:cNvPr>
          <p:cNvSpPr>
            <a:spLocks noGrp="1"/>
          </p:cNvSpPr>
          <p:nvPr>
            <p:ph idx="1"/>
          </p:nvPr>
        </p:nvSpPr>
        <p:spPr/>
        <p:txBody>
          <a:bodyPr/>
          <a:lstStyle/>
          <a:p>
            <a:pPr>
              <a:lnSpc>
                <a:spcPct val="200000"/>
              </a:lnSpc>
            </a:pPr>
            <a:r>
              <a:rPr lang="en-US" err="1"/>
              <a:t>Giới</a:t>
            </a:r>
            <a:r>
              <a:rPr lang="en-US"/>
              <a:t> </a:t>
            </a:r>
            <a:r>
              <a:rPr lang="en-US" err="1"/>
              <a:t>thiệu</a:t>
            </a:r>
            <a:r>
              <a:rPr lang="en-US"/>
              <a:t> </a:t>
            </a:r>
            <a:r>
              <a:rPr lang="en-US" err="1"/>
              <a:t>khái</a:t>
            </a:r>
            <a:r>
              <a:rPr lang="en-US"/>
              <a:t> </a:t>
            </a:r>
            <a:r>
              <a:rPr lang="en-US" err="1"/>
              <a:t>niệm</a:t>
            </a:r>
            <a:r>
              <a:rPr lang="en-US"/>
              <a:t> </a:t>
            </a:r>
            <a:r>
              <a:rPr lang="en-US" err="1"/>
              <a:t>cơ</a:t>
            </a:r>
            <a:r>
              <a:rPr lang="en-US"/>
              <a:t> </a:t>
            </a:r>
            <a:r>
              <a:rPr lang="en-US" err="1"/>
              <a:t>bản</a:t>
            </a:r>
            <a:r>
              <a:rPr lang="en-US"/>
              <a:t> </a:t>
            </a:r>
            <a:r>
              <a:rPr lang="en-US" err="1"/>
              <a:t>của</a:t>
            </a:r>
            <a:r>
              <a:rPr lang="en-US"/>
              <a:t> </a:t>
            </a:r>
            <a:r>
              <a:rPr lang="en-US" err="1"/>
              <a:t>các</a:t>
            </a:r>
            <a:r>
              <a:rPr lang="en-US"/>
              <a:t> </a:t>
            </a:r>
            <a:r>
              <a:rPr lang="en-US" err="1"/>
              <a:t>phương</a:t>
            </a:r>
            <a:r>
              <a:rPr lang="en-US"/>
              <a:t> </a:t>
            </a:r>
            <a:r>
              <a:rPr lang="en-US" err="1"/>
              <a:t>pháp</a:t>
            </a:r>
            <a:r>
              <a:rPr lang="en-US"/>
              <a:t> </a:t>
            </a:r>
            <a:r>
              <a:rPr lang="en-US" err="1"/>
              <a:t>định</a:t>
            </a:r>
            <a:r>
              <a:rPr lang="en-US"/>
              <a:t> </a:t>
            </a:r>
            <a:r>
              <a:rPr lang="en-US" err="1"/>
              <a:t>lượng</a:t>
            </a:r>
            <a:r>
              <a:rPr lang="en-US"/>
              <a:t> </a:t>
            </a:r>
            <a:r>
              <a:rPr lang="en-US" err="1"/>
              <a:t>và</a:t>
            </a:r>
            <a:r>
              <a:rPr lang="en-US"/>
              <a:t> </a:t>
            </a:r>
            <a:r>
              <a:rPr lang="en-US" err="1"/>
              <a:t>thống</a:t>
            </a:r>
            <a:r>
              <a:rPr lang="en-US"/>
              <a:t> </a:t>
            </a:r>
            <a:r>
              <a:rPr lang="en-US" err="1"/>
              <a:t>kê</a:t>
            </a:r>
            <a:endParaRPr lang="en-US"/>
          </a:p>
          <a:p>
            <a:pPr>
              <a:lnSpc>
                <a:spcPct val="200000"/>
              </a:lnSpc>
            </a:pPr>
            <a:r>
              <a:rPr lang="en-US" err="1"/>
              <a:t>Xác</a:t>
            </a:r>
            <a:r>
              <a:rPr lang="en-US"/>
              <a:t> </a:t>
            </a:r>
            <a:r>
              <a:rPr lang="en-US" err="1"/>
              <a:t>định</a:t>
            </a:r>
            <a:r>
              <a:rPr lang="en-US"/>
              <a:t> </a:t>
            </a:r>
            <a:r>
              <a:rPr lang="en-US" err="1"/>
              <a:t>vấn</a:t>
            </a:r>
            <a:r>
              <a:rPr lang="en-US"/>
              <a:t> </a:t>
            </a:r>
            <a:r>
              <a:rPr lang="en-US" err="1"/>
              <a:t>đề</a:t>
            </a:r>
            <a:r>
              <a:rPr lang="en-US"/>
              <a:t> </a:t>
            </a:r>
            <a:r>
              <a:rPr lang="en-US" err="1"/>
              <a:t>và</a:t>
            </a:r>
            <a:r>
              <a:rPr lang="en-US"/>
              <a:t> </a:t>
            </a:r>
            <a:r>
              <a:rPr lang="en-US" err="1"/>
              <a:t>định</a:t>
            </a:r>
            <a:r>
              <a:rPr lang="en-US"/>
              <a:t> </a:t>
            </a:r>
            <a:r>
              <a:rPr lang="en-US" err="1"/>
              <a:t>hướng</a:t>
            </a:r>
            <a:r>
              <a:rPr lang="en-US"/>
              <a:t> </a:t>
            </a:r>
            <a:r>
              <a:rPr lang="en-US" err="1"/>
              <a:t>phương</a:t>
            </a:r>
            <a:r>
              <a:rPr lang="en-US"/>
              <a:t> </a:t>
            </a:r>
            <a:r>
              <a:rPr lang="en-US" err="1"/>
              <a:t>pháp</a:t>
            </a:r>
            <a:r>
              <a:rPr lang="en-US"/>
              <a:t> </a:t>
            </a:r>
            <a:r>
              <a:rPr lang="en-US" err="1"/>
              <a:t>sử</a:t>
            </a:r>
            <a:r>
              <a:rPr lang="en-US"/>
              <a:t> </a:t>
            </a:r>
            <a:r>
              <a:rPr lang="en-US" err="1"/>
              <a:t>dụng</a:t>
            </a:r>
            <a:r>
              <a:rPr lang="en-US"/>
              <a:t> (</a:t>
            </a:r>
            <a:r>
              <a:rPr lang="en-US" err="1"/>
              <a:t>tên</a:t>
            </a:r>
            <a:r>
              <a:rPr lang="en-US"/>
              <a:t> </a:t>
            </a:r>
            <a:r>
              <a:rPr lang="en-US" err="1"/>
              <a:t>phương</a:t>
            </a:r>
            <a:r>
              <a:rPr lang="en-US"/>
              <a:t> </a:t>
            </a:r>
            <a:r>
              <a:rPr lang="en-US" err="1"/>
              <a:t>pháp</a:t>
            </a:r>
            <a:r>
              <a:rPr lang="en-US"/>
              <a:t>)</a:t>
            </a:r>
          </a:p>
          <a:p>
            <a:endParaRPr lang="en-US"/>
          </a:p>
          <a:p>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a:t>
            </a:fld>
            <a:endParaRPr lang="en-US"/>
          </a:p>
        </p:txBody>
      </p:sp>
      <p:sp>
        <p:nvSpPr>
          <p:cNvPr id="9" name="Footer Placeholder 3">
            <a:extLst>
              <a:ext uri="{FF2B5EF4-FFF2-40B4-BE49-F238E27FC236}">
                <a16:creationId xmlns:a16="http://schemas.microsoft.com/office/drawing/2014/main" id="{48E3D8A4-6D3B-44D7-3846-07E55980F3B8}"/>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accent1">
                    <a:lumMod val="50000"/>
                  </a:schemeClr>
                </a:solidFill>
              </a:rPr>
              <a:t>Research: Why, what, &amp; how?</a:t>
            </a:r>
          </a:p>
        </p:txBody>
      </p:sp>
    </p:spTree>
    <p:extLst>
      <p:ext uri="{BB962C8B-B14F-4D97-AF65-F5344CB8AC3E}">
        <p14:creationId xmlns:p14="http://schemas.microsoft.com/office/powerpoint/2010/main" val="3782767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Phân</a:t>
            </a:r>
            <a:r>
              <a:rPr lang="en-US" sz="5400"/>
              <a:t> </a:t>
            </a:r>
            <a:r>
              <a:rPr lang="en-US" sz="5400" err="1"/>
              <a:t>phối</a:t>
            </a:r>
            <a:r>
              <a:rPr lang="en-US" sz="5400"/>
              <a:t> </a:t>
            </a:r>
            <a:r>
              <a:rPr lang="en-US" sz="5400" err="1"/>
              <a:t>biến</a:t>
            </a:r>
            <a:r>
              <a:rPr lang="en-US" sz="5400"/>
              <a:t> </a:t>
            </a:r>
            <a:r>
              <a:rPr lang="en-US" sz="5400" err="1"/>
              <a:t>rời</a:t>
            </a:r>
            <a:r>
              <a:rPr lang="en-US" sz="5400"/>
              <a:t> </a:t>
            </a:r>
            <a:r>
              <a:rPr lang="en-US" sz="5400" err="1"/>
              <a:t>rạc</a:t>
            </a:r>
            <a:endParaRPr lang="en-US" sz="54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r>
                  <a:rPr lang="en-US" err="1"/>
                  <a:t>Phân</a:t>
                </a:r>
                <a:r>
                  <a:rPr lang="en-US"/>
                  <a:t> </a:t>
                </a:r>
                <a:r>
                  <a:rPr lang="en-US" err="1"/>
                  <a:t>phối</a:t>
                </a:r>
                <a:r>
                  <a:rPr lang="en-US"/>
                  <a:t> </a:t>
                </a:r>
                <a:r>
                  <a:rPr lang="en-US" err="1"/>
                  <a:t>biến</a:t>
                </a:r>
                <a:r>
                  <a:rPr lang="en-US"/>
                  <a:t> </a:t>
                </a:r>
                <a:r>
                  <a:rPr lang="en-US" err="1"/>
                  <a:t>nhị</a:t>
                </a:r>
                <a:r>
                  <a:rPr lang="en-US"/>
                  <a:t> </a:t>
                </a:r>
                <a:r>
                  <a:rPr lang="en-US" err="1"/>
                  <a:t>phân</a:t>
                </a:r>
                <a:r>
                  <a:rPr lang="en-US"/>
                  <a:t> </a:t>
                </a:r>
                <a14:m>
                  <m:oMath xmlns:m="http://schemas.openxmlformats.org/officeDocument/2006/math">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endParaRPr lang="en-US" b="0"/>
              </a:p>
              <a:p>
                <a:endParaRPr lang="en-US"/>
              </a:p>
            </p:txBody>
          </p:sp>
        </mc:Choice>
        <mc:Fallback xmlns="">
          <p:sp>
            <p:nvSpPr>
              <p:cNvPr id="3" name="Content Placeholder 2">
                <a:extLst>
                  <a:ext uri="{FF2B5EF4-FFF2-40B4-BE49-F238E27FC236}">
                    <a16:creationId xmlns:a16="http://schemas.microsoft.com/office/drawing/2014/main" id="{99AE0885-CAD7-D90C-F908-23F6F8CAD7FD}"/>
                  </a:ext>
                </a:extLst>
              </p:cNvPr>
              <p:cNvSpPr>
                <a:spLocks noGrp="1" noRot="1" noChangeAspect="1" noMove="1" noResize="1" noEditPoints="1" noAdjustHandles="1" noChangeArrowheads="1" noChangeShapeType="1" noTextEdit="1"/>
              </p:cNvSpPr>
              <p:nvPr>
                <p:ph idx="1"/>
              </p:nvPr>
            </p:nvSpPr>
            <p:spPr>
              <a:xfrm>
                <a:off x="838200" y="1387643"/>
                <a:ext cx="10515600" cy="4717131"/>
              </a:xfrm>
              <a:blipFill>
                <a:blip r:embed="rId3"/>
                <a:stretch>
                  <a:fillRect l="-1043" t="-219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30</a:t>
            </a:fld>
            <a:endParaRPr lang="en-US"/>
          </a:p>
        </p:txBody>
      </p:sp>
      <p:pic>
        <p:nvPicPr>
          <p:cNvPr id="8196" name="Picture 4" descr="Probability mass function for the binomial distribution">
            <a:extLst>
              <a:ext uri="{FF2B5EF4-FFF2-40B4-BE49-F238E27FC236}">
                <a16:creationId xmlns:a16="http://schemas.microsoft.com/office/drawing/2014/main" id="{34A9CAF6-EC38-E92E-B286-3444F7B03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915" y="1532958"/>
            <a:ext cx="5196525" cy="3459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82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Phân</a:t>
            </a:r>
            <a:r>
              <a:rPr lang="en-US" sz="5400"/>
              <a:t> </a:t>
            </a:r>
            <a:r>
              <a:rPr lang="en-US" sz="5400" err="1"/>
              <a:t>phối</a:t>
            </a:r>
            <a:r>
              <a:rPr lang="en-US" sz="5400"/>
              <a:t> </a:t>
            </a:r>
            <a:r>
              <a:rPr lang="en-US" sz="5400" err="1"/>
              <a:t>biến</a:t>
            </a:r>
            <a:r>
              <a:rPr lang="en-US" sz="5400"/>
              <a:t> </a:t>
            </a:r>
            <a:r>
              <a:rPr lang="en-US" sz="5400" err="1"/>
              <a:t>rời</a:t>
            </a:r>
            <a:r>
              <a:rPr lang="en-US" sz="5400"/>
              <a:t> </a:t>
            </a:r>
            <a:r>
              <a:rPr lang="en-US" sz="5400" err="1"/>
              <a:t>rạc</a:t>
            </a:r>
            <a:endParaRPr lang="en-US" sz="540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r>
                  <a:rPr lang="en-US"/>
                  <a:t>Phân </a:t>
                </a:r>
                <a:r>
                  <a:rPr lang="en-US" err="1"/>
                  <a:t>phối</a:t>
                </a:r>
                <a:r>
                  <a:rPr lang="en-US"/>
                  <a:t> </a:t>
                </a:r>
                <a:r>
                  <a:rPr lang="en-US" err="1"/>
                  <a:t>biến</a:t>
                </a:r>
                <a:r>
                  <a:rPr lang="en-US"/>
                  <a:t> </a:t>
                </a:r>
                <a:r>
                  <a:rPr lang="en-US" err="1"/>
                  <a:t>nhị</a:t>
                </a:r>
                <a:r>
                  <a:rPr lang="en-US"/>
                  <a:t> </a:t>
                </a:r>
                <a:r>
                  <a:rPr lang="en-US" err="1"/>
                  <a:t>phân</a:t>
                </a:r>
                <a:r>
                  <a:rPr lang="en-US"/>
                  <a:t> </a:t>
                </a:r>
                <a14:m>
                  <m:oMath xmlns:m="http://schemas.openxmlformats.org/officeDocument/2006/math">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endParaRPr lang="en-US"/>
              </a:p>
              <a:p>
                <a:r>
                  <a:rPr lang="en-US" b="0" err="1"/>
                  <a:t>Ph</a:t>
                </a:r>
                <a:r>
                  <a:rPr lang="en-US" err="1"/>
                  <a:t>ân</a:t>
                </a:r>
                <a:r>
                  <a:rPr lang="en-US"/>
                  <a:t> </a:t>
                </a:r>
                <a:r>
                  <a:rPr lang="en-US" err="1"/>
                  <a:t>phối</a:t>
                </a:r>
                <a:r>
                  <a:rPr lang="en-US"/>
                  <a:t> </a:t>
                </a:r>
                <a:r>
                  <a:rPr lang="en-US" err="1"/>
                  <a:t>đa</a:t>
                </a:r>
                <a:r>
                  <a:rPr lang="en-US"/>
                  <a:t> </a:t>
                </a:r>
                <a:r>
                  <a:rPr lang="en-US" err="1"/>
                  <a:t>thức</a:t>
                </a:r>
                <a:endParaRPr lang="en-US" b="0"/>
              </a:p>
              <a:p>
                <a:pPr marL="0" indent="0">
                  <a:buNone/>
                </a:pPr>
                <a:endParaRPr lang="en-US"/>
              </a:p>
            </p:txBody>
          </p:sp>
        </mc:Choice>
        <mc:Fallback xmlns="">
          <p:sp>
            <p:nvSpPr>
              <p:cNvPr id="3" name="Content Placeholder 2">
                <a:extLst>
                  <a:ext uri="{FF2B5EF4-FFF2-40B4-BE49-F238E27FC236}">
                    <a16:creationId xmlns:a16="http://schemas.microsoft.com/office/drawing/2014/main" id="{99AE0885-CAD7-D90C-F908-23F6F8CAD7FD}"/>
                  </a:ext>
                </a:extLst>
              </p:cNvPr>
              <p:cNvSpPr>
                <a:spLocks noGrp="1" noRot="1" noChangeAspect="1" noMove="1" noResize="1" noEditPoints="1" noAdjustHandles="1" noChangeArrowheads="1" noChangeShapeType="1" noTextEdit="1"/>
              </p:cNvSpPr>
              <p:nvPr>
                <p:ph idx="1"/>
              </p:nvPr>
            </p:nvSpPr>
            <p:spPr>
              <a:xfrm>
                <a:off x="838200" y="1387643"/>
                <a:ext cx="10515600" cy="4717131"/>
              </a:xfrm>
              <a:blipFill>
                <a:blip r:embed="rId3"/>
                <a:stretch>
                  <a:fillRect l="-1043" t="-219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31</a:t>
            </a:fld>
            <a:endParaRPr lang="en-US"/>
          </a:p>
        </p:txBody>
      </p:sp>
      <p:pic>
        <p:nvPicPr>
          <p:cNvPr id="10242" name="Picture 2" descr="Figure contains an axes object. The axes object with title Trinomial Distribution, xlabel x indexOf 1 baseline x_1, ylabel x indexOf 2 baseline x_2 contains 11 objects of type surface.">
            <a:extLst>
              <a:ext uri="{FF2B5EF4-FFF2-40B4-BE49-F238E27FC236}">
                <a16:creationId xmlns:a16="http://schemas.microsoft.com/office/drawing/2014/main" id="{AA7AF32C-A8A8-611E-DF58-22B72815AD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14"/>
          <a:stretch/>
        </p:blipFill>
        <p:spPr bwMode="auto">
          <a:xfrm>
            <a:off x="6096000" y="1839118"/>
            <a:ext cx="5505343" cy="433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646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Biến</a:t>
            </a:r>
            <a:r>
              <a:rPr lang="en-US" sz="5400"/>
              <a:t> </a:t>
            </a:r>
            <a:r>
              <a:rPr lang="en-US" sz="5400" err="1"/>
              <a:t>đếm</a:t>
            </a:r>
            <a:r>
              <a:rPr lang="en-US" sz="540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r>
                  <a:rPr lang="en-US"/>
                  <a:t>Phân </a:t>
                </a:r>
                <a:r>
                  <a:rPr lang="en-US" err="1"/>
                  <a:t>phối</a:t>
                </a:r>
                <a:r>
                  <a:rPr lang="en-US"/>
                  <a:t> </a:t>
                </a:r>
                <a:r>
                  <a:rPr lang="en-US" err="1"/>
                  <a:t>biến</a:t>
                </a:r>
                <a:r>
                  <a:rPr lang="en-US"/>
                  <a:t> </a:t>
                </a:r>
                <a:r>
                  <a:rPr lang="en-US" err="1"/>
                  <a:t>nhị</a:t>
                </a:r>
                <a:r>
                  <a:rPr lang="en-US"/>
                  <a:t> </a:t>
                </a:r>
                <a:r>
                  <a:rPr lang="en-US" err="1"/>
                  <a:t>phân</a:t>
                </a:r>
                <a:r>
                  <a:rPr lang="en-US"/>
                  <a:t> </a:t>
                </a:r>
                <a14:m>
                  <m:oMath xmlns:m="http://schemas.openxmlformats.org/officeDocument/2006/math">
                    <m:r>
                      <a:rPr lang="en-US" i="1">
                        <a:latin typeface="Cambria Math" panose="02040503050406030204" pitchFamily="18" charset="0"/>
                      </a:rPr>
                      <m:t>𝐵</m:t>
                    </m:r>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𝑝</m:t>
                        </m:r>
                      </m:e>
                    </m:d>
                  </m:oMath>
                </a14:m>
                <a:endParaRPr lang="en-US"/>
              </a:p>
              <a:p>
                <a:r>
                  <a:rPr lang="en-US" err="1"/>
                  <a:t>Phân</a:t>
                </a:r>
                <a:r>
                  <a:rPr lang="en-US"/>
                  <a:t> </a:t>
                </a:r>
                <a:r>
                  <a:rPr lang="en-US" err="1"/>
                  <a:t>phối</a:t>
                </a:r>
                <a:r>
                  <a:rPr lang="en-US"/>
                  <a:t> </a:t>
                </a:r>
                <a:r>
                  <a:rPr lang="en-US" err="1"/>
                  <a:t>đa</a:t>
                </a:r>
                <a:r>
                  <a:rPr lang="en-US"/>
                  <a:t> </a:t>
                </a:r>
                <a:r>
                  <a:rPr lang="en-US" err="1"/>
                  <a:t>thức</a:t>
                </a:r>
                <a:endParaRPr lang="en-US"/>
              </a:p>
              <a:p>
                <a:r>
                  <a:rPr lang="en-US" b="0" err="1"/>
                  <a:t>Phân</a:t>
                </a:r>
                <a:r>
                  <a:rPr lang="en-US" b="0"/>
                  <a:t> </a:t>
                </a:r>
                <a:r>
                  <a:rPr lang="en-US" b="0" err="1"/>
                  <a:t>phối</a:t>
                </a:r>
                <a:r>
                  <a:rPr lang="en-US" b="0"/>
                  <a:t> Poisson </a:t>
                </a:r>
                <a14:m>
                  <m:oMath xmlns:m="http://schemas.openxmlformats.org/officeDocument/2006/math">
                    <m:r>
                      <a:rPr lang="en-US" b="0" i="1" smtClean="0">
                        <a:latin typeface="Cambria Math" panose="02040503050406030204" pitchFamily="18" charset="0"/>
                      </a:rPr>
                      <m:t>𝑃𝑜𝑖𝑠</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a14:m>
                <a:endParaRPr lang="en-US" b="0"/>
              </a:p>
              <a:p>
                <a:endParaRPr lang="en-US"/>
              </a:p>
            </p:txBody>
          </p:sp>
        </mc:Choice>
        <mc:Fallback xmlns="">
          <p:sp>
            <p:nvSpPr>
              <p:cNvPr id="3" name="Content Placeholder 2">
                <a:extLst>
                  <a:ext uri="{FF2B5EF4-FFF2-40B4-BE49-F238E27FC236}">
                    <a16:creationId xmlns:a16="http://schemas.microsoft.com/office/drawing/2014/main" id="{99AE0885-CAD7-D90C-F908-23F6F8CAD7FD}"/>
                  </a:ext>
                </a:extLst>
              </p:cNvPr>
              <p:cNvSpPr>
                <a:spLocks noGrp="1" noRot="1" noChangeAspect="1" noMove="1" noResize="1" noEditPoints="1" noAdjustHandles="1" noChangeArrowheads="1" noChangeShapeType="1" noTextEdit="1"/>
              </p:cNvSpPr>
              <p:nvPr>
                <p:ph idx="1"/>
              </p:nvPr>
            </p:nvSpPr>
            <p:spPr>
              <a:xfrm>
                <a:off x="838200" y="1387643"/>
                <a:ext cx="10515600" cy="4717131"/>
              </a:xfrm>
              <a:blipFill>
                <a:blip r:embed="rId3"/>
                <a:stretch>
                  <a:fillRect l="-1043" t="-219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32</a:t>
            </a:fld>
            <a:endParaRPr lang="en-US"/>
          </a:p>
        </p:txBody>
      </p:sp>
      <p:pic>
        <p:nvPicPr>
          <p:cNvPr id="7170" name="Picture 2">
            <a:extLst>
              <a:ext uri="{FF2B5EF4-FFF2-40B4-BE49-F238E27FC236}">
                <a16:creationId xmlns:a16="http://schemas.microsoft.com/office/drawing/2014/main" id="{1A40DE93-442F-A7E1-49B1-331D795FA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0115" y="2448525"/>
            <a:ext cx="5059365" cy="390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803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err="1"/>
              <a:t>Bài</a:t>
            </a:r>
            <a:r>
              <a:rPr lang="en-US"/>
              <a:t> </a:t>
            </a:r>
            <a:r>
              <a:rPr lang="en-US" err="1"/>
              <a:t>tập</a:t>
            </a:r>
            <a:endParaRPr lang="en-GB"/>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33</a:t>
            </a:fld>
            <a:endParaRPr lang="en-US"/>
          </a:p>
        </p:txBody>
      </p:sp>
      <p:pic>
        <p:nvPicPr>
          <p:cNvPr id="7" name="Picture 6">
            <a:extLst>
              <a:ext uri="{FF2B5EF4-FFF2-40B4-BE49-F238E27FC236}">
                <a16:creationId xmlns:a16="http://schemas.microsoft.com/office/drawing/2014/main" id="{835505D4-8550-87A0-2553-2CE6D2B6F23A}"/>
              </a:ext>
            </a:extLst>
          </p:cNvPr>
          <p:cNvPicPr>
            <a:picLocks noChangeAspect="1"/>
          </p:cNvPicPr>
          <p:nvPr/>
        </p:nvPicPr>
        <p:blipFill>
          <a:blip r:embed="rId2"/>
          <a:stretch>
            <a:fillRect/>
          </a:stretch>
        </p:blipFill>
        <p:spPr>
          <a:xfrm>
            <a:off x="2641600" y="365126"/>
            <a:ext cx="9201967" cy="5606083"/>
          </a:xfrm>
          <a:prstGeom prst="rect">
            <a:avLst/>
          </a:prstGeom>
        </p:spPr>
      </p:pic>
    </p:spTree>
    <p:extLst>
      <p:ext uri="{BB962C8B-B14F-4D97-AF65-F5344CB8AC3E}">
        <p14:creationId xmlns:p14="http://schemas.microsoft.com/office/powerpoint/2010/main" val="524217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Nguồn</a:t>
            </a:r>
            <a:r>
              <a:rPr lang="en-US" sz="5400"/>
              <a:t> </a:t>
            </a:r>
            <a:r>
              <a:rPr lang="en-US" sz="5400" err="1"/>
              <a:t>dữ</a:t>
            </a:r>
            <a:r>
              <a:rPr lang="en-US" sz="5400"/>
              <a:t> </a:t>
            </a:r>
            <a:r>
              <a:rPr lang="en-US" sz="5400" err="1"/>
              <a:t>liệu</a:t>
            </a:r>
            <a:endParaRPr lang="en-US" sz="5400"/>
          </a:p>
        </p:txBody>
      </p:sp>
      <p:graphicFrame>
        <p:nvGraphicFramePr>
          <p:cNvPr id="15" name="Content Placeholder 11">
            <a:extLst>
              <a:ext uri="{FF2B5EF4-FFF2-40B4-BE49-F238E27FC236}">
                <a16:creationId xmlns:a16="http://schemas.microsoft.com/office/drawing/2014/main" id="{3D60E29C-3DBF-2E3A-5095-3E21BD8659C5}"/>
              </a:ext>
            </a:extLst>
          </p:cNvPr>
          <p:cNvGraphicFramePr>
            <a:graphicFrameLocks noGrp="1"/>
          </p:cNvGraphicFramePr>
          <p:nvPr>
            <p:ph idx="1"/>
          </p:nvPr>
        </p:nvGraphicFramePr>
        <p:xfrm>
          <a:off x="838200" y="1459832"/>
          <a:ext cx="10515600" cy="4717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34</a:t>
            </a:fld>
            <a:endParaRPr lang="en-US"/>
          </a:p>
        </p:txBody>
      </p:sp>
    </p:spTree>
    <p:extLst>
      <p:ext uri="{BB962C8B-B14F-4D97-AF65-F5344CB8AC3E}">
        <p14:creationId xmlns:p14="http://schemas.microsoft.com/office/powerpoint/2010/main" val="2752806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Nguồn</a:t>
            </a:r>
            <a:r>
              <a:rPr lang="en-US" sz="5400"/>
              <a:t> </a:t>
            </a:r>
            <a:r>
              <a:rPr lang="en-US" sz="5400" err="1"/>
              <a:t>dữ</a:t>
            </a:r>
            <a:r>
              <a:rPr lang="en-US" sz="5400"/>
              <a:t> </a:t>
            </a:r>
            <a:r>
              <a:rPr lang="en-US" sz="5400" err="1"/>
              <a:t>liệu</a:t>
            </a:r>
            <a:endParaRPr lang="en-US" sz="5400"/>
          </a:p>
        </p:txBody>
      </p:sp>
      <p:graphicFrame>
        <p:nvGraphicFramePr>
          <p:cNvPr id="15" name="Content Placeholder 11">
            <a:extLst>
              <a:ext uri="{FF2B5EF4-FFF2-40B4-BE49-F238E27FC236}">
                <a16:creationId xmlns:a16="http://schemas.microsoft.com/office/drawing/2014/main" id="{3D60E29C-3DBF-2E3A-5095-3E21BD8659C5}"/>
              </a:ext>
            </a:extLst>
          </p:cNvPr>
          <p:cNvGraphicFramePr>
            <a:graphicFrameLocks noGrp="1"/>
          </p:cNvGraphicFramePr>
          <p:nvPr>
            <p:ph idx="1"/>
          </p:nvPr>
        </p:nvGraphicFramePr>
        <p:xfrm>
          <a:off x="838200" y="1459832"/>
          <a:ext cx="10515600" cy="4717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35</a:t>
            </a:fld>
            <a:endParaRPr lang="en-US"/>
          </a:p>
        </p:txBody>
      </p:sp>
    </p:spTree>
    <p:extLst>
      <p:ext uri="{BB962C8B-B14F-4D97-AF65-F5344CB8AC3E}">
        <p14:creationId xmlns:p14="http://schemas.microsoft.com/office/powerpoint/2010/main" val="2960905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45C04-D249-E62F-686A-2D2CF88FA021}"/>
              </a:ext>
            </a:extLst>
          </p:cNvPr>
          <p:cNvSpPr>
            <a:spLocks noGrp="1"/>
          </p:cNvSpPr>
          <p:nvPr>
            <p:ph type="title"/>
          </p:nvPr>
        </p:nvSpPr>
        <p:spPr/>
        <p:txBody>
          <a:bodyPr/>
          <a:lstStyle/>
          <a:p>
            <a:r>
              <a:rPr lang="en-GB" err="1"/>
              <a:t>Bảng</a:t>
            </a:r>
            <a:r>
              <a:rPr lang="en-GB"/>
              <a:t> </a:t>
            </a:r>
            <a:r>
              <a:rPr lang="en-GB" err="1"/>
              <a:t>hỏi</a:t>
            </a:r>
            <a:endParaRPr lang="en-GB"/>
          </a:p>
        </p:txBody>
      </p:sp>
      <p:sp>
        <p:nvSpPr>
          <p:cNvPr id="4" name="Footer Placeholder 3">
            <a:extLst>
              <a:ext uri="{FF2B5EF4-FFF2-40B4-BE49-F238E27FC236}">
                <a16:creationId xmlns:a16="http://schemas.microsoft.com/office/drawing/2014/main" id="{4AA0E047-9ED4-336B-E120-7127138BCDA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5637D96-E180-4B04-4A0A-9C9795218929}"/>
              </a:ext>
            </a:extLst>
          </p:cNvPr>
          <p:cNvSpPr>
            <a:spLocks noGrp="1"/>
          </p:cNvSpPr>
          <p:nvPr>
            <p:ph type="sldNum" sz="quarter" idx="12"/>
          </p:nvPr>
        </p:nvSpPr>
        <p:spPr/>
        <p:txBody>
          <a:bodyPr/>
          <a:lstStyle/>
          <a:p>
            <a:fld id="{558478D3-4DD5-4D7B-8D8D-7EA87687E863}" type="slidenum">
              <a:rPr lang="en-US" smtClean="0"/>
              <a:pPr/>
              <a:t>36</a:t>
            </a:fld>
            <a:endParaRPr lang="en-US"/>
          </a:p>
        </p:txBody>
      </p:sp>
      <p:pic>
        <p:nvPicPr>
          <p:cNvPr id="7" name="Picture 6">
            <a:extLst>
              <a:ext uri="{FF2B5EF4-FFF2-40B4-BE49-F238E27FC236}">
                <a16:creationId xmlns:a16="http://schemas.microsoft.com/office/drawing/2014/main" id="{17F8580A-C140-8423-712B-D5B7345FE4D7}"/>
              </a:ext>
            </a:extLst>
          </p:cNvPr>
          <p:cNvPicPr>
            <a:picLocks noChangeAspect="1"/>
          </p:cNvPicPr>
          <p:nvPr/>
        </p:nvPicPr>
        <p:blipFill>
          <a:blip r:embed="rId3"/>
          <a:stretch>
            <a:fillRect/>
          </a:stretch>
        </p:blipFill>
        <p:spPr>
          <a:xfrm>
            <a:off x="4783064" y="171457"/>
            <a:ext cx="6570735" cy="6015038"/>
          </a:xfrm>
          <a:prstGeom prst="rect">
            <a:avLst/>
          </a:prstGeom>
        </p:spPr>
      </p:pic>
      <p:sp>
        <p:nvSpPr>
          <p:cNvPr id="8" name="TextBox 7">
            <a:extLst>
              <a:ext uri="{FF2B5EF4-FFF2-40B4-BE49-F238E27FC236}">
                <a16:creationId xmlns:a16="http://schemas.microsoft.com/office/drawing/2014/main" id="{82188A3B-C52A-EED7-0FF3-F65A42A7E716}"/>
              </a:ext>
            </a:extLst>
          </p:cNvPr>
          <p:cNvSpPr txBox="1"/>
          <p:nvPr/>
        </p:nvSpPr>
        <p:spPr>
          <a:xfrm>
            <a:off x="2749899" y="6311194"/>
            <a:ext cx="8516408" cy="523220"/>
          </a:xfrm>
          <a:prstGeom prst="rect">
            <a:avLst/>
          </a:prstGeom>
          <a:noFill/>
        </p:spPr>
        <p:txBody>
          <a:bodyPr wrap="square" rtlCol="0">
            <a:spAutoFit/>
          </a:bodyPr>
          <a:lstStyle/>
          <a:p>
            <a:r>
              <a:rPr lang="en-US" sz="1300"/>
              <a:t>Source: </a:t>
            </a:r>
            <a:r>
              <a:rPr lang="en-US" sz="1400">
                <a:effectLst/>
              </a:rPr>
              <a:t>Fuchs, K. (2022). Survey dataset for the perceived consciousness towards environmental sustainability by undergraduate students. </a:t>
            </a:r>
            <a:r>
              <a:rPr lang="en-US" sz="1400" i="1">
                <a:effectLst/>
              </a:rPr>
              <a:t>Data in Brief</a:t>
            </a:r>
            <a:r>
              <a:rPr lang="en-US" sz="1400">
                <a:effectLst/>
              </a:rPr>
              <a:t>, </a:t>
            </a:r>
            <a:r>
              <a:rPr lang="en-US" sz="1400" i="1">
                <a:effectLst/>
              </a:rPr>
              <a:t>41</a:t>
            </a:r>
            <a:r>
              <a:rPr lang="en-US" sz="1400">
                <a:effectLst/>
              </a:rPr>
              <a:t>, 107985. </a:t>
            </a:r>
            <a:r>
              <a:rPr lang="en-US" sz="1400">
                <a:effectLst/>
                <a:hlinkClick r:id="rId4"/>
              </a:rPr>
              <a:t>https://doi.org/10.1016/j.dib.2022.107985</a:t>
            </a:r>
            <a:endParaRPr lang="en-GB" sz="1300"/>
          </a:p>
        </p:txBody>
      </p:sp>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C4213507-126B-4FCE-752C-612911A0E22A}"/>
                  </a:ext>
                </a:extLst>
              </p14:cNvPr>
              <p14:cNvContentPartPr/>
              <p14:nvPr/>
            </p14:nvContentPartPr>
            <p14:xfrm>
              <a:off x="4804560" y="3181320"/>
              <a:ext cx="2213280" cy="3058920"/>
            </p14:xfrm>
          </p:contentPart>
        </mc:Choice>
        <mc:Fallback xmlns="">
          <p:pic>
            <p:nvPicPr>
              <p:cNvPr id="3" name="Ink 2">
                <a:extLst>
                  <a:ext uri="{FF2B5EF4-FFF2-40B4-BE49-F238E27FC236}">
                    <a16:creationId xmlns:a16="http://schemas.microsoft.com/office/drawing/2014/main" id="{C4213507-126B-4FCE-752C-612911A0E22A}"/>
                  </a:ext>
                </a:extLst>
              </p:cNvPr>
              <p:cNvPicPr/>
              <p:nvPr/>
            </p:nvPicPr>
            <p:blipFill>
              <a:blip r:embed="rId6"/>
              <a:stretch>
                <a:fillRect/>
              </a:stretch>
            </p:blipFill>
            <p:spPr>
              <a:xfrm>
                <a:off x="4795200" y="3171960"/>
                <a:ext cx="2232000" cy="3077640"/>
              </a:xfrm>
              <a:prstGeom prst="rect">
                <a:avLst/>
              </a:prstGeom>
            </p:spPr>
          </p:pic>
        </mc:Fallback>
      </mc:AlternateContent>
    </p:spTree>
    <p:extLst>
      <p:ext uri="{BB962C8B-B14F-4D97-AF65-F5344CB8AC3E}">
        <p14:creationId xmlns:p14="http://schemas.microsoft.com/office/powerpoint/2010/main" val="1836980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p:txBody>
          <a:bodyPr/>
          <a:lstStyle/>
          <a:p>
            <a:r>
              <a:rPr lang="en-US" err="1"/>
              <a:t>Thiết</a:t>
            </a:r>
            <a:r>
              <a:rPr lang="en-US"/>
              <a:t> </a:t>
            </a:r>
            <a:r>
              <a:rPr lang="en-US" err="1"/>
              <a:t>kế</a:t>
            </a:r>
            <a:r>
              <a:rPr lang="en-US"/>
              <a:t> </a:t>
            </a:r>
            <a:r>
              <a:rPr lang="en-US" err="1"/>
              <a:t>bảng</a:t>
            </a:r>
            <a:r>
              <a:rPr lang="en-US"/>
              <a:t> </a:t>
            </a:r>
            <a:r>
              <a:rPr lang="en-US" err="1"/>
              <a:t>hỏi</a:t>
            </a:r>
            <a:endParaRPr lang="en-US"/>
          </a:p>
        </p:txBody>
      </p:sp>
      <p:sp>
        <p:nvSpPr>
          <p:cNvPr id="3" name="Content Placeholder 2">
            <a:extLst>
              <a:ext uri="{FF2B5EF4-FFF2-40B4-BE49-F238E27FC236}">
                <a16:creationId xmlns:a16="http://schemas.microsoft.com/office/drawing/2014/main" id="{9BD5E92D-605C-AF96-068D-CA7320107181}"/>
              </a:ext>
            </a:extLst>
          </p:cNvPr>
          <p:cNvSpPr>
            <a:spLocks noGrp="1"/>
          </p:cNvSpPr>
          <p:nvPr>
            <p:ph idx="1"/>
          </p:nvPr>
        </p:nvSpPr>
        <p:spPr/>
        <p:txBody>
          <a:bodyPr/>
          <a:lstStyle/>
          <a:p>
            <a:pPr>
              <a:lnSpc>
                <a:spcPct val="120000"/>
              </a:lnSpc>
            </a:pPr>
            <a:r>
              <a:rPr lang="en-US" err="1"/>
              <a:t>Phạm</a:t>
            </a:r>
            <a:r>
              <a:rPr lang="en-US"/>
              <a:t> </a:t>
            </a:r>
            <a:r>
              <a:rPr lang="en-US" err="1"/>
              <a:t>trù</a:t>
            </a:r>
            <a:r>
              <a:rPr lang="en-US"/>
              <a:t> (Construct) </a:t>
            </a:r>
            <a:r>
              <a:rPr lang="en-US" err="1"/>
              <a:t>cần</a:t>
            </a:r>
            <a:r>
              <a:rPr lang="en-US"/>
              <a:t> </a:t>
            </a:r>
            <a:r>
              <a:rPr lang="en-US" err="1"/>
              <a:t>quan</a:t>
            </a:r>
            <a:r>
              <a:rPr lang="en-US"/>
              <a:t> </a:t>
            </a:r>
            <a:r>
              <a:rPr lang="en-US" err="1"/>
              <a:t>tâm</a:t>
            </a:r>
            <a:endParaRPr lang="en-US"/>
          </a:p>
          <a:p>
            <a:pPr lvl="1">
              <a:lnSpc>
                <a:spcPct val="120000"/>
              </a:lnSpc>
            </a:pPr>
            <a:r>
              <a:rPr lang="en-US" err="1"/>
              <a:t>Là</a:t>
            </a:r>
            <a:r>
              <a:rPr lang="en-US"/>
              <a:t> </a:t>
            </a:r>
            <a:r>
              <a:rPr lang="en-US" err="1"/>
              <a:t>gì</a:t>
            </a:r>
            <a:r>
              <a:rPr lang="en-US"/>
              <a:t>?</a:t>
            </a:r>
          </a:p>
          <a:p>
            <a:pPr lvl="1">
              <a:lnSpc>
                <a:spcPct val="120000"/>
              </a:lnSpc>
            </a:pPr>
            <a:r>
              <a:rPr lang="en-US" b="1" err="1"/>
              <a:t>Làm</a:t>
            </a:r>
            <a:r>
              <a:rPr lang="en-US" b="1"/>
              <a:t> </a:t>
            </a:r>
            <a:r>
              <a:rPr lang="en-US" b="1" err="1"/>
              <a:t>sao</a:t>
            </a:r>
            <a:r>
              <a:rPr lang="en-US" b="1"/>
              <a:t> </a:t>
            </a:r>
            <a:r>
              <a:rPr lang="en-US" b="1" err="1"/>
              <a:t>để</a:t>
            </a:r>
            <a:r>
              <a:rPr lang="en-US" b="1"/>
              <a:t> </a:t>
            </a:r>
            <a:r>
              <a:rPr lang="en-US" b="1" err="1"/>
              <a:t>đo</a:t>
            </a:r>
            <a:r>
              <a:rPr lang="en-US" b="1"/>
              <a:t>?</a:t>
            </a:r>
          </a:p>
          <a:p>
            <a:pPr>
              <a:lnSpc>
                <a:spcPct val="120000"/>
              </a:lnSpc>
            </a:pPr>
            <a:r>
              <a:rPr lang="en-US" err="1"/>
              <a:t>Thiết</a:t>
            </a:r>
            <a:r>
              <a:rPr lang="en-US"/>
              <a:t> </a:t>
            </a:r>
            <a:r>
              <a:rPr lang="en-US" err="1"/>
              <a:t>kế</a:t>
            </a:r>
            <a:r>
              <a:rPr lang="en-US"/>
              <a:t> </a:t>
            </a:r>
            <a:r>
              <a:rPr lang="en-US" err="1"/>
              <a:t>bảng</a:t>
            </a:r>
            <a:r>
              <a:rPr lang="en-US"/>
              <a:t> </a:t>
            </a:r>
            <a:r>
              <a:rPr lang="en-US" err="1"/>
              <a:t>hỏi</a:t>
            </a:r>
            <a:r>
              <a:rPr lang="en-US"/>
              <a:t> </a:t>
            </a:r>
            <a:r>
              <a:rPr lang="en-US" err="1"/>
              <a:t>cần</a:t>
            </a:r>
            <a:r>
              <a:rPr lang="en-US"/>
              <a:t> </a:t>
            </a:r>
            <a:r>
              <a:rPr lang="en-US" err="1"/>
              <a:t>chú</a:t>
            </a:r>
            <a:r>
              <a:rPr lang="en-US"/>
              <a:t> ý</a:t>
            </a:r>
          </a:p>
          <a:p>
            <a:pPr lvl="1">
              <a:lnSpc>
                <a:spcPct val="120000"/>
              </a:lnSpc>
            </a:pPr>
            <a:r>
              <a:rPr lang="en-US" err="1"/>
              <a:t>Cách</a:t>
            </a:r>
            <a:r>
              <a:rPr lang="en-US"/>
              <a:t> </a:t>
            </a:r>
            <a:r>
              <a:rPr lang="en-US" err="1"/>
              <a:t>dùng</a:t>
            </a:r>
            <a:r>
              <a:rPr lang="en-US"/>
              <a:t> </a:t>
            </a:r>
            <a:r>
              <a:rPr lang="en-US" err="1"/>
              <a:t>từ</a:t>
            </a:r>
            <a:endParaRPr lang="en-US"/>
          </a:p>
          <a:p>
            <a:pPr lvl="1">
              <a:lnSpc>
                <a:spcPct val="120000"/>
              </a:lnSpc>
            </a:pPr>
            <a:r>
              <a:rPr lang="en-US" err="1"/>
              <a:t>Tránh</a:t>
            </a:r>
            <a:r>
              <a:rPr lang="en-US"/>
              <a:t> </a:t>
            </a:r>
            <a:r>
              <a:rPr lang="en-US" err="1"/>
              <a:t>việc</a:t>
            </a:r>
            <a:r>
              <a:rPr lang="en-US"/>
              <a:t> </a:t>
            </a:r>
            <a:r>
              <a:rPr lang="en-US" err="1"/>
              <a:t>sử</a:t>
            </a:r>
            <a:r>
              <a:rPr lang="en-US"/>
              <a:t> </a:t>
            </a:r>
            <a:r>
              <a:rPr lang="en-US" err="1"/>
              <a:t>dụng</a:t>
            </a:r>
            <a:r>
              <a:rPr lang="en-US"/>
              <a:t> </a:t>
            </a:r>
            <a:r>
              <a:rPr lang="en-US" err="1"/>
              <a:t>chỉ</a:t>
            </a:r>
            <a:r>
              <a:rPr lang="en-US"/>
              <a:t> </a:t>
            </a:r>
            <a:r>
              <a:rPr lang="en-US" err="1"/>
              <a:t>một</a:t>
            </a:r>
            <a:r>
              <a:rPr lang="en-US"/>
              <a:t> </a:t>
            </a:r>
            <a:r>
              <a:rPr lang="en-US" err="1"/>
              <a:t>câu</a:t>
            </a:r>
            <a:r>
              <a:rPr lang="en-US"/>
              <a:t> </a:t>
            </a:r>
            <a:r>
              <a:rPr lang="en-US" err="1"/>
              <a:t>hỏi</a:t>
            </a:r>
            <a:r>
              <a:rPr lang="en-US"/>
              <a:t> </a:t>
            </a:r>
            <a:r>
              <a:rPr lang="en-US" err="1"/>
              <a:t>để</a:t>
            </a:r>
            <a:r>
              <a:rPr lang="en-US"/>
              <a:t> </a:t>
            </a:r>
            <a:r>
              <a:rPr lang="en-US" err="1"/>
              <a:t>đo</a:t>
            </a:r>
            <a:r>
              <a:rPr lang="en-US"/>
              <a:t> </a:t>
            </a:r>
            <a:r>
              <a:rPr lang="en-US" err="1"/>
              <a:t>lường</a:t>
            </a:r>
            <a:r>
              <a:rPr lang="en-US"/>
              <a:t> </a:t>
            </a:r>
            <a:r>
              <a:rPr lang="en-US" err="1"/>
              <a:t>cho</a:t>
            </a:r>
            <a:r>
              <a:rPr lang="en-US"/>
              <a:t> 1 </a:t>
            </a:r>
            <a:r>
              <a:rPr lang="en-US" err="1"/>
              <a:t>phạm</a:t>
            </a:r>
            <a:r>
              <a:rPr lang="en-US"/>
              <a:t> </a:t>
            </a:r>
            <a:r>
              <a:rPr lang="en-US" err="1"/>
              <a:t>trù</a:t>
            </a:r>
            <a:endParaRPr lang="en-US"/>
          </a:p>
          <a:p>
            <a:pPr lvl="1">
              <a:lnSpc>
                <a:spcPct val="120000"/>
              </a:lnSpc>
            </a:pPr>
            <a:r>
              <a:rPr lang="en-US" err="1"/>
              <a:t>Tâm</a:t>
            </a:r>
            <a:r>
              <a:rPr lang="en-US"/>
              <a:t> </a:t>
            </a:r>
            <a:r>
              <a:rPr lang="en-US" err="1"/>
              <a:t>lý</a:t>
            </a:r>
            <a:r>
              <a:rPr lang="en-US"/>
              <a:t> </a:t>
            </a:r>
            <a:r>
              <a:rPr lang="en-US" err="1"/>
              <a:t>người</a:t>
            </a:r>
            <a:r>
              <a:rPr lang="en-US"/>
              <a:t> </a:t>
            </a:r>
            <a:r>
              <a:rPr lang="en-US" err="1"/>
              <a:t>hỏi</a:t>
            </a:r>
            <a:r>
              <a:rPr lang="en-US"/>
              <a:t> </a:t>
            </a:r>
            <a:r>
              <a:rPr lang="en-US" err="1"/>
              <a:t>và</a:t>
            </a:r>
            <a:r>
              <a:rPr lang="en-US"/>
              <a:t> </a:t>
            </a:r>
            <a:r>
              <a:rPr lang="en-US" err="1"/>
              <a:t>người</a:t>
            </a:r>
            <a:r>
              <a:rPr lang="en-US"/>
              <a:t> </a:t>
            </a:r>
            <a:r>
              <a:rPr lang="en-US" err="1"/>
              <a:t>trả</a:t>
            </a:r>
            <a:r>
              <a:rPr lang="en-US"/>
              <a:t> </a:t>
            </a:r>
            <a:r>
              <a:rPr lang="en-US" err="1"/>
              <a:t>lời</a:t>
            </a:r>
            <a:endParaRPr lang="en-US"/>
          </a:p>
          <a:p>
            <a:pPr lvl="1">
              <a:lnSpc>
                <a:spcPct val="120000"/>
              </a:lnSpc>
            </a:pPr>
            <a:r>
              <a:rPr lang="en-US" b="1" err="1"/>
              <a:t>Luôn</a:t>
            </a:r>
            <a:r>
              <a:rPr lang="en-US" b="1"/>
              <a:t> </a:t>
            </a:r>
            <a:r>
              <a:rPr lang="en-US" b="1" err="1"/>
              <a:t>luôn</a:t>
            </a:r>
            <a:r>
              <a:rPr lang="en-US" b="1"/>
              <a:t> </a:t>
            </a:r>
            <a:r>
              <a:rPr lang="en-US" b="1" err="1"/>
              <a:t>thử</a:t>
            </a:r>
            <a:r>
              <a:rPr lang="en-US" b="1"/>
              <a:t> </a:t>
            </a:r>
            <a:r>
              <a:rPr lang="en-US" b="1" err="1"/>
              <a:t>nghiệm</a:t>
            </a:r>
            <a:r>
              <a:rPr lang="en-US" b="1"/>
              <a:t> </a:t>
            </a:r>
            <a:r>
              <a:rPr lang="en-US" b="1" err="1"/>
              <a:t>trước</a:t>
            </a:r>
            <a:r>
              <a:rPr lang="en-US" b="1"/>
              <a:t> </a:t>
            </a:r>
            <a:r>
              <a:rPr lang="en-US" err="1"/>
              <a:t>bộ</a:t>
            </a:r>
            <a:r>
              <a:rPr lang="en-US"/>
              <a:t> </a:t>
            </a:r>
            <a:r>
              <a:rPr lang="en-US" err="1"/>
              <a:t>câu</a:t>
            </a:r>
            <a:r>
              <a:rPr lang="en-US"/>
              <a:t> </a:t>
            </a:r>
            <a:r>
              <a:rPr lang="en-US" err="1"/>
              <a:t>hỏi</a:t>
            </a:r>
            <a:endParaRPr lang="en-US"/>
          </a:p>
          <a:p>
            <a:pPr lvl="1"/>
            <a:endParaRPr lang="en-US"/>
          </a:p>
          <a:p>
            <a:endParaRPr lang="en-US"/>
          </a:p>
        </p:txBody>
      </p:sp>
      <p:sp>
        <p:nvSpPr>
          <p:cNvPr id="4" name="Footer Placeholder 3">
            <a:extLst>
              <a:ext uri="{FF2B5EF4-FFF2-40B4-BE49-F238E27FC236}">
                <a16:creationId xmlns:a16="http://schemas.microsoft.com/office/drawing/2014/main" id="{546635F2-B8AE-6017-7862-366854E7501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37</a:t>
            </a:fld>
            <a:endParaRPr lang="en-US"/>
          </a:p>
        </p:txBody>
      </p:sp>
    </p:spTree>
    <p:extLst>
      <p:ext uri="{BB962C8B-B14F-4D97-AF65-F5344CB8AC3E}">
        <p14:creationId xmlns:p14="http://schemas.microsoft.com/office/powerpoint/2010/main" val="424660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a:xfrm>
            <a:off x="838200" y="153501"/>
            <a:ext cx="5624638" cy="1264171"/>
          </a:xfrm>
        </p:spPr>
        <p:txBody>
          <a:bodyPr>
            <a:normAutofit fontScale="90000"/>
          </a:bodyPr>
          <a:lstStyle/>
          <a:p>
            <a:r>
              <a:rPr lang="en-US" err="1"/>
              <a:t>Các</a:t>
            </a:r>
            <a:r>
              <a:rPr lang="en-US"/>
              <a:t> </a:t>
            </a:r>
            <a:r>
              <a:rPr lang="en-US" err="1"/>
              <a:t>nguồn</a:t>
            </a:r>
            <a:r>
              <a:rPr lang="en-US"/>
              <a:t> </a:t>
            </a:r>
            <a:r>
              <a:rPr lang="en-US" err="1"/>
              <a:t>sai</a:t>
            </a:r>
            <a:r>
              <a:rPr lang="en-US"/>
              <a:t> </a:t>
            </a:r>
            <a:r>
              <a:rPr lang="en-US" err="1"/>
              <a:t>số</a:t>
            </a:r>
            <a:r>
              <a:rPr lang="en-US"/>
              <a:t> </a:t>
            </a:r>
            <a:r>
              <a:rPr lang="en-US" err="1"/>
              <a:t>của</a:t>
            </a:r>
            <a:r>
              <a:rPr lang="en-US"/>
              <a:t> </a:t>
            </a:r>
            <a:r>
              <a:rPr lang="en-US" err="1"/>
              <a:t>bảng</a:t>
            </a:r>
            <a:r>
              <a:rPr lang="en-US"/>
              <a:t> </a:t>
            </a:r>
            <a:r>
              <a:rPr lang="en-US" err="1"/>
              <a:t>hỏi</a:t>
            </a:r>
            <a:endParaRPr lang="en-US"/>
          </a:p>
        </p:txBody>
      </p:sp>
      <p:sp>
        <p:nvSpPr>
          <p:cNvPr id="4" name="Footer Placeholder 3">
            <a:extLst>
              <a:ext uri="{FF2B5EF4-FFF2-40B4-BE49-F238E27FC236}">
                <a16:creationId xmlns:a16="http://schemas.microsoft.com/office/drawing/2014/main" id="{546635F2-B8AE-6017-7862-366854E7501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38</a:t>
            </a:fld>
            <a:endParaRPr lang="en-US"/>
          </a:p>
        </p:txBody>
      </p:sp>
      <p:sp>
        <p:nvSpPr>
          <p:cNvPr id="37" name="Rectangle: Rounded Corners 36">
            <a:extLst>
              <a:ext uri="{FF2B5EF4-FFF2-40B4-BE49-F238E27FC236}">
                <a16:creationId xmlns:a16="http://schemas.microsoft.com/office/drawing/2014/main" id="{3590CC8F-8A0E-00C8-FEC0-DAF51C202442}"/>
              </a:ext>
            </a:extLst>
          </p:cNvPr>
          <p:cNvSpPr/>
          <p:nvPr/>
        </p:nvSpPr>
        <p:spPr>
          <a:xfrm>
            <a:off x="2470573" y="160296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solidFill>
                  <a:schemeClr val="tx1"/>
                </a:solidFill>
              </a:rPr>
              <a:t>Constructs</a:t>
            </a:r>
          </a:p>
        </p:txBody>
      </p:sp>
      <p:sp>
        <p:nvSpPr>
          <p:cNvPr id="38" name="Rectangle: Rounded Corners 37">
            <a:extLst>
              <a:ext uri="{FF2B5EF4-FFF2-40B4-BE49-F238E27FC236}">
                <a16:creationId xmlns:a16="http://schemas.microsoft.com/office/drawing/2014/main" id="{898A1D53-80B6-4782-F9F5-4E379FE37D5D}"/>
              </a:ext>
            </a:extLst>
          </p:cNvPr>
          <p:cNvSpPr/>
          <p:nvPr/>
        </p:nvSpPr>
        <p:spPr>
          <a:xfrm>
            <a:off x="2470573" y="254693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chemeClr val="tx1"/>
                </a:solidFill>
              </a:rPr>
              <a:t>Measurements</a:t>
            </a:r>
          </a:p>
        </p:txBody>
      </p:sp>
      <p:sp>
        <p:nvSpPr>
          <p:cNvPr id="39" name="Rectangle: Rounded Corners 38">
            <a:extLst>
              <a:ext uri="{FF2B5EF4-FFF2-40B4-BE49-F238E27FC236}">
                <a16:creationId xmlns:a16="http://schemas.microsoft.com/office/drawing/2014/main" id="{2DDAD2F1-4141-9A1C-57D3-E0D25CA6461F}"/>
              </a:ext>
            </a:extLst>
          </p:cNvPr>
          <p:cNvSpPr/>
          <p:nvPr/>
        </p:nvSpPr>
        <p:spPr>
          <a:xfrm>
            <a:off x="2470573" y="349089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tx1"/>
                </a:solidFill>
              </a:rPr>
              <a:t>Responses</a:t>
            </a:r>
          </a:p>
        </p:txBody>
      </p:sp>
      <p:sp>
        <p:nvSpPr>
          <p:cNvPr id="40" name="Rectangle: Rounded Corners 39">
            <a:extLst>
              <a:ext uri="{FF2B5EF4-FFF2-40B4-BE49-F238E27FC236}">
                <a16:creationId xmlns:a16="http://schemas.microsoft.com/office/drawing/2014/main" id="{F74E62B7-D841-5B14-274D-6EAB1AFD9348}"/>
              </a:ext>
            </a:extLst>
          </p:cNvPr>
          <p:cNvSpPr/>
          <p:nvPr/>
        </p:nvSpPr>
        <p:spPr>
          <a:xfrm>
            <a:off x="2470573" y="443486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tx1"/>
                </a:solidFill>
              </a:rPr>
              <a:t>Edited responses</a:t>
            </a:r>
          </a:p>
        </p:txBody>
      </p:sp>
      <p:cxnSp>
        <p:nvCxnSpPr>
          <p:cNvPr id="42" name="Straight Arrow Connector 41">
            <a:extLst>
              <a:ext uri="{FF2B5EF4-FFF2-40B4-BE49-F238E27FC236}">
                <a16:creationId xmlns:a16="http://schemas.microsoft.com/office/drawing/2014/main" id="{57945817-28EE-E4B7-F9FC-32D00B6BDC76}"/>
              </a:ext>
            </a:extLst>
          </p:cNvPr>
          <p:cNvCxnSpPr>
            <a:cxnSpLocks/>
            <a:stCxn id="37" idx="2"/>
            <a:endCxn id="38" idx="0"/>
          </p:cNvCxnSpPr>
          <p:nvPr/>
        </p:nvCxnSpPr>
        <p:spPr>
          <a:xfrm>
            <a:off x="4099868" y="226798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229BDD2-9490-289E-78D4-EC789C28E217}"/>
              </a:ext>
            </a:extLst>
          </p:cNvPr>
          <p:cNvCxnSpPr>
            <a:cxnSpLocks/>
            <a:stCxn id="38" idx="2"/>
            <a:endCxn id="39" idx="0"/>
          </p:cNvCxnSpPr>
          <p:nvPr/>
        </p:nvCxnSpPr>
        <p:spPr>
          <a:xfrm>
            <a:off x="4099868" y="321195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F0516F2-BFC3-F253-5A87-D6C5206B2FC4}"/>
              </a:ext>
            </a:extLst>
          </p:cNvPr>
          <p:cNvCxnSpPr>
            <a:cxnSpLocks/>
            <a:stCxn id="39" idx="2"/>
            <a:endCxn id="40" idx="0"/>
          </p:cNvCxnSpPr>
          <p:nvPr/>
        </p:nvCxnSpPr>
        <p:spPr>
          <a:xfrm>
            <a:off x="4099868" y="415591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E70E814-9FF1-41C0-4D0D-AD83D3D677E8}"/>
              </a:ext>
            </a:extLst>
          </p:cNvPr>
          <p:cNvSpPr/>
          <p:nvPr/>
        </p:nvSpPr>
        <p:spPr>
          <a:xfrm>
            <a:off x="4466704" y="5518748"/>
            <a:ext cx="3258589" cy="6650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tx1"/>
                </a:solidFill>
              </a:rPr>
              <a:t>Survey statistics</a:t>
            </a:r>
          </a:p>
        </p:txBody>
      </p:sp>
      <p:sp>
        <p:nvSpPr>
          <p:cNvPr id="60" name="Rectangle: Rounded Corners 59">
            <a:extLst>
              <a:ext uri="{FF2B5EF4-FFF2-40B4-BE49-F238E27FC236}">
                <a16:creationId xmlns:a16="http://schemas.microsoft.com/office/drawing/2014/main" id="{D32E8E96-8236-71C8-B1B5-743A1DC413DD}"/>
              </a:ext>
            </a:extLst>
          </p:cNvPr>
          <p:cNvSpPr/>
          <p:nvPr/>
        </p:nvSpPr>
        <p:spPr>
          <a:xfrm>
            <a:off x="6462838" y="66273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solidFill>
                  <a:schemeClr val="tx1"/>
                </a:solidFill>
              </a:rPr>
              <a:t>Targeted population</a:t>
            </a:r>
          </a:p>
        </p:txBody>
      </p:sp>
      <p:sp>
        <p:nvSpPr>
          <p:cNvPr id="61" name="Rectangle: Rounded Corners 60">
            <a:extLst>
              <a:ext uri="{FF2B5EF4-FFF2-40B4-BE49-F238E27FC236}">
                <a16:creationId xmlns:a16="http://schemas.microsoft.com/office/drawing/2014/main" id="{5B6F5D5D-0631-33A1-EF0F-E7B3D8C3512F}"/>
              </a:ext>
            </a:extLst>
          </p:cNvPr>
          <p:cNvSpPr/>
          <p:nvPr/>
        </p:nvSpPr>
        <p:spPr>
          <a:xfrm>
            <a:off x="6462838" y="160670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chemeClr val="tx1"/>
                </a:solidFill>
              </a:rPr>
              <a:t>Sampling frame</a:t>
            </a:r>
          </a:p>
        </p:txBody>
      </p:sp>
      <p:sp>
        <p:nvSpPr>
          <p:cNvPr id="62" name="Rectangle: Rounded Corners 61">
            <a:extLst>
              <a:ext uri="{FF2B5EF4-FFF2-40B4-BE49-F238E27FC236}">
                <a16:creationId xmlns:a16="http://schemas.microsoft.com/office/drawing/2014/main" id="{A72CDD40-81A9-80F1-E21A-FD58D456D1C2}"/>
              </a:ext>
            </a:extLst>
          </p:cNvPr>
          <p:cNvSpPr/>
          <p:nvPr/>
        </p:nvSpPr>
        <p:spPr>
          <a:xfrm>
            <a:off x="6462838" y="255066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tx1"/>
                </a:solidFill>
              </a:rPr>
              <a:t>Sample</a:t>
            </a:r>
          </a:p>
        </p:txBody>
      </p:sp>
      <p:sp>
        <p:nvSpPr>
          <p:cNvPr id="63" name="Rectangle: Rounded Corners 62">
            <a:extLst>
              <a:ext uri="{FF2B5EF4-FFF2-40B4-BE49-F238E27FC236}">
                <a16:creationId xmlns:a16="http://schemas.microsoft.com/office/drawing/2014/main" id="{D6902BF9-0344-1729-1034-98FA2FDD09A2}"/>
              </a:ext>
            </a:extLst>
          </p:cNvPr>
          <p:cNvSpPr/>
          <p:nvPr/>
        </p:nvSpPr>
        <p:spPr>
          <a:xfrm>
            <a:off x="6462838" y="349463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tx1"/>
                </a:solidFill>
              </a:rPr>
              <a:t>Respondents</a:t>
            </a:r>
          </a:p>
        </p:txBody>
      </p:sp>
      <p:cxnSp>
        <p:nvCxnSpPr>
          <p:cNvPr id="64" name="Straight Arrow Connector 63">
            <a:extLst>
              <a:ext uri="{FF2B5EF4-FFF2-40B4-BE49-F238E27FC236}">
                <a16:creationId xmlns:a16="http://schemas.microsoft.com/office/drawing/2014/main" id="{79427D1A-8387-6FE5-F2A6-A2C18A6C57F5}"/>
              </a:ext>
            </a:extLst>
          </p:cNvPr>
          <p:cNvCxnSpPr>
            <a:cxnSpLocks/>
            <a:stCxn id="60" idx="2"/>
            <a:endCxn id="61" idx="0"/>
          </p:cNvCxnSpPr>
          <p:nvPr/>
        </p:nvCxnSpPr>
        <p:spPr>
          <a:xfrm>
            <a:off x="8092133" y="132775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0FF5E35-869F-72FB-716B-150150BC8A15}"/>
              </a:ext>
            </a:extLst>
          </p:cNvPr>
          <p:cNvCxnSpPr>
            <a:cxnSpLocks/>
            <a:stCxn id="61" idx="2"/>
            <a:endCxn id="62" idx="0"/>
          </p:cNvCxnSpPr>
          <p:nvPr/>
        </p:nvCxnSpPr>
        <p:spPr>
          <a:xfrm>
            <a:off x="8092133" y="227172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840F03-F41B-D6A7-0EAD-A1DB47375C19}"/>
              </a:ext>
            </a:extLst>
          </p:cNvPr>
          <p:cNvCxnSpPr>
            <a:cxnSpLocks/>
            <a:stCxn id="62" idx="2"/>
            <a:endCxn id="63" idx="0"/>
          </p:cNvCxnSpPr>
          <p:nvPr/>
        </p:nvCxnSpPr>
        <p:spPr>
          <a:xfrm>
            <a:off x="8092133" y="321568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6A90735E-BB72-BC5B-FF57-610943F00535}"/>
              </a:ext>
            </a:extLst>
          </p:cNvPr>
          <p:cNvSpPr/>
          <p:nvPr/>
        </p:nvSpPr>
        <p:spPr>
          <a:xfrm>
            <a:off x="6462838" y="4438594"/>
            <a:ext cx="3258589" cy="6650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solidFill>
                  <a:schemeClr val="tx1"/>
                </a:solidFill>
              </a:rPr>
              <a:t>Postsurvey adjustments</a:t>
            </a:r>
          </a:p>
        </p:txBody>
      </p:sp>
      <p:cxnSp>
        <p:nvCxnSpPr>
          <p:cNvPr id="68" name="Straight Arrow Connector 67">
            <a:extLst>
              <a:ext uri="{FF2B5EF4-FFF2-40B4-BE49-F238E27FC236}">
                <a16:creationId xmlns:a16="http://schemas.microsoft.com/office/drawing/2014/main" id="{4EFBC643-8DA4-6043-8505-9E994FD34ED6}"/>
              </a:ext>
            </a:extLst>
          </p:cNvPr>
          <p:cNvCxnSpPr>
            <a:cxnSpLocks/>
            <a:endCxn id="67" idx="0"/>
          </p:cNvCxnSpPr>
          <p:nvPr/>
        </p:nvCxnSpPr>
        <p:spPr>
          <a:xfrm>
            <a:off x="8092133" y="4159649"/>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92F1F87-1B87-9B3E-4A8D-5DC850099CB5}"/>
              </a:ext>
            </a:extLst>
          </p:cNvPr>
          <p:cNvCxnSpPr>
            <a:cxnSpLocks/>
            <a:stCxn id="40" idx="2"/>
            <a:endCxn id="53" idx="1"/>
          </p:cNvCxnSpPr>
          <p:nvPr/>
        </p:nvCxnSpPr>
        <p:spPr>
          <a:xfrm>
            <a:off x="4099868" y="5099879"/>
            <a:ext cx="366836" cy="751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CFEFDC7-CDFB-8008-0D71-E24DD05055EA}"/>
              </a:ext>
            </a:extLst>
          </p:cNvPr>
          <p:cNvCxnSpPr>
            <a:cxnSpLocks/>
            <a:stCxn id="67" idx="2"/>
            <a:endCxn id="53" idx="3"/>
          </p:cNvCxnSpPr>
          <p:nvPr/>
        </p:nvCxnSpPr>
        <p:spPr>
          <a:xfrm flipH="1">
            <a:off x="7725293" y="5103612"/>
            <a:ext cx="366840" cy="7476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74BD911E-9C7D-4C98-1D65-80010BC842A4}"/>
              </a:ext>
            </a:extLst>
          </p:cNvPr>
          <p:cNvSpPr/>
          <p:nvPr/>
        </p:nvSpPr>
        <p:spPr>
          <a:xfrm>
            <a:off x="471018" y="2074950"/>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Validity</a:t>
            </a:r>
          </a:p>
        </p:txBody>
      </p:sp>
      <p:cxnSp>
        <p:nvCxnSpPr>
          <p:cNvPr id="77" name="Straight Arrow Connector 76">
            <a:extLst>
              <a:ext uri="{FF2B5EF4-FFF2-40B4-BE49-F238E27FC236}">
                <a16:creationId xmlns:a16="http://schemas.microsoft.com/office/drawing/2014/main" id="{CAD450B3-D2AD-E833-5F6F-40B95C408946}"/>
              </a:ext>
            </a:extLst>
          </p:cNvPr>
          <p:cNvCxnSpPr>
            <a:cxnSpLocks/>
          </p:cNvCxnSpPr>
          <p:nvPr/>
        </p:nvCxnSpPr>
        <p:spPr>
          <a:xfrm>
            <a:off x="2115408" y="240746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7B0F2E3-FB65-FECF-C6F1-09858D4C124F}"/>
              </a:ext>
            </a:extLst>
          </p:cNvPr>
          <p:cNvSpPr/>
          <p:nvPr/>
        </p:nvSpPr>
        <p:spPr>
          <a:xfrm>
            <a:off x="469470" y="301891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Measurement errors</a:t>
            </a:r>
          </a:p>
        </p:txBody>
      </p:sp>
      <p:cxnSp>
        <p:nvCxnSpPr>
          <p:cNvPr id="84" name="Straight Arrow Connector 83">
            <a:extLst>
              <a:ext uri="{FF2B5EF4-FFF2-40B4-BE49-F238E27FC236}">
                <a16:creationId xmlns:a16="http://schemas.microsoft.com/office/drawing/2014/main" id="{948F1324-58E6-BB44-857E-9C591C357850}"/>
              </a:ext>
            </a:extLst>
          </p:cNvPr>
          <p:cNvCxnSpPr>
            <a:cxnSpLocks/>
          </p:cNvCxnSpPr>
          <p:nvPr/>
        </p:nvCxnSpPr>
        <p:spPr>
          <a:xfrm>
            <a:off x="2113860" y="3351423"/>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DBD3708-F5FA-1B1B-2333-00FB6FF3B2DF}"/>
              </a:ext>
            </a:extLst>
          </p:cNvPr>
          <p:cNvSpPr/>
          <p:nvPr/>
        </p:nvSpPr>
        <p:spPr>
          <a:xfrm>
            <a:off x="469470" y="396287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Processing</a:t>
            </a:r>
          </a:p>
          <a:p>
            <a:pPr algn="ctr"/>
            <a:r>
              <a:rPr lang="en-US">
                <a:solidFill>
                  <a:schemeClr val="tx1"/>
                </a:solidFill>
              </a:rPr>
              <a:t>errors</a:t>
            </a:r>
          </a:p>
        </p:txBody>
      </p:sp>
      <p:cxnSp>
        <p:nvCxnSpPr>
          <p:cNvPr id="86" name="Straight Arrow Connector 85">
            <a:extLst>
              <a:ext uri="{FF2B5EF4-FFF2-40B4-BE49-F238E27FC236}">
                <a16:creationId xmlns:a16="http://schemas.microsoft.com/office/drawing/2014/main" id="{CDE47EEB-93A3-1864-1769-EAB215E51116}"/>
              </a:ext>
            </a:extLst>
          </p:cNvPr>
          <p:cNvCxnSpPr>
            <a:cxnSpLocks/>
          </p:cNvCxnSpPr>
          <p:nvPr/>
        </p:nvCxnSpPr>
        <p:spPr>
          <a:xfrm>
            <a:off x="2113860" y="4295386"/>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C5103ABA-A9D3-C479-6C16-E5C1C7D2645A}"/>
              </a:ext>
            </a:extLst>
          </p:cNvPr>
          <p:cNvSpPr/>
          <p:nvPr/>
        </p:nvSpPr>
        <p:spPr>
          <a:xfrm>
            <a:off x="10084663" y="111708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Coverage errors</a:t>
            </a:r>
          </a:p>
        </p:txBody>
      </p:sp>
      <p:cxnSp>
        <p:nvCxnSpPr>
          <p:cNvPr id="100" name="Straight Arrow Connector 99">
            <a:extLst>
              <a:ext uri="{FF2B5EF4-FFF2-40B4-BE49-F238E27FC236}">
                <a16:creationId xmlns:a16="http://schemas.microsoft.com/office/drawing/2014/main" id="{606E70B0-977B-98F1-7A8C-AAE0640269F5}"/>
              </a:ext>
            </a:extLst>
          </p:cNvPr>
          <p:cNvCxnSpPr>
            <a:cxnSpLocks/>
          </p:cNvCxnSpPr>
          <p:nvPr/>
        </p:nvCxnSpPr>
        <p:spPr>
          <a:xfrm flipH="1">
            <a:off x="9407941" y="1467524"/>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2132B9A1-7A18-49CA-EAD1-82D1BC10B399}"/>
              </a:ext>
            </a:extLst>
          </p:cNvPr>
          <p:cNvSpPr/>
          <p:nvPr/>
        </p:nvSpPr>
        <p:spPr>
          <a:xfrm>
            <a:off x="10083115" y="206104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Sampling errors</a:t>
            </a:r>
          </a:p>
        </p:txBody>
      </p:sp>
      <p:cxnSp>
        <p:nvCxnSpPr>
          <p:cNvPr id="102" name="Straight Arrow Connector 101">
            <a:extLst>
              <a:ext uri="{FF2B5EF4-FFF2-40B4-BE49-F238E27FC236}">
                <a16:creationId xmlns:a16="http://schemas.microsoft.com/office/drawing/2014/main" id="{A44197D4-93B0-A20C-8122-232F48C50356}"/>
              </a:ext>
            </a:extLst>
          </p:cNvPr>
          <p:cNvCxnSpPr>
            <a:cxnSpLocks/>
          </p:cNvCxnSpPr>
          <p:nvPr/>
        </p:nvCxnSpPr>
        <p:spPr>
          <a:xfrm flipH="1">
            <a:off x="9406393" y="2411487"/>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3BEA5C80-846A-ECD3-E19D-3B90E491779A}"/>
              </a:ext>
            </a:extLst>
          </p:cNvPr>
          <p:cNvSpPr/>
          <p:nvPr/>
        </p:nvSpPr>
        <p:spPr>
          <a:xfrm>
            <a:off x="10083115" y="3005009"/>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Nonresponse errors</a:t>
            </a:r>
          </a:p>
        </p:txBody>
      </p:sp>
      <p:cxnSp>
        <p:nvCxnSpPr>
          <p:cNvPr id="104" name="Straight Arrow Connector 103">
            <a:extLst>
              <a:ext uri="{FF2B5EF4-FFF2-40B4-BE49-F238E27FC236}">
                <a16:creationId xmlns:a16="http://schemas.microsoft.com/office/drawing/2014/main" id="{985A0B85-223E-6A2F-9657-1A7AA7B8F549}"/>
              </a:ext>
            </a:extLst>
          </p:cNvPr>
          <p:cNvCxnSpPr>
            <a:cxnSpLocks/>
          </p:cNvCxnSpPr>
          <p:nvPr/>
        </p:nvCxnSpPr>
        <p:spPr>
          <a:xfrm flipH="1">
            <a:off x="9406393" y="335545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D650AB88-B2FE-4242-892E-5FCC195A0CDC}"/>
              </a:ext>
            </a:extLst>
          </p:cNvPr>
          <p:cNvSpPr/>
          <p:nvPr/>
        </p:nvSpPr>
        <p:spPr>
          <a:xfrm>
            <a:off x="10084663" y="3943478"/>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Adjustment errors</a:t>
            </a:r>
          </a:p>
        </p:txBody>
      </p:sp>
      <p:cxnSp>
        <p:nvCxnSpPr>
          <p:cNvPr id="106" name="Straight Arrow Connector 105">
            <a:extLst>
              <a:ext uri="{FF2B5EF4-FFF2-40B4-BE49-F238E27FC236}">
                <a16:creationId xmlns:a16="http://schemas.microsoft.com/office/drawing/2014/main" id="{29235741-6CB0-69E1-DD3E-C42DAD852FF4}"/>
              </a:ext>
            </a:extLst>
          </p:cNvPr>
          <p:cNvCxnSpPr>
            <a:cxnSpLocks/>
          </p:cNvCxnSpPr>
          <p:nvPr/>
        </p:nvCxnSpPr>
        <p:spPr>
          <a:xfrm flipH="1">
            <a:off x="9407941" y="4293919"/>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733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Phân</a:t>
            </a:r>
            <a:r>
              <a:rPr lang="en-US"/>
              <a:t> </a:t>
            </a:r>
            <a:r>
              <a:rPr lang="en-US" err="1"/>
              <a:t>tích</a:t>
            </a:r>
            <a:r>
              <a:rPr lang="en-US"/>
              <a:t> </a:t>
            </a:r>
            <a:r>
              <a:rPr lang="en-US" err="1"/>
              <a:t>dữ</a:t>
            </a:r>
            <a:r>
              <a:rPr lang="en-US"/>
              <a:t> </a:t>
            </a:r>
            <a:r>
              <a:rPr lang="en-US" err="1"/>
              <a:t>liệu</a:t>
            </a:r>
            <a:r>
              <a:rPr lang="en-US"/>
              <a:t> </a:t>
            </a:r>
            <a:r>
              <a:rPr lang="en-US" err="1"/>
              <a:t>thăm</a:t>
            </a:r>
            <a:r>
              <a:rPr lang="en-US"/>
              <a:t> </a:t>
            </a:r>
            <a:r>
              <a:rPr lang="en-US" err="1"/>
              <a:t>dò</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39</a:t>
            </a:fld>
            <a:endParaRPr lang="en-US"/>
          </a:p>
        </p:txBody>
      </p:sp>
    </p:spTree>
    <p:extLst>
      <p:ext uri="{BB962C8B-B14F-4D97-AF65-F5344CB8AC3E}">
        <p14:creationId xmlns:p14="http://schemas.microsoft.com/office/powerpoint/2010/main" val="4015855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391E-04E3-6667-43EA-A099D0F30730}"/>
              </a:ext>
            </a:extLst>
          </p:cNvPr>
          <p:cNvSpPr>
            <a:spLocks noGrp="1"/>
          </p:cNvSpPr>
          <p:nvPr>
            <p:ph type="title"/>
          </p:nvPr>
        </p:nvSpPr>
        <p:spPr/>
        <p:txBody>
          <a:bodyPr/>
          <a:lstStyle/>
          <a:p>
            <a:r>
              <a:rPr lang="en-US" err="1"/>
              <a:t>Tài</a:t>
            </a:r>
            <a:r>
              <a:rPr lang="en-US"/>
              <a:t> </a:t>
            </a:r>
            <a:r>
              <a:rPr lang="en-US" err="1"/>
              <a:t>liệu</a:t>
            </a:r>
            <a:r>
              <a:rPr lang="en-US"/>
              <a:t> </a:t>
            </a:r>
            <a:r>
              <a:rPr lang="en-US" err="1"/>
              <a:t>tham</a:t>
            </a:r>
            <a:r>
              <a:rPr lang="en-US"/>
              <a:t> </a:t>
            </a:r>
            <a:r>
              <a:rPr lang="en-US" err="1"/>
              <a:t>khảo</a:t>
            </a:r>
            <a:endParaRPr lang="en-US"/>
          </a:p>
        </p:txBody>
      </p:sp>
      <p:sp>
        <p:nvSpPr>
          <p:cNvPr id="3" name="Content Placeholder 2">
            <a:extLst>
              <a:ext uri="{FF2B5EF4-FFF2-40B4-BE49-F238E27FC236}">
                <a16:creationId xmlns:a16="http://schemas.microsoft.com/office/drawing/2014/main" id="{521190A0-933A-4EE4-365A-03FE34B197C5}"/>
              </a:ext>
            </a:extLst>
          </p:cNvPr>
          <p:cNvSpPr>
            <a:spLocks noGrp="1"/>
          </p:cNvSpPr>
          <p:nvPr>
            <p:ph idx="1"/>
          </p:nvPr>
        </p:nvSpPr>
        <p:spPr/>
        <p:txBody>
          <a:bodyPr>
            <a:normAutofit fontScale="85000" lnSpcReduction="20000"/>
          </a:bodyPr>
          <a:lstStyle/>
          <a:p>
            <a:pPr>
              <a:lnSpc>
                <a:spcPct val="120000"/>
              </a:lnSpc>
            </a:pPr>
            <a:r>
              <a:rPr lang="en-US" err="1"/>
              <a:t>Cẩm</a:t>
            </a:r>
            <a:r>
              <a:rPr lang="en-US"/>
              <a:t> </a:t>
            </a:r>
            <a:r>
              <a:rPr lang="en-US" err="1"/>
              <a:t>nang</a:t>
            </a:r>
            <a:r>
              <a:rPr lang="en-US"/>
              <a:t> </a:t>
            </a:r>
            <a:r>
              <a:rPr lang="en-US" err="1"/>
              <a:t>nghiên</a:t>
            </a:r>
            <a:r>
              <a:rPr lang="en-US"/>
              <a:t> </a:t>
            </a:r>
            <a:r>
              <a:rPr lang="en-US" err="1"/>
              <a:t>cứu</a:t>
            </a:r>
            <a:r>
              <a:rPr lang="en-US"/>
              <a:t> khoa </a:t>
            </a:r>
            <a:r>
              <a:rPr lang="en-US" err="1"/>
              <a:t>học</a:t>
            </a:r>
            <a:r>
              <a:rPr lang="en-US"/>
              <a:t>: </a:t>
            </a:r>
            <a:r>
              <a:rPr lang="en-US" err="1"/>
              <a:t>từ</a:t>
            </a:r>
            <a:r>
              <a:rPr lang="en-US"/>
              <a:t> ý </a:t>
            </a:r>
            <a:r>
              <a:rPr lang="en-US" err="1"/>
              <a:t>tưởng</a:t>
            </a:r>
            <a:r>
              <a:rPr lang="en-US"/>
              <a:t> </a:t>
            </a:r>
            <a:r>
              <a:rPr lang="en-US" err="1"/>
              <a:t>đến</a:t>
            </a:r>
            <a:r>
              <a:rPr lang="en-US"/>
              <a:t> </a:t>
            </a:r>
            <a:r>
              <a:rPr lang="en-US" err="1"/>
              <a:t>công</a:t>
            </a:r>
            <a:r>
              <a:rPr lang="en-US"/>
              <a:t> </a:t>
            </a:r>
            <a:r>
              <a:rPr lang="en-US" err="1"/>
              <a:t>bố</a:t>
            </a:r>
            <a:r>
              <a:rPr lang="en-US"/>
              <a:t> – Nguyễn Văn Tuấn (2</a:t>
            </a:r>
            <a:r>
              <a:rPr lang="en-US" baseline="30000"/>
              <a:t>nd</a:t>
            </a:r>
            <a:r>
              <a:rPr lang="en-US"/>
              <a:t> edition, 2020)</a:t>
            </a:r>
          </a:p>
          <a:p>
            <a:pPr>
              <a:lnSpc>
                <a:spcPct val="120000"/>
              </a:lnSpc>
            </a:pPr>
            <a:r>
              <a:rPr lang="en-US" err="1">
                <a:highlight>
                  <a:srgbClr val="FFFF00"/>
                </a:highlight>
              </a:rPr>
              <a:t>Từng</a:t>
            </a:r>
            <a:r>
              <a:rPr lang="en-US">
                <a:highlight>
                  <a:srgbClr val="FFFF00"/>
                </a:highlight>
              </a:rPr>
              <a:t> </a:t>
            </a:r>
            <a:r>
              <a:rPr lang="en-US" err="1">
                <a:highlight>
                  <a:srgbClr val="FFFF00"/>
                </a:highlight>
              </a:rPr>
              <a:t>bước</a:t>
            </a:r>
            <a:r>
              <a:rPr lang="en-US">
                <a:highlight>
                  <a:srgbClr val="FFFF00"/>
                </a:highlight>
              </a:rPr>
              <a:t> </a:t>
            </a:r>
            <a:r>
              <a:rPr lang="en-US" err="1">
                <a:highlight>
                  <a:srgbClr val="FFFF00"/>
                </a:highlight>
              </a:rPr>
              <a:t>nhập</a:t>
            </a:r>
            <a:r>
              <a:rPr lang="en-US">
                <a:highlight>
                  <a:srgbClr val="FFFF00"/>
                </a:highlight>
              </a:rPr>
              <a:t> </a:t>
            </a:r>
            <a:r>
              <a:rPr lang="en-US" err="1">
                <a:highlight>
                  <a:srgbClr val="FFFF00"/>
                </a:highlight>
              </a:rPr>
              <a:t>môn</a:t>
            </a:r>
            <a:r>
              <a:rPr lang="en-US">
                <a:highlight>
                  <a:srgbClr val="FFFF00"/>
                </a:highlight>
              </a:rPr>
              <a:t> </a:t>
            </a:r>
            <a:r>
              <a:rPr lang="en-US" err="1">
                <a:highlight>
                  <a:srgbClr val="FFFF00"/>
                </a:highlight>
              </a:rPr>
              <a:t>nghiên</a:t>
            </a:r>
            <a:r>
              <a:rPr lang="en-US">
                <a:highlight>
                  <a:srgbClr val="FFFF00"/>
                </a:highlight>
              </a:rPr>
              <a:t> </a:t>
            </a:r>
            <a:r>
              <a:rPr lang="en-US" err="1">
                <a:highlight>
                  <a:srgbClr val="FFFF00"/>
                </a:highlight>
              </a:rPr>
              <a:t>cứu</a:t>
            </a:r>
            <a:r>
              <a:rPr lang="en-US">
                <a:highlight>
                  <a:srgbClr val="FFFF00"/>
                </a:highlight>
              </a:rPr>
              <a:t> khoa </a:t>
            </a:r>
            <a:r>
              <a:rPr lang="en-US" err="1">
                <a:highlight>
                  <a:srgbClr val="FFFF00"/>
                </a:highlight>
              </a:rPr>
              <a:t>học</a:t>
            </a:r>
            <a:r>
              <a:rPr lang="en-US">
                <a:highlight>
                  <a:srgbClr val="FFFF00"/>
                </a:highlight>
              </a:rPr>
              <a:t> </a:t>
            </a:r>
            <a:r>
              <a:rPr lang="en-US" err="1">
                <a:highlight>
                  <a:srgbClr val="FFFF00"/>
                </a:highlight>
              </a:rPr>
              <a:t>xã</a:t>
            </a:r>
            <a:r>
              <a:rPr lang="en-US">
                <a:highlight>
                  <a:srgbClr val="FFFF00"/>
                </a:highlight>
              </a:rPr>
              <a:t> </a:t>
            </a:r>
            <a:r>
              <a:rPr lang="en-US" err="1">
                <a:highlight>
                  <a:srgbClr val="FFFF00"/>
                </a:highlight>
              </a:rPr>
              <a:t>hội</a:t>
            </a:r>
            <a:r>
              <a:rPr lang="en-US">
                <a:highlight>
                  <a:srgbClr val="FFFF00"/>
                </a:highlight>
              </a:rPr>
              <a:t> – </a:t>
            </a:r>
            <a:r>
              <a:rPr lang="en-US" err="1">
                <a:highlight>
                  <a:srgbClr val="FFFF00"/>
                </a:highlight>
              </a:rPr>
              <a:t>Phạm</a:t>
            </a:r>
            <a:r>
              <a:rPr lang="en-US">
                <a:highlight>
                  <a:srgbClr val="FFFF00"/>
                </a:highlight>
              </a:rPr>
              <a:t> </a:t>
            </a:r>
            <a:r>
              <a:rPr lang="en-US" err="1">
                <a:highlight>
                  <a:srgbClr val="FFFF00"/>
                </a:highlight>
              </a:rPr>
              <a:t>Hiệp</a:t>
            </a:r>
            <a:r>
              <a:rPr lang="en-US">
                <a:highlight>
                  <a:srgbClr val="FFFF00"/>
                </a:highlight>
              </a:rPr>
              <a:t> &amp; </a:t>
            </a:r>
            <a:r>
              <a:rPr lang="en-US" err="1">
                <a:highlight>
                  <a:srgbClr val="FFFF00"/>
                </a:highlight>
              </a:rPr>
              <a:t>cộng</a:t>
            </a:r>
            <a:r>
              <a:rPr lang="en-US">
                <a:highlight>
                  <a:srgbClr val="FFFF00"/>
                </a:highlight>
              </a:rPr>
              <a:t> </a:t>
            </a:r>
            <a:r>
              <a:rPr lang="en-US" err="1">
                <a:highlight>
                  <a:srgbClr val="FFFF00"/>
                </a:highlight>
              </a:rPr>
              <a:t>sự</a:t>
            </a:r>
            <a:r>
              <a:rPr lang="en-US">
                <a:highlight>
                  <a:srgbClr val="FFFF00"/>
                </a:highlight>
              </a:rPr>
              <a:t> (2022)</a:t>
            </a:r>
          </a:p>
          <a:p>
            <a:pPr>
              <a:lnSpc>
                <a:spcPct val="120000"/>
              </a:lnSpc>
            </a:pPr>
            <a:r>
              <a:rPr lang="en-US"/>
              <a:t>Fundamentals of data visualization – Claus O. Wilke (</a:t>
            </a:r>
            <a:r>
              <a:rPr lang="en-US">
                <a:hlinkClick r:id="rId3"/>
              </a:rPr>
              <a:t>https://clauswilke.com/dataviz/index.html</a:t>
            </a:r>
            <a:r>
              <a:rPr lang="en-US"/>
              <a:t>)</a:t>
            </a:r>
          </a:p>
          <a:p>
            <a:pPr>
              <a:lnSpc>
                <a:spcPct val="120000"/>
              </a:lnSpc>
            </a:pPr>
            <a:r>
              <a:rPr lang="en-US"/>
              <a:t>Applied statistics with R – David </a:t>
            </a:r>
            <a:r>
              <a:rPr lang="en-US" err="1"/>
              <a:t>Dalpiaz</a:t>
            </a:r>
            <a:r>
              <a:rPr lang="en-US"/>
              <a:t> (</a:t>
            </a:r>
            <a:r>
              <a:rPr lang="en-US">
                <a:hlinkClick r:id="rId4"/>
              </a:rPr>
              <a:t>https://book.stat420.org/</a:t>
            </a:r>
            <a:r>
              <a:rPr lang="en-US"/>
              <a:t>)</a:t>
            </a:r>
          </a:p>
          <a:p>
            <a:pPr>
              <a:lnSpc>
                <a:spcPct val="120000"/>
              </a:lnSpc>
            </a:pPr>
            <a:r>
              <a:rPr lang="en-US">
                <a:highlight>
                  <a:srgbClr val="FFFF00"/>
                </a:highlight>
              </a:rPr>
              <a:t>The Scientist’s Guide to Writing: How to Write More Easily and Effectively throughout Your Scientific Career – Stephen B. Heard (2</a:t>
            </a:r>
            <a:r>
              <a:rPr lang="en-US" baseline="30000">
                <a:highlight>
                  <a:srgbClr val="FFFF00"/>
                </a:highlight>
              </a:rPr>
              <a:t>nd</a:t>
            </a:r>
            <a:r>
              <a:rPr lang="en-US">
                <a:highlight>
                  <a:srgbClr val="FFFF00"/>
                </a:highlight>
              </a:rPr>
              <a:t> 2022)</a:t>
            </a:r>
          </a:p>
          <a:p>
            <a:pPr>
              <a:lnSpc>
                <a:spcPct val="120000"/>
              </a:lnSpc>
            </a:pPr>
            <a:r>
              <a:rPr lang="en-US">
                <a:highlight>
                  <a:srgbClr val="FFFF00"/>
                </a:highlight>
              </a:rPr>
              <a:t>Understanding research methods – Coursera (</a:t>
            </a:r>
            <a:r>
              <a:rPr lang="en-US">
                <a:highlight>
                  <a:srgbClr val="FFFF00"/>
                </a:highlight>
                <a:hlinkClick r:id="rId5"/>
              </a:rPr>
              <a:t>https://www.coursera.org/learn/research-methods/home/info</a:t>
            </a:r>
            <a:r>
              <a:rPr lang="en-US">
                <a:highlight>
                  <a:srgbClr val="FFFF00"/>
                </a:highlight>
              </a:rPr>
              <a:t>)</a:t>
            </a:r>
          </a:p>
        </p:txBody>
      </p:sp>
      <p:sp>
        <p:nvSpPr>
          <p:cNvPr id="4" name="Footer Placeholder 3">
            <a:extLst>
              <a:ext uri="{FF2B5EF4-FFF2-40B4-BE49-F238E27FC236}">
                <a16:creationId xmlns:a16="http://schemas.microsoft.com/office/drawing/2014/main" id="{7FB3C725-E31E-1E73-4F50-F1862C1086D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076FB47-7914-0404-07A4-9ADB0133BA4D}"/>
              </a:ext>
            </a:extLst>
          </p:cNvPr>
          <p:cNvSpPr>
            <a:spLocks noGrp="1"/>
          </p:cNvSpPr>
          <p:nvPr>
            <p:ph type="sldNum" sz="quarter" idx="12"/>
          </p:nvPr>
        </p:nvSpPr>
        <p:spPr/>
        <p:txBody>
          <a:bodyPr/>
          <a:lstStyle/>
          <a:p>
            <a:fld id="{558478D3-4DD5-4D7B-8D8D-7EA87687E863}" type="slidenum">
              <a:rPr lang="en-US" smtClean="0"/>
              <a:pPr/>
              <a:t>4</a:t>
            </a:fld>
            <a:endParaRPr lang="en-US"/>
          </a:p>
        </p:txBody>
      </p:sp>
    </p:spTree>
    <p:extLst>
      <p:ext uri="{BB962C8B-B14F-4D97-AF65-F5344CB8AC3E}">
        <p14:creationId xmlns:p14="http://schemas.microsoft.com/office/powerpoint/2010/main" val="3309653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61CF-B9D7-4991-09D6-0C202049D8EC}"/>
              </a:ext>
            </a:extLst>
          </p:cNvPr>
          <p:cNvSpPr>
            <a:spLocks noGrp="1"/>
          </p:cNvSpPr>
          <p:nvPr>
            <p:ph type="title"/>
          </p:nvPr>
        </p:nvSpPr>
        <p:spPr/>
        <p:txBody>
          <a:bodyPr>
            <a:normAutofit/>
          </a:bodyPr>
          <a:lstStyle/>
          <a:p>
            <a:r>
              <a:rPr lang="en-US" err="1"/>
              <a:t>Tìm</a:t>
            </a:r>
            <a:r>
              <a:rPr lang="en-US"/>
              <a:t> </a:t>
            </a:r>
            <a:r>
              <a:rPr lang="en-US" err="1"/>
              <a:t>hiểu</a:t>
            </a:r>
            <a:r>
              <a:rPr lang="en-US"/>
              <a:t> </a:t>
            </a:r>
            <a:r>
              <a:rPr lang="en-US" err="1"/>
              <a:t>dữ</a:t>
            </a:r>
            <a:r>
              <a:rPr lang="en-US"/>
              <a:t> </a:t>
            </a:r>
            <a:r>
              <a:rPr lang="en-US" err="1"/>
              <a:t>liệu</a:t>
            </a:r>
            <a:r>
              <a:rPr lang="en-US"/>
              <a:t>/</a:t>
            </a:r>
            <a:r>
              <a:rPr lang="en-US" err="1"/>
              <a:t>Biểu</a:t>
            </a:r>
            <a:r>
              <a:rPr lang="en-US"/>
              <a:t> </a:t>
            </a:r>
            <a:r>
              <a:rPr lang="en-US" err="1"/>
              <a:t>diễn</a:t>
            </a:r>
            <a:r>
              <a:rPr lang="en-US"/>
              <a:t> </a:t>
            </a:r>
            <a:r>
              <a:rPr lang="en-US" err="1"/>
              <a:t>dữ</a:t>
            </a:r>
            <a:r>
              <a:rPr lang="en-US"/>
              <a:t> </a:t>
            </a:r>
            <a:r>
              <a:rPr lang="en-US" err="1"/>
              <a:t>liệu</a:t>
            </a:r>
            <a:endParaRPr lang="en-US"/>
          </a:p>
        </p:txBody>
      </p:sp>
      <p:sp>
        <p:nvSpPr>
          <p:cNvPr id="3" name="Content Placeholder 2">
            <a:extLst>
              <a:ext uri="{FF2B5EF4-FFF2-40B4-BE49-F238E27FC236}">
                <a16:creationId xmlns:a16="http://schemas.microsoft.com/office/drawing/2014/main" id="{91B6B99B-CDFA-FF3A-043E-BFFFA8927F42}"/>
              </a:ext>
            </a:extLst>
          </p:cNvPr>
          <p:cNvSpPr>
            <a:spLocks noGrp="1"/>
          </p:cNvSpPr>
          <p:nvPr>
            <p:ph idx="1"/>
          </p:nvPr>
        </p:nvSpPr>
        <p:spPr/>
        <p:txBody>
          <a:bodyPr/>
          <a:lstStyle/>
          <a:p>
            <a:pPr>
              <a:lnSpc>
                <a:spcPct val="200000"/>
              </a:lnSpc>
            </a:pPr>
            <a:r>
              <a:rPr lang="en-US" err="1"/>
              <a:t>Là</a:t>
            </a:r>
            <a:r>
              <a:rPr lang="en-US"/>
              <a:t> </a:t>
            </a:r>
            <a:r>
              <a:rPr lang="en-US" err="1"/>
              <a:t>bước</a:t>
            </a:r>
            <a:r>
              <a:rPr lang="en-US"/>
              <a:t> </a:t>
            </a:r>
            <a:r>
              <a:rPr lang="en-US" err="1"/>
              <a:t>không</a:t>
            </a:r>
            <a:r>
              <a:rPr lang="en-US"/>
              <a:t> </a:t>
            </a:r>
            <a:r>
              <a:rPr lang="en-US" err="1"/>
              <a:t>thể</a:t>
            </a:r>
            <a:r>
              <a:rPr lang="en-US"/>
              <a:t> </a:t>
            </a:r>
            <a:r>
              <a:rPr lang="en-US" err="1"/>
              <a:t>bỏ</a:t>
            </a:r>
            <a:r>
              <a:rPr lang="en-US"/>
              <a:t> qua</a:t>
            </a:r>
          </a:p>
          <a:p>
            <a:pPr>
              <a:lnSpc>
                <a:spcPct val="200000"/>
              </a:lnSpc>
            </a:pPr>
            <a:r>
              <a:rPr lang="en-US" err="1"/>
              <a:t>Giúp</a:t>
            </a:r>
            <a:r>
              <a:rPr lang="en-US"/>
              <a:t> </a:t>
            </a:r>
            <a:r>
              <a:rPr lang="en-US" err="1"/>
              <a:t>phát</a:t>
            </a:r>
            <a:r>
              <a:rPr lang="en-US"/>
              <a:t> </a:t>
            </a:r>
            <a:r>
              <a:rPr lang="en-US" err="1"/>
              <a:t>hiện</a:t>
            </a:r>
            <a:r>
              <a:rPr lang="en-US"/>
              <a:t> </a:t>
            </a:r>
            <a:r>
              <a:rPr lang="en-US" err="1"/>
              <a:t>những</a:t>
            </a:r>
            <a:r>
              <a:rPr lang="en-US"/>
              <a:t> </a:t>
            </a:r>
            <a:r>
              <a:rPr lang="en-US" err="1"/>
              <a:t>vấn</a:t>
            </a:r>
            <a:r>
              <a:rPr lang="en-US"/>
              <a:t> </a:t>
            </a:r>
            <a:r>
              <a:rPr lang="en-US" err="1"/>
              <a:t>đề</a:t>
            </a:r>
            <a:r>
              <a:rPr lang="en-US"/>
              <a:t> </a:t>
            </a:r>
            <a:r>
              <a:rPr lang="en-US" err="1"/>
              <a:t>trong</a:t>
            </a:r>
            <a:r>
              <a:rPr lang="en-US"/>
              <a:t> </a:t>
            </a:r>
            <a:r>
              <a:rPr lang="en-US" err="1"/>
              <a:t>dữ</a:t>
            </a:r>
            <a:r>
              <a:rPr lang="en-US"/>
              <a:t> </a:t>
            </a:r>
            <a:r>
              <a:rPr lang="en-US" err="1"/>
              <a:t>liệu</a:t>
            </a:r>
            <a:endParaRPr lang="en-US"/>
          </a:p>
          <a:p>
            <a:pPr>
              <a:lnSpc>
                <a:spcPct val="200000"/>
              </a:lnSpc>
            </a:pPr>
            <a:r>
              <a:rPr lang="en-US" err="1"/>
              <a:t>Giúp</a:t>
            </a:r>
            <a:r>
              <a:rPr lang="en-US"/>
              <a:t> </a:t>
            </a:r>
            <a:r>
              <a:rPr lang="en-US" err="1"/>
              <a:t>có</a:t>
            </a:r>
            <a:r>
              <a:rPr lang="en-US"/>
              <a:t> </a:t>
            </a:r>
            <a:r>
              <a:rPr lang="en-US" err="1"/>
              <a:t>hình</a:t>
            </a:r>
            <a:r>
              <a:rPr lang="en-US"/>
              <a:t> dung </a:t>
            </a:r>
            <a:r>
              <a:rPr lang="en-US" err="1"/>
              <a:t>chung</a:t>
            </a:r>
            <a:r>
              <a:rPr lang="en-US"/>
              <a:t> </a:t>
            </a:r>
            <a:r>
              <a:rPr lang="en-US" err="1"/>
              <a:t>về</a:t>
            </a:r>
            <a:r>
              <a:rPr lang="en-US"/>
              <a:t> </a:t>
            </a:r>
            <a:r>
              <a:rPr lang="en-US" err="1"/>
              <a:t>dữ</a:t>
            </a:r>
            <a:r>
              <a:rPr lang="en-US"/>
              <a:t> </a:t>
            </a:r>
            <a:r>
              <a:rPr lang="en-US" err="1"/>
              <a:t>liệu</a:t>
            </a:r>
            <a:r>
              <a:rPr lang="en-US"/>
              <a:t> </a:t>
            </a:r>
            <a:r>
              <a:rPr lang="en-US" err="1"/>
              <a:t>và</a:t>
            </a:r>
            <a:r>
              <a:rPr lang="en-US"/>
              <a:t> </a:t>
            </a:r>
            <a:r>
              <a:rPr lang="en-US" err="1"/>
              <a:t>các</a:t>
            </a:r>
            <a:r>
              <a:rPr lang="en-US"/>
              <a:t> </a:t>
            </a:r>
            <a:r>
              <a:rPr lang="en-US" err="1"/>
              <a:t>mối</a:t>
            </a:r>
            <a:r>
              <a:rPr lang="en-US"/>
              <a:t> </a:t>
            </a:r>
            <a:r>
              <a:rPr lang="en-US" err="1"/>
              <a:t>tương</a:t>
            </a:r>
            <a:r>
              <a:rPr lang="en-US"/>
              <a:t> </a:t>
            </a:r>
            <a:r>
              <a:rPr lang="en-US" err="1"/>
              <a:t>quan</a:t>
            </a:r>
            <a:r>
              <a:rPr lang="en-US"/>
              <a:t> </a:t>
            </a:r>
            <a:r>
              <a:rPr lang="en-US" err="1"/>
              <a:t>giữa</a:t>
            </a:r>
            <a:r>
              <a:rPr lang="en-US"/>
              <a:t> </a:t>
            </a:r>
            <a:r>
              <a:rPr lang="en-US" err="1"/>
              <a:t>các</a:t>
            </a:r>
            <a:r>
              <a:rPr lang="en-US"/>
              <a:t> </a:t>
            </a:r>
            <a:r>
              <a:rPr lang="en-US" err="1"/>
              <a:t>dữ</a:t>
            </a:r>
            <a:r>
              <a:rPr lang="en-US"/>
              <a:t> </a:t>
            </a:r>
            <a:r>
              <a:rPr lang="en-US" err="1"/>
              <a:t>liệu</a:t>
            </a:r>
            <a:endParaRPr lang="en-US"/>
          </a:p>
          <a:p>
            <a:pPr>
              <a:lnSpc>
                <a:spcPct val="200000"/>
              </a:lnSpc>
            </a:pPr>
            <a:r>
              <a:rPr lang="en-US" err="1"/>
              <a:t>Phát</a:t>
            </a:r>
            <a:r>
              <a:rPr lang="en-US"/>
              <a:t> </a:t>
            </a:r>
            <a:r>
              <a:rPr lang="en-US" err="1"/>
              <a:t>triển</a:t>
            </a:r>
            <a:r>
              <a:rPr lang="en-US"/>
              <a:t> </a:t>
            </a:r>
            <a:r>
              <a:rPr lang="en-US" err="1"/>
              <a:t>giả</a:t>
            </a:r>
            <a:r>
              <a:rPr lang="en-US"/>
              <a:t> </a:t>
            </a:r>
            <a:r>
              <a:rPr lang="en-US" err="1"/>
              <a:t>thuyết</a:t>
            </a:r>
            <a:r>
              <a:rPr lang="en-US"/>
              <a:t>, </a:t>
            </a:r>
            <a:r>
              <a:rPr lang="en-US" err="1"/>
              <a:t>và</a:t>
            </a:r>
            <a:r>
              <a:rPr lang="en-US"/>
              <a:t> </a:t>
            </a:r>
            <a:r>
              <a:rPr lang="en-US" err="1"/>
              <a:t>lý</a:t>
            </a:r>
            <a:r>
              <a:rPr lang="en-US"/>
              <a:t> </a:t>
            </a:r>
            <a:r>
              <a:rPr lang="en-US" err="1"/>
              <a:t>thuyết</a:t>
            </a:r>
            <a:r>
              <a:rPr lang="en-US"/>
              <a:t> </a:t>
            </a:r>
            <a:r>
              <a:rPr lang="en-US" err="1"/>
              <a:t>mới</a:t>
            </a:r>
            <a:endParaRPr lang="en-US"/>
          </a:p>
        </p:txBody>
      </p:sp>
      <p:sp>
        <p:nvSpPr>
          <p:cNvPr id="4" name="Footer Placeholder 3">
            <a:extLst>
              <a:ext uri="{FF2B5EF4-FFF2-40B4-BE49-F238E27FC236}">
                <a16:creationId xmlns:a16="http://schemas.microsoft.com/office/drawing/2014/main" id="{3A9966AE-5E1B-AF78-766B-B0C288133E5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7FBB0AF-E059-ED81-5B20-9616D40FC977}"/>
              </a:ext>
            </a:extLst>
          </p:cNvPr>
          <p:cNvSpPr>
            <a:spLocks noGrp="1"/>
          </p:cNvSpPr>
          <p:nvPr>
            <p:ph type="sldNum" sz="quarter" idx="12"/>
          </p:nvPr>
        </p:nvSpPr>
        <p:spPr/>
        <p:txBody>
          <a:bodyPr/>
          <a:lstStyle/>
          <a:p>
            <a:fld id="{558478D3-4DD5-4D7B-8D8D-7EA87687E863}" type="slidenum">
              <a:rPr lang="en-US" smtClean="0"/>
              <a:pPr/>
              <a:t>40</a:t>
            </a:fld>
            <a:endParaRPr lang="en-US"/>
          </a:p>
        </p:txBody>
      </p:sp>
    </p:spTree>
    <p:extLst>
      <p:ext uri="{BB962C8B-B14F-4D97-AF65-F5344CB8AC3E}">
        <p14:creationId xmlns:p14="http://schemas.microsoft.com/office/powerpoint/2010/main" val="1173694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41</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22968EF-0375-990C-FEAD-BF20F32EBB24}"/>
              </a:ext>
            </a:extLst>
          </p:cNvPr>
          <p:cNvSpPr/>
          <p:nvPr/>
        </p:nvSpPr>
        <p:spPr>
          <a:xfrm>
            <a:off x="3120077" y="0"/>
            <a:ext cx="4822920" cy="4305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4176A0-52C1-8B40-5396-619C71BAD176}"/>
              </a:ext>
            </a:extLst>
          </p:cNvPr>
          <p:cNvSpPr/>
          <p:nvPr/>
        </p:nvSpPr>
        <p:spPr>
          <a:xfrm>
            <a:off x="218661" y="4292440"/>
            <a:ext cx="6725479" cy="186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687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42</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960E64A-DB2D-7ED1-45C7-43FB23C50229}"/>
              </a:ext>
            </a:extLst>
          </p:cNvPr>
          <p:cNvSpPr/>
          <p:nvPr/>
        </p:nvSpPr>
        <p:spPr>
          <a:xfrm>
            <a:off x="218661" y="4292440"/>
            <a:ext cx="6725479" cy="186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167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43</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408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980D97-0173-A9B4-410A-27B909A297AA}"/>
              </a:ext>
            </a:extLst>
          </p:cNvPr>
          <p:cNvSpPr>
            <a:spLocks noGrp="1"/>
          </p:cNvSpPr>
          <p:nvPr>
            <p:ph idx="1"/>
          </p:nvPr>
        </p:nvSpPr>
        <p:spPr>
          <a:xfrm>
            <a:off x="364309" y="1132287"/>
            <a:ext cx="2887639" cy="4053864"/>
          </a:xfrm>
        </p:spPr>
        <p:txBody>
          <a:bodyPr/>
          <a:lstStyle/>
          <a:p>
            <a:pPr algn="l"/>
            <a:r>
              <a:rPr lang="en-US" sz="1800" b="0" i="0" u="none" strike="noStrike" baseline="0" err="1">
                <a:latin typeface="CMTT10"/>
              </a:rPr>
              <a:t>Dữ</a:t>
            </a:r>
            <a:r>
              <a:rPr lang="en-US" sz="1800" b="0" i="0" u="none" strike="noStrike" baseline="0">
                <a:latin typeface="CMTT10"/>
              </a:rPr>
              <a:t> </a:t>
            </a:r>
            <a:r>
              <a:rPr lang="en-US" sz="1800" b="0" i="0" u="none" strike="noStrike" baseline="0" err="1">
                <a:latin typeface="CMTT10"/>
              </a:rPr>
              <a:t>liệu</a:t>
            </a:r>
            <a:r>
              <a:rPr lang="en-US" sz="1800" b="0" i="0" u="none" strike="noStrike" baseline="0">
                <a:latin typeface="CMTT10"/>
              </a:rPr>
              <a:t> </a:t>
            </a:r>
            <a:r>
              <a:rPr lang="en-US" sz="1800" b="0" i="0" u="none" strike="noStrike" baseline="0" err="1">
                <a:latin typeface="CMTT10"/>
              </a:rPr>
              <a:t>điện</a:t>
            </a:r>
            <a:r>
              <a:rPr lang="en-US" sz="1800" b="0" i="0" u="none" strike="noStrike" baseline="0">
                <a:latin typeface="CMTT10"/>
              </a:rPr>
              <a:t> </a:t>
            </a:r>
            <a:r>
              <a:rPr lang="en-US" sz="1800" b="0" i="0" u="none" strike="noStrike" baseline="0" err="1">
                <a:latin typeface="CMTT10"/>
              </a:rPr>
              <a:t>thoại</a:t>
            </a:r>
            <a:endParaRPr lang="en-US" sz="1800" b="0" i="0" u="none" strike="noStrike" baseline="0">
              <a:latin typeface="CMR10"/>
            </a:endParaRPr>
          </a:p>
          <a:p>
            <a:pPr algn="l"/>
            <a:r>
              <a:rPr lang="en-US" sz="1800" err="1">
                <a:latin typeface="CMR10"/>
              </a:rPr>
              <a:t>Cuộc</a:t>
            </a:r>
            <a:r>
              <a:rPr lang="en-US" sz="1800">
                <a:latin typeface="CMR10"/>
              </a:rPr>
              <a:t> </a:t>
            </a:r>
            <a:r>
              <a:rPr lang="en-US" sz="1800" err="1">
                <a:latin typeface="CMR10"/>
              </a:rPr>
              <a:t>gọi</a:t>
            </a:r>
            <a:r>
              <a:rPr lang="en-US" sz="1800" b="0" i="0" u="none" strike="noStrike" baseline="0">
                <a:latin typeface="CMR10"/>
              </a:rPr>
              <a:t> (</a:t>
            </a:r>
            <a:r>
              <a:rPr lang="en-US" sz="1800" b="0" i="0" u="none" strike="noStrike" baseline="0" err="1">
                <a:latin typeface="CMR10"/>
              </a:rPr>
              <a:t>triệu</a:t>
            </a:r>
            <a:r>
              <a:rPr lang="en-US" sz="1800" b="0" i="0" u="none" strike="noStrike" baseline="0">
                <a:latin typeface="CMR10"/>
              </a:rPr>
              <a:t>) </a:t>
            </a:r>
            <a:r>
              <a:rPr lang="en-US" sz="1800" err="1">
                <a:latin typeface="CMR10"/>
              </a:rPr>
              <a:t>ra</a:t>
            </a:r>
            <a:r>
              <a:rPr lang="en-US" sz="1800">
                <a:latin typeface="CMR10"/>
              </a:rPr>
              <a:t> </a:t>
            </a:r>
            <a:r>
              <a:rPr lang="en-US" sz="1800" err="1">
                <a:latin typeface="CMR10"/>
              </a:rPr>
              <a:t>nước</a:t>
            </a:r>
            <a:r>
              <a:rPr lang="en-US" sz="1800">
                <a:latin typeface="CMR10"/>
              </a:rPr>
              <a:t> </a:t>
            </a:r>
            <a:r>
              <a:rPr lang="en-US" sz="1800" err="1">
                <a:latin typeface="CMR10"/>
              </a:rPr>
              <a:t>ngoài</a:t>
            </a:r>
            <a:r>
              <a:rPr lang="en-US" sz="1800">
                <a:latin typeface="CMR10"/>
              </a:rPr>
              <a:t> </a:t>
            </a:r>
            <a:r>
              <a:rPr lang="en-US" sz="1800" err="1">
                <a:latin typeface="CMR10"/>
              </a:rPr>
              <a:t>từ</a:t>
            </a:r>
            <a:r>
              <a:rPr lang="en-US" sz="1800">
                <a:latin typeface="CMR10"/>
              </a:rPr>
              <a:t> </a:t>
            </a:r>
            <a:r>
              <a:rPr lang="en-US" sz="1800" err="1">
                <a:latin typeface="CMR10"/>
              </a:rPr>
              <a:t>Bỉ</a:t>
            </a:r>
            <a:r>
              <a:rPr lang="en-US" sz="1800">
                <a:latin typeface="CMR10"/>
              </a:rPr>
              <a:t> </a:t>
            </a:r>
            <a:r>
              <a:rPr lang="en-US" sz="1800" err="1">
                <a:latin typeface="CMR10"/>
              </a:rPr>
              <a:t>từ</a:t>
            </a:r>
            <a:r>
              <a:rPr lang="en-US" sz="1800" b="0" i="0" u="none" strike="noStrike" baseline="0">
                <a:latin typeface="CMR10"/>
              </a:rPr>
              <a:t> 1950-1973.</a:t>
            </a:r>
            <a:endParaRPr lang="en-US"/>
          </a:p>
        </p:txBody>
      </p:sp>
      <p:sp>
        <p:nvSpPr>
          <p:cNvPr id="4" name="Footer Placeholder 3">
            <a:extLst>
              <a:ext uri="{FF2B5EF4-FFF2-40B4-BE49-F238E27FC236}">
                <a16:creationId xmlns:a16="http://schemas.microsoft.com/office/drawing/2014/main" id="{DDE20D07-FC13-E892-1877-8D9612AD0AA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6F4069A-D511-D6BC-ED37-2A6D93609548}"/>
              </a:ext>
            </a:extLst>
          </p:cNvPr>
          <p:cNvSpPr>
            <a:spLocks noGrp="1"/>
          </p:cNvSpPr>
          <p:nvPr>
            <p:ph type="sldNum" sz="quarter" idx="12"/>
          </p:nvPr>
        </p:nvSpPr>
        <p:spPr/>
        <p:txBody>
          <a:bodyPr/>
          <a:lstStyle/>
          <a:p>
            <a:fld id="{558478D3-4DD5-4D7B-8D8D-7EA87687E863}" type="slidenum">
              <a:rPr lang="en-US" smtClean="0"/>
              <a:pPr/>
              <a:t>44</a:t>
            </a:fld>
            <a:endParaRPr lang="en-US"/>
          </a:p>
        </p:txBody>
      </p:sp>
      <p:pic>
        <p:nvPicPr>
          <p:cNvPr id="9" name="Picture 8">
            <a:extLst>
              <a:ext uri="{FF2B5EF4-FFF2-40B4-BE49-F238E27FC236}">
                <a16:creationId xmlns:a16="http://schemas.microsoft.com/office/drawing/2014/main" id="{34CAC28F-511B-4C64-6821-1CAB3F95754C}"/>
              </a:ext>
            </a:extLst>
          </p:cNvPr>
          <p:cNvPicPr>
            <a:picLocks noChangeAspect="1"/>
          </p:cNvPicPr>
          <p:nvPr/>
        </p:nvPicPr>
        <p:blipFill>
          <a:blip r:embed="rId2"/>
          <a:stretch>
            <a:fillRect/>
          </a:stretch>
        </p:blipFill>
        <p:spPr>
          <a:xfrm>
            <a:off x="3284931" y="136525"/>
            <a:ext cx="8542760" cy="5700254"/>
          </a:xfrm>
          <a:prstGeom prst="rect">
            <a:avLst/>
          </a:prstGeom>
        </p:spPr>
      </p:pic>
    </p:spTree>
    <p:extLst>
      <p:ext uri="{BB962C8B-B14F-4D97-AF65-F5344CB8AC3E}">
        <p14:creationId xmlns:p14="http://schemas.microsoft.com/office/powerpoint/2010/main" val="3830156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Đồ</a:t>
            </a:r>
            <a:r>
              <a:rPr lang="en-US"/>
              <a:t> </a:t>
            </a:r>
            <a:r>
              <a:rPr lang="en-US" err="1"/>
              <a:t>thị</a:t>
            </a:r>
            <a:endParaRPr lang="en-US"/>
          </a:p>
        </p:txBody>
      </p:sp>
      <p:sp>
        <p:nvSpPr>
          <p:cNvPr id="3" name="Content Placeholder 2">
            <a:extLst>
              <a:ext uri="{FF2B5EF4-FFF2-40B4-BE49-F238E27FC236}">
                <a16:creationId xmlns:a16="http://schemas.microsoft.com/office/drawing/2014/main" id="{8794C5C4-252A-47A7-9A3F-0A7067D0878B}"/>
              </a:ext>
            </a:extLst>
          </p:cNvPr>
          <p:cNvSpPr>
            <a:spLocks noGrp="1"/>
          </p:cNvSpPr>
          <p:nvPr>
            <p:ph idx="1"/>
          </p:nvPr>
        </p:nvSpPr>
        <p:spPr>
          <a:xfrm>
            <a:off x="838200" y="1459832"/>
            <a:ext cx="5371531" cy="4717131"/>
          </a:xfrm>
        </p:spPr>
        <p:txBody>
          <a:bodyPr/>
          <a:lstStyle/>
          <a:p>
            <a:pPr>
              <a:lnSpc>
                <a:spcPct val="210000"/>
              </a:lnSpc>
            </a:pPr>
            <a:r>
              <a:rPr lang="en-US" err="1"/>
              <a:t>Rõ</a:t>
            </a:r>
            <a:r>
              <a:rPr lang="en-US"/>
              <a:t> </a:t>
            </a:r>
            <a:r>
              <a:rPr lang="en-US" err="1"/>
              <a:t>ràng</a:t>
            </a:r>
            <a:endParaRPr lang="en-US"/>
          </a:p>
          <a:p>
            <a:pPr>
              <a:lnSpc>
                <a:spcPct val="210000"/>
              </a:lnSpc>
            </a:pPr>
            <a:r>
              <a:rPr lang="en-US" err="1"/>
              <a:t>Chính</a:t>
            </a:r>
            <a:r>
              <a:rPr lang="en-US"/>
              <a:t> </a:t>
            </a:r>
            <a:r>
              <a:rPr lang="en-US" err="1"/>
              <a:t>xác</a:t>
            </a:r>
            <a:endParaRPr lang="en-US"/>
          </a:p>
          <a:p>
            <a:pPr>
              <a:lnSpc>
                <a:spcPct val="210000"/>
              </a:lnSpc>
            </a:pPr>
            <a:r>
              <a:rPr lang="en-US" err="1"/>
              <a:t>Hiệu</a:t>
            </a:r>
            <a:r>
              <a:rPr lang="en-US"/>
              <a:t> </a:t>
            </a:r>
            <a:r>
              <a:rPr lang="en-US" err="1"/>
              <a:t>quả</a:t>
            </a:r>
            <a:endParaRPr lang="en-US"/>
          </a:p>
          <a:p>
            <a:pPr>
              <a:lnSpc>
                <a:spcPct val="210000"/>
              </a:lnSpc>
            </a:pPr>
            <a:r>
              <a:rPr lang="en-US" err="1"/>
              <a:t>Tối</a:t>
            </a:r>
            <a:r>
              <a:rPr lang="en-US"/>
              <a:t> </a:t>
            </a:r>
            <a:r>
              <a:rPr lang="en-US" err="1"/>
              <a:t>đa</a:t>
            </a:r>
            <a:r>
              <a:rPr lang="en-US"/>
              <a:t> </a:t>
            </a:r>
            <a:r>
              <a:rPr lang="en-US" err="1"/>
              <a:t>thông</a:t>
            </a:r>
            <a:r>
              <a:rPr lang="en-US"/>
              <a:t> tin, </a:t>
            </a:r>
            <a:r>
              <a:rPr lang="en-US" err="1"/>
              <a:t>tối</a:t>
            </a:r>
            <a:r>
              <a:rPr lang="en-US"/>
              <a:t> </a:t>
            </a:r>
            <a:r>
              <a:rPr lang="en-US" err="1"/>
              <a:t>thiểu</a:t>
            </a:r>
            <a:r>
              <a:rPr lang="en-US"/>
              <a:t> </a:t>
            </a:r>
            <a:r>
              <a:rPr lang="en-US" err="1"/>
              <a:t>mực</a:t>
            </a:r>
            <a:r>
              <a:rPr lang="en-US"/>
              <a:t> in</a:t>
            </a:r>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45</a:t>
            </a:fld>
            <a:endParaRPr lang="en-US"/>
          </a:p>
        </p:txBody>
      </p:sp>
      <p:sp>
        <p:nvSpPr>
          <p:cNvPr id="7" name="TextBox 6">
            <a:extLst>
              <a:ext uri="{FF2B5EF4-FFF2-40B4-BE49-F238E27FC236}">
                <a16:creationId xmlns:a16="http://schemas.microsoft.com/office/drawing/2014/main" id="{3F480DF0-B840-F6BA-0D7A-2968C38A3FC2}"/>
              </a:ext>
            </a:extLst>
          </p:cNvPr>
          <p:cNvSpPr txBox="1"/>
          <p:nvPr/>
        </p:nvSpPr>
        <p:spPr>
          <a:xfrm>
            <a:off x="6537278" y="2782669"/>
            <a:ext cx="3927141" cy="646331"/>
          </a:xfrm>
          <a:prstGeom prst="rect">
            <a:avLst/>
          </a:prstGeom>
          <a:noFill/>
        </p:spPr>
        <p:txBody>
          <a:bodyPr wrap="square">
            <a:spAutoFit/>
          </a:bodyPr>
          <a:lstStyle/>
          <a:p>
            <a:r>
              <a:rPr lang="en-US">
                <a:hlinkClick r:id="rId2"/>
              </a:rPr>
              <a:t>https://www.ted.com/talks/hans_rosling_the_best_stats_you_ve_ever_seen</a:t>
            </a:r>
            <a:r>
              <a:rPr lang="en-US"/>
              <a:t> </a:t>
            </a:r>
          </a:p>
        </p:txBody>
      </p:sp>
    </p:spTree>
    <p:extLst>
      <p:ext uri="{BB962C8B-B14F-4D97-AF65-F5344CB8AC3E}">
        <p14:creationId xmlns:p14="http://schemas.microsoft.com/office/powerpoint/2010/main" val="4266552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46</a:t>
            </a:fld>
            <a:endParaRPr lang="en-US"/>
          </a:p>
        </p:txBody>
      </p:sp>
      <p:pic>
        <p:nvPicPr>
          <p:cNvPr id="9" name="Picture 8" descr="Chart, box and whisker chart&#10;&#10;Description automatically generated">
            <a:extLst>
              <a:ext uri="{FF2B5EF4-FFF2-40B4-BE49-F238E27FC236}">
                <a16:creationId xmlns:a16="http://schemas.microsoft.com/office/drawing/2014/main" id="{D5B011A1-7449-5368-4071-9FD6B78A7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92" y="2500993"/>
            <a:ext cx="4759505" cy="3506635"/>
          </a:xfrm>
          <a:prstGeom prst="rect">
            <a:avLst/>
          </a:prstGeom>
        </p:spPr>
      </p:pic>
      <p:pic>
        <p:nvPicPr>
          <p:cNvPr id="12" name="Picture 11">
            <a:extLst>
              <a:ext uri="{FF2B5EF4-FFF2-40B4-BE49-F238E27FC236}">
                <a16:creationId xmlns:a16="http://schemas.microsoft.com/office/drawing/2014/main" id="{BF0E4307-E84B-9BF6-309A-3AA4FCFA20A1}"/>
              </a:ext>
            </a:extLst>
          </p:cNvPr>
          <p:cNvPicPr>
            <a:picLocks noChangeAspect="1"/>
          </p:cNvPicPr>
          <p:nvPr/>
        </p:nvPicPr>
        <p:blipFill>
          <a:blip r:embed="rId4"/>
          <a:stretch>
            <a:fillRect/>
          </a:stretch>
        </p:blipFill>
        <p:spPr>
          <a:xfrm>
            <a:off x="5259846" y="2446475"/>
            <a:ext cx="6615062" cy="3267920"/>
          </a:xfrm>
          <a:prstGeom prst="rect">
            <a:avLst/>
          </a:prstGeom>
        </p:spPr>
      </p:pic>
      <p:sp>
        <p:nvSpPr>
          <p:cNvPr id="14" name="TextBox 13">
            <a:extLst>
              <a:ext uri="{FF2B5EF4-FFF2-40B4-BE49-F238E27FC236}">
                <a16:creationId xmlns:a16="http://schemas.microsoft.com/office/drawing/2014/main" id="{F4283D0C-1B90-4797-7611-BF2E27C4A8A7}"/>
              </a:ext>
            </a:extLst>
          </p:cNvPr>
          <p:cNvSpPr txBox="1"/>
          <p:nvPr/>
        </p:nvSpPr>
        <p:spPr>
          <a:xfrm>
            <a:off x="7920175" y="5693938"/>
            <a:ext cx="2224585" cy="369332"/>
          </a:xfrm>
          <a:prstGeom prst="rect">
            <a:avLst/>
          </a:prstGeom>
          <a:noFill/>
        </p:spPr>
        <p:txBody>
          <a:bodyPr wrap="square" rtlCol="0">
            <a:spAutoFit/>
          </a:bodyPr>
          <a:lstStyle/>
          <a:p>
            <a:r>
              <a:rPr lang="en-US"/>
              <a:t>Wilke (2018)</a:t>
            </a:r>
          </a:p>
        </p:txBody>
      </p:sp>
      <p:sp>
        <p:nvSpPr>
          <p:cNvPr id="3" name="Content Placeholder 2">
            <a:extLst>
              <a:ext uri="{FF2B5EF4-FFF2-40B4-BE49-F238E27FC236}">
                <a16:creationId xmlns:a16="http://schemas.microsoft.com/office/drawing/2014/main" id="{C12939CC-C44F-3C15-A0CF-7560F983BE6A}"/>
              </a:ext>
            </a:extLst>
          </p:cNvPr>
          <p:cNvSpPr>
            <a:spLocks noGrp="1"/>
          </p:cNvSpPr>
          <p:nvPr>
            <p:ph idx="1"/>
          </p:nvPr>
        </p:nvSpPr>
        <p:spPr>
          <a:xfrm>
            <a:off x="4371340" y="1305576"/>
            <a:ext cx="3449319" cy="602647"/>
          </a:xfrm>
        </p:spPr>
        <p:txBody>
          <a:bodyPr>
            <a:normAutofit/>
          </a:bodyPr>
          <a:lstStyle/>
          <a:p>
            <a:pPr marL="0" indent="0" algn="ctr">
              <a:lnSpc>
                <a:spcPct val="100000"/>
              </a:lnSpc>
              <a:buNone/>
            </a:pP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thị</a:t>
            </a:r>
            <a:r>
              <a:rPr lang="en-US" sz="2200" b="1">
                <a:solidFill>
                  <a:schemeClr val="accent1">
                    <a:lumMod val="75000"/>
                  </a:schemeClr>
                </a:solidFill>
              </a:rPr>
              <a:t> </a:t>
            </a:r>
            <a:r>
              <a:rPr lang="en-US" sz="2200" b="1" err="1">
                <a:solidFill>
                  <a:schemeClr val="accent1">
                    <a:lumMod val="75000"/>
                  </a:schemeClr>
                </a:solidFill>
              </a:rPr>
              <a:t>cột</a:t>
            </a:r>
            <a:r>
              <a:rPr lang="en-US" sz="2200" b="1">
                <a:solidFill>
                  <a:schemeClr val="accent1">
                    <a:lumMod val="75000"/>
                  </a:schemeClr>
                </a:solidFill>
              </a:rPr>
              <a:t> – bar charts</a:t>
            </a:r>
          </a:p>
        </p:txBody>
      </p:sp>
    </p:spTree>
    <p:extLst>
      <p:ext uri="{BB962C8B-B14F-4D97-AF65-F5344CB8AC3E}">
        <p14:creationId xmlns:p14="http://schemas.microsoft.com/office/powerpoint/2010/main" val="3669620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47</a:t>
            </a:fld>
            <a:endParaRPr lang="en-US"/>
          </a:p>
        </p:txBody>
      </p:sp>
      <p:pic>
        <p:nvPicPr>
          <p:cNvPr id="9" name="Picture 8" descr="Chart, box and whisker chart&#10;&#10;Description automatically generated">
            <a:extLst>
              <a:ext uri="{FF2B5EF4-FFF2-40B4-BE49-F238E27FC236}">
                <a16:creationId xmlns:a16="http://schemas.microsoft.com/office/drawing/2014/main" id="{D5B011A1-7449-5368-4071-9FD6B78A7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92" y="2500993"/>
            <a:ext cx="4759505" cy="3506635"/>
          </a:xfrm>
          <a:prstGeom prst="rect">
            <a:avLst/>
          </a:prstGeom>
        </p:spPr>
      </p:pic>
      <p:pic>
        <p:nvPicPr>
          <p:cNvPr id="12" name="Picture 11">
            <a:extLst>
              <a:ext uri="{FF2B5EF4-FFF2-40B4-BE49-F238E27FC236}">
                <a16:creationId xmlns:a16="http://schemas.microsoft.com/office/drawing/2014/main" id="{BF0E4307-E84B-9BF6-309A-3AA4FCFA20A1}"/>
              </a:ext>
            </a:extLst>
          </p:cNvPr>
          <p:cNvPicPr>
            <a:picLocks noChangeAspect="1"/>
          </p:cNvPicPr>
          <p:nvPr/>
        </p:nvPicPr>
        <p:blipFill>
          <a:blip r:embed="rId4"/>
          <a:stretch>
            <a:fillRect/>
          </a:stretch>
        </p:blipFill>
        <p:spPr>
          <a:xfrm>
            <a:off x="5259846" y="2446475"/>
            <a:ext cx="6615062" cy="3267920"/>
          </a:xfrm>
          <a:prstGeom prst="rect">
            <a:avLst/>
          </a:prstGeom>
        </p:spPr>
      </p:pic>
      <p:sp>
        <p:nvSpPr>
          <p:cNvPr id="14" name="TextBox 13">
            <a:extLst>
              <a:ext uri="{FF2B5EF4-FFF2-40B4-BE49-F238E27FC236}">
                <a16:creationId xmlns:a16="http://schemas.microsoft.com/office/drawing/2014/main" id="{F4283D0C-1B90-4797-7611-BF2E27C4A8A7}"/>
              </a:ext>
            </a:extLst>
          </p:cNvPr>
          <p:cNvSpPr txBox="1"/>
          <p:nvPr/>
        </p:nvSpPr>
        <p:spPr>
          <a:xfrm>
            <a:off x="7920175" y="5693938"/>
            <a:ext cx="2224585" cy="369332"/>
          </a:xfrm>
          <a:prstGeom prst="rect">
            <a:avLst/>
          </a:prstGeom>
          <a:noFill/>
        </p:spPr>
        <p:txBody>
          <a:bodyPr wrap="square" rtlCol="0">
            <a:spAutoFit/>
          </a:bodyPr>
          <a:lstStyle/>
          <a:p>
            <a:r>
              <a:rPr lang="en-US"/>
              <a:t>Wilke (2018)</a:t>
            </a:r>
          </a:p>
        </p:txBody>
      </p:sp>
      <p:sp>
        <p:nvSpPr>
          <p:cNvPr id="3" name="Content Placeholder 2">
            <a:extLst>
              <a:ext uri="{FF2B5EF4-FFF2-40B4-BE49-F238E27FC236}">
                <a16:creationId xmlns:a16="http://schemas.microsoft.com/office/drawing/2014/main" id="{C12939CC-C44F-3C15-A0CF-7560F983BE6A}"/>
              </a:ext>
            </a:extLst>
          </p:cNvPr>
          <p:cNvSpPr>
            <a:spLocks noGrp="1"/>
          </p:cNvSpPr>
          <p:nvPr>
            <p:ph idx="1"/>
          </p:nvPr>
        </p:nvSpPr>
        <p:spPr>
          <a:xfrm>
            <a:off x="4371340" y="1305576"/>
            <a:ext cx="3449319" cy="602647"/>
          </a:xfrm>
        </p:spPr>
        <p:txBody>
          <a:bodyPr>
            <a:normAutofit/>
          </a:bodyPr>
          <a:lstStyle/>
          <a:p>
            <a:pPr marL="0" indent="0" algn="ctr">
              <a:lnSpc>
                <a:spcPct val="100000"/>
              </a:lnSpc>
              <a:buNone/>
            </a:pP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thị</a:t>
            </a:r>
            <a:r>
              <a:rPr lang="en-US" sz="2200" b="1">
                <a:solidFill>
                  <a:schemeClr val="accent1">
                    <a:lumMod val="75000"/>
                  </a:schemeClr>
                </a:solidFill>
              </a:rPr>
              <a:t> </a:t>
            </a:r>
            <a:r>
              <a:rPr lang="en-US" sz="2200" b="1" err="1">
                <a:solidFill>
                  <a:schemeClr val="accent1">
                    <a:lumMod val="75000"/>
                  </a:schemeClr>
                </a:solidFill>
              </a:rPr>
              <a:t>cột</a:t>
            </a:r>
            <a:r>
              <a:rPr lang="en-US" sz="2200" b="1">
                <a:solidFill>
                  <a:schemeClr val="accent1">
                    <a:lumMod val="75000"/>
                  </a:schemeClr>
                </a:solidFill>
              </a:rPr>
              <a:t> – bar charts</a:t>
            </a:r>
          </a:p>
        </p:txBody>
      </p:sp>
      <p:sp>
        <p:nvSpPr>
          <p:cNvPr id="6" name="Oval 5">
            <a:extLst>
              <a:ext uri="{FF2B5EF4-FFF2-40B4-BE49-F238E27FC236}">
                <a16:creationId xmlns:a16="http://schemas.microsoft.com/office/drawing/2014/main" id="{CD5E1452-FF7A-153F-47A9-C985FF6E6352}"/>
              </a:ext>
            </a:extLst>
          </p:cNvPr>
          <p:cNvSpPr/>
          <p:nvPr/>
        </p:nvSpPr>
        <p:spPr>
          <a:xfrm>
            <a:off x="538480" y="3694852"/>
            <a:ext cx="299720" cy="29464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20067EE-5C8C-34F5-12ED-C03413B1A08C}"/>
              </a:ext>
            </a:extLst>
          </p:cNvPr>
          <p:cNvSpPr/>
          <p:nvPr/>
        </p:nvSpPr>
        <p:spPr>
          <a:xfrm>
            <a:off x="5946139" y="5117253"/>
            <a:ext cx="299720" cy="29464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650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48</a:t>
            </a:fld>
            <a:endParaRPr lang="en-US"/>
          </a:p>
        </p:txBody>
      </p:sp>
      <p:pic>
        <p:nvPicPr>
          <p:cNvPr id="6" name="Picture 5">
            <a:extLst>
              <a:ext uri="{FF2B5EF4-FFF2-40B4-BE49-F238E27FC236}">
                <a16:creationId xmlns:a16="http://schemas.microsoft.com/office/drawing/2014/main" id="{67ADFC54-BA45-769A-F258-FED3E0A26EEB}"/>
              </a:ext>
            </a:extLst>
          </p:cNvPr>
          <p:cNvPicPr>
            <a:picLocks noChangeAspect="1"/>
          </p:cNvPicPr>
          <p:nvPr/>
        </p:nvPicPr>
        <p:blipFill>
          <a:blip r:embed="rId3"/>
          <a:stretch>
            <a:fillRect/>
          </a:stretch>
        </p:blipFill>
        <p:spPr>
          <a:xfrm>
            <a:off x="6163100" y="2121131"/>
            <a:ext cx="4087211" cy="4078496"/>
          </a:xfrm>
          <a:prstGeom prst="rect">
            <a:avLst/>
          </a:prstGeom>
        </p:spPr>
      </p:pic>
      <p:pic>
        <p:nvPicPr>
          <p:cNvPr id="4098" name="Picture 2" descr="Reasons people use internet explorer - Imgflip">
            <a:extLst>
              <a:ext uri="{FF2B5EF4-FFF2-40B4-BE49-F238E27FC236}">
                <a16:creationId xmlns:a16="http://schemas.microsoft.com/office/drawing/2014/main" id="{DE16B2E8-6F45-008A-BF48-D52CCA910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118" y="2392749"/>
            <a:ext cx="3482260" cy="34822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4C80A71-043E-5C90-C3BD-0F318042D997}"/>
              </a:ext>
            </a:extLst>
          </p:cNvPr>
          <p:cNvSpPr/>
          <p:nvPr/>
        </p:nvSpPr>
        <p:spPr>
          <a:xfrm>
            <a:off x="6268332" y="2103318"/>
            <a:ext cx="353776" cy="229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7FE4F0E1-C7BB-A572-8F4E-58AB39BB7DA3}"/>
              </a:ext>
            </a:extLst>
          </p:cNvPr>
          <p:cNvSpPr>
            <a:spLocks noGrp="1"/>
          </p:cNvSpPr>
          <p:nvPr>
            <p:ph idx="1"/>
          </p:nvPr>
        </p:nvSpPr>
        <p:spPr>
          <a:xfrm>
            <a:off x="1204736" y="1447364"/>
            <a:ext cx="3857978" cy="464043"/>
          </a:xfrm>
        </p:spPr>
        <p:txBody>
          <a:bodyPr>
            <a:normAutofit/>
          </a:bodyPr>
          <a:lstStyle/>
          <a:p>
            <a:pPr marL="0" indent="0" algn="ctr">
              <a:lnSpc>
                <a:spcPct val="100000"/>
              </a:lnSpc>
              <a:buNone/>
            </a:pP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thị</a:t>
            </a:r>
            <a:r>
              <a:rPr lang="en-US" sz="2200" b="1">
                <a:solidFill>
                  <a:schemeClr val="accent1">
                    <a:lumMod val="75000"/>
                  </a:schemeClr>
                </a:solidFill>
              </a:rPr>
              <a:t> </a:t>
            </a:r>
            <a:r>
              <a:rPr lang="en-US" sz="2200" b="1" err="1">
                <a:solidFill>
                  <a:schemeClr val="accent1">
                    <a:lumMod val="75000"/>
                  </a:schemeClr>
                </a:solidFill>
              </a:rPr>
              <a:t>quạt</a:t>
            </a:r>
            <a:r>
              <a:rPr lang="en-US" sz="2200" b="1">
                <a:solidFill>
                  <a:schemeClr val="accent1">
                    <a:lumMod val="75000"/>
                  </a:schemeClr>
                </a:solidFill>
              </a:rPr>
              <a:t> – pie chart</a:t>
            </a:r>
          </a:p>
        </p:txBody>
      </p:sp>
      <p:sp>
        <p:nvSpPr>
          <p:cNvPr id="15" name="Content Placeholder 2">
            <a:extLst>
              <a:ext uri="{FF2B5EF4-FFF2-40B4-BE49-F238E27FC236}">
                <a16:creationId xmlns:a16="http://schemas.microsoft.com/office/drawing/2014/main" id="{403F1D1A-3D79-FF0D-AC21-1C8667F327B5}"/>
              </a:ext>
            </a:extLst>
          </p:cNvPr>
          <p:cNvSpPr txBox="1">
            <a:spLocks/>
          </p:cNvSpPr>
          <p:nvPr/>
        </p:nvSpPr>
        <p:spPr>
          <a:xfrm>
            <a:off x="6681611" y="1333267"/>
            <a:ext cx="3857978" cy="66129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thị</a:t>
            </a:r>
            <a:r>
              <a:rPr lang="en-US" b="1">
                <a:solidFill>
                  <a:schemeClr val="accent1">
                    <a:lumMod val="75000"/>
                  </a:schemeClr>
                </a:solidFill>
              </a:rPr>
              <a:t> </a:t>
            </a:r>
            <a:r>
              <a:rPr lang="en-US" b="1" err="1">
                <a:solidFill>
                  <a:schemeClr val="accent1">
                    <a:lumMod val="75000"/>
                  </a:schemeClr>
                </a:solidFill>
              </a:rPr>
              <a:t>cột</a:t>
            </a:r>
            <a:r>
              <a:rPr lang="en-US" b="1">
                <a:solidFill>
                  <a:schemeClr val="accent1">
                    <a:lumMod val="75000"/>
                  </a:schemeClr>
                </a:solidFill>
              </a:rPr>
              <a:t> </a:t>
            </a:r>
            <a:r>
              <a:rPr lang="en-US" b="1" err="1">
                <a:solidFill>
                  <a:schemeClr val="accent1">
                    <a:lumMod val="75000"/>
                  </a:schemeClr>
                </a:solidFill>
              </a:rPr>
              <a:t>xếp</a:t>
            </a:r>
            <a:r>
              <a:rPr lang="en-US" b="1">
                <a:solidFill>
                  <a:schemeClr val="accent1">
                    <a:lumMod val="75000"/>
                  </a:schemeClr>
                </a:solidFill>
              </a:rPr>
              <a:t> </a:t>
            </a:r>
            <a:r>
              <a:rPr lang="en-US" b="1" err="1">
                <a:solidFill>
                  <a:schemeClr val="accent1">
                    <a:lumMod val="75000"/>
                  </a:schemeClr>
                </a:solidFill>
              </a:rPr>
              <a:t>chồng</a:t>
            </a:r>
            <a:r>
              <a:rPr lang="en-US" b="1">
                <a:solidFill>
                  <a:schemeClr val="accent1">
                    <a:lumMod val="75000"/>
                  </a:schemeClr>
                </a:solidFill>
              </a:rPr>
              <a:t> – Stacked bar charts</a:t>
            </a:r>
          </a:p>
        </p:txBody>
      </p:sp>
    </p:spTree>
    <p:extLst>
      <p:ext uri="{BB962C8B-B14F-4D97-AF65-F5344CB8AC3E}">
        <p14:creationId xmlns:p14="http://schemas.microsoft.com/office/powerpoint/2010/main" val="1158409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49</a:t>
            </a:fld>
            <a:endParaRPr lang="en-US"/>
          </a:p>
        </p:txBody>
      </p:sp>
      <p:pic>
        <p:nvPicPr>
          <p:cNvPr id="3" name="Picture 2">
            <a:extLst>
              <a:ext uri="{FF2B5EF4-FFF2-40B4-BE49-F238E27FC236}">
                <a16:creationId xmlns:a16="http://schemas.microsoft.com/office/drawing/2014/main" id="{4E4E54FD-33CC-ADDA-2132-20CF56BD73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49" y="2512490"/>
            <a:ext cx="4781551" cy="3522435"/>
          </a:xfrm>
          <a:prstGeom prst="rect">
            <a:avLst/>
          </a:prstGeom>
        </p:spPr>
      </p:pic>
      <p:pic>
        <p:nvPicPr>
          <p:cNvPr id="6" name="Picture 5">
            <a:extLst>
              <a:ext uri="{FF2B5EF4-FFF2-40B4-BE49-F238E27FC236}">
                <a16:creationId xmlns:a16="http://schemas.microsoft.com/office/drawing/2014/main" id="{2430D0AD-DD95-84C8-DD7B-08871BDE96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2340386"/>
            <a:ext cx="5092037" cy="3750984"/>
          </a:xfrm>
          <a:prstGeom prst="rect">
            <a:avLst/>
          </a:prstGeom>
        </p:spPr>
      </p:pic>
      <p:sp>
        <p:nvSpPr>
          <p:cNvPr id="11" name="Content Placeholder 2">
            <a:extLst>
              <a:ext uri="{FF2B5EF4-FFF2-40B4-BE49-F238E27FC236}">
                <a16:creationId xmlns:a16="http://schemas.microsoft.com/office/drawing/2014/main" id="{C65B6809-5F80-B8E4-F501-FE224A91C66F}"/>
              </a:ext>
            </a:extLst>
          </p:cNvPr>
          <p:cNvSpPr txBox="1">
            <a:spLocks/>
          </p:cNvSpPr>
          <p:nvPr/>
        </p:nvSpPr>
        <p:spPr>
          <a:xfrm>
            <a:off x="4076699" y="1336122"/>
            <a:ext cx="4038600" cy="75504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thị</a:t>
            </a:r>
            <a:r>
              <a:rPr lang="en-US" b="1">
                <a:solidFill>
                  <a:schemeClr val="accent1">
                    <a:lumMod val="75000"/>
                  </a:schemeClr>
                </a:solidFill>
              </a:rPr>
              <a:t> </a:t>
            </a:r>
            <a:r>
              <a:rPr lang="en-US" b="1" err="1">
                <a:solidFill>
                  <a:schemeClr val="accent1">
                    <a:lumMod val="75000"/>
                  </a:schemeClr>
                </a:solidFill>
              </a:rPr>
              <a:t>đường</a:t>
            </a:r>
            <a:r>
              <a:rPr lang="en-US" b="1">
                <a:solidFill>
                  <a:schemeClr val="accent1">
                    <a:lumMod val="75000"/>
                  </a:schemeClr>
                </a:solidFill>
              </a:rPr>
              <a:t> – line charts</a:t>
            </a:r>
          </a:p>
        </p:txBody>
      </p:sp>
    </p:spTree>
    <p:extLst>
      <p:ext uri="{BB962C8B-B14F-4D97-AF65-F5344CB8AC3E}">
        <p14:creationId xmlns:p14="http://schemas.microsoft.com/office/powerpoint/2010/main" val="2172452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EADD-31AF-2F81-32AA-BAF6ABA5B602}"/>
              </a:ext>
            </a:extLst>
          </p:cNvPr>
          <p:cNvSpPr>
            <a:spLocks noGrp="1"/>
          </p:cNvSpPr>
          <p:nvPr>
            <p:ph type="title"/>
          </p:nvPr>
        </p:nvSpPr>
        <p:spPr>
          <a:xfrm>
            <a:off x="1985962" y="2627440"/>
            <a:ext cx="3605463" cy="950328"/>
          </a:xfrm>
        </p:spPr>
        <p:txBody>
          <a:bodyPr/>
          <a:lstStyle/>
          <a:p>
            <a:r>
              <a:rPr lang="en-US" err="1"/>
              <a:t>Nội</a:t>
            </a:r>
            <a:r>
              <a:rPr lang="en-US"/>
              <a:t> dung</a:t>
            </a:r>
          </a:p>
        </p:txBody>
      </p:sp>
      <p:sp>
        <p:nvSpPr>
          <p:cNvPr id="3" name="Content Placeholder 2">
            <a:extLst>
              <a:ext uri="{FF2B5EF4-FFF2-40B4-BE49-F238E27FC236}">
                <a16:creationId xmlns:a16="http://schemas.microsoft.com/office/drawing/2014/main" id="{9C5252CD-3C9D-4927-5703-C18045D1F657}"/>
              </a:ext>
            </a:extLst>
          </p:cNvPr>
          <p:cNvSpPr>
            <a:spLocks noGrp="1"/>
          </p:cNvSpPr>
          <p:nvPr>
            <p:ph idx="1"/>
          </p:nvPr>
        </p:nvSpPr>
        <p:spPr>
          <a:xfrm>
            <a:off x="4769268" y="1331842"/>
            <a:ext cx="4792176" cy="4783875"/>
          </a:xfrm>
        </p:spPr>
        <p:txBody>
          <a:bodyPr>
            <a:noAutofit/>
          </a:bodyPr>
          <a:lstStyle/>
          <a:p>
            <a:pPr>
              <a:lnSpc>
                <a:spcPct val="150000"/>
              </a:lnSpc>
            </a:pPr>
            <a:r>
              <a:rPr lang="en-US" sz="2400" err="1"/>
              <a:t>Giới</a:t>
            </a:r>
            <a:r>
              <a:rPr lang="en-US" sz="2400"/>
              <a:t> </a:t>
            </a:r>
            <a:r>
              <a:rPr lang="en-US" sz="2400" err="1"/>
              <a:t>thiệu</a:t>
            </a:r>
            <a:r>
              <a:rPr lang="en-US" sz="2400"/>
              <a:t> </a:t>
            </a:r>
            <a:r>
              <a:rPr lang="en-US" sz="2400" err="1"/>
              <a:t>chung</a:t>
            </a:r>
            <a:endParaRPr lang="en-US" sz="2400"/>
          </a:p>
          <a:p>
            <a:pPr>
              <a:lnSpc>
                <a:spcPct val="150000"/>
              </a:lnSpc>
            </a:pPr>
            <a:r>
              <a:rPr lang="en-US" sz="2400" err="1"/>
              <a:t>Dữ</a:t>
            </a:r>
            <a:r>
              <a:rPr lang="en-US" sz="2400"/>
              <a:t> </a:t>
            </a:r>
            <a:r>
              <a:rPr lang="en-US" sz="2400" err="1"/>
              <a:t>liệu</a:t>
            </a:r>
            <a:r>
              <a:rPr lang="en-US" sz="2400"/>
              <a:t> </a:t>
            </a:r>
            <a:r>
              <a:rPr lang="en-US" sz="2400" err="1"/>
              <a:t>và</a:t>
            </a:r>
            <a:r>
              <a:rPr lang="en-US" sz="2400"/>
              <a:t> </a:t>
            </a:r>
            <a:r>
              <a:rPr lang="en-US" sz="2400" err="1"/>
              <a:t>nguồn</a:t>
            </a:r>
            <a:r>
              <a:rPr lang="en-US" sz="2400"/>
              <a:t> </a:t>
            </a:r>
            <a:r>
              <a:rPr lang="en-US" sz="2400" err="1"/>
              <a:t>dữ</a:t>
            </a:r>
            <a:r>
              <a:rPr lang="en-US" sz="2400"/>
              <a:t> </a:t>
            </a:r>
            <a:r>
              <a:rPr lang="en-US" sz="2400" err="1"/>
              <a:t>liệu</a:t>
            </a:r>
            <a:endParaRPr lang="en-US" sz="2400"/>
          </a:p>
          <a:p>
            <a:pPr>
              <a:lnSpc>
                <a:spcPct val="150000"/>
              </a:lnSpc>
            </a:pPr>
            <a:r>
              <a:rPr lang="en-US" sz="2400" err="1"/>
              <a:t>Phân</a:t>
            </a:r>
            <a:r>
              <a:rPr lang="en-US" sz="2400"/>
              <a:t> </a:t>
            </a:r>
            <a:r>
              <a:rPr lang="en-US" sz="2400" err="1"/>
              <a:t>tích</a:t>
            </a:r>
            <a:r>
              <a:rPr lang="en-US" sz="2400"/>
              <a:t> </a:t>
            </a:r>
            <a:r>
              <a:rPr lang="en-US" sz="2400" err="1"/>
              <a:t>dữ</a:t>
            </a:r>
            <a:r>
              <a:rPr lang="en-US" sz="2400"/>
              <a:t> </a:t>
            </a:r>
            <a:r>
              <a:rPr lang="en-US" sz="2400" err="1"/>
              <a:t>liệu</a:t>
            </a:r>
            <a:r>
              <a:rPr lang="en-US" sz="2400"/>
              <a:t> </a:t>
            </a:r>
            <a:r>
              <a:rPr lang="en-US" sz="2400" err="1"/>
              <a:t>thăm</a:t>
            </a:r>
            <a:r>
              <a:rPr lang="en-US" sz="2400"/>
              <a:t> </a:t>
            </a:r>
            <a:r>
              <a:rPr lang="en-US" sz="2400" err="1"/>
              <a:t>dò</a:t>
            </a:r>
            <a:endParaRPr lang="en-US" sz="2400"/>
          </a:p>
          <a:p>
            <a:pPr>
              <a:lnSpc>
                <a:spcPct val="150000"/>
              </a:lnSpc>
            </a:pPr>
            <a:r>
              <a:rPr lang="en-US" sz="2400" err="1"/>
              <a:t>Phân</a:t>
            </a:r>
            <a:r>
              <a:rPr lang="en-US" sz="2400"/>
              <a:t> </a:t>
            </a:r>
            <a:r>
              <a:rPr lang="en-US" sz="2400" err="1"/>
              <a:t>tích</a:t>
            </a:r>
            <a:r>
              <a:rPr lang="en-US" sz="2400"/>
              <a:t> </a:t>
            </a:r>
            <a:r>
              <a:rPr lang="en-US" sz="2400" err="1"/>
              <a:t>dữ</a:t>
            </a:r>
            <a:r>
              <a:rPr lang="en-US" sz="2400"/>
              <a:t> </a:t>
            </a:r>
            <a:r>
              <a:rPr lang="en-US" sz="2400" err="1"/>
              <a:t>liệu</a:t>
            </a:r>
            <a:r>
              <a:rPr lang="en-US" sz="2400"/>
              <a:t> </a:t>
            </a:r>
            <a:r>
              <a:rPr lang="en-US" sz="2400" err="1"/>
              <a:t>khẳng</a:t>
            </a:r>
            <a:r>
              <a:rPr lang="en-US" sz="2400"/>
              <a:t> </a:t>
            </a:r>
            <a:r>
              <a:rPr lang="en-US" sz="2400" err="1"/>
              <a:t>định</a:t>
            </a:r>
            <a:endParaRPr lang="en-US" sz="2400"/>
          </a:p>
          <a:p>
            <a:pPr>
              <a:lnSpc>
                <a:spcPct val="150000"/>
              </a:lnSpc>
            </a:pPr>
            <a:r>
              <a:rPr lang="en-US" sz="2400" err="1"/>
              <a:t>Các</a:t>
            </a:r>
            <a:r>
              <a:rPr lang="en-US" sz="2400"/>
              <a:t> </a:t>
            </a:r>
            <a:r>
              <a:rPr lang="en-US" sz="2400" err="1"/>
              <a:t>phương</a:t>
            </a:r>
            <a:r>
              <a:rPr lang="en-US" sz="2400"/>
              <a:t> </a:t>
            </a:r>
            <a:r>
              <a:rPr lang="en-US" sz="2400" err="1"/>
              <a:t>pháp</a:t>
            </a:r>
            <a:r>
              <a:rPr lang="en-US" sz="2400"/>
              <a:t> </a:t>
            </a:r>
            <a:r>
              <a:rPr lang="en-US" sz="2400" err="1"/>
              <a:t>nâng</a:t>
            </a:r>
            <a:r>
              <a:rPr lang="en-US" sz="2400"/>
              <a:t> </a:t>
            </a:r>
            <a:r>
              <a:rPr lang="en-US" sz="2400" err="1"/>
              <a:t>cao</a:t>
            </a:r>
            <a:endParaRPr lang="en-US" sz="2400"/>
          </a:p>
        </p:txBody>
      </p:sp>
      <p:sp>
        <p:nvSpPr>
          <p:cNvPr id="4" name="Footer Placeholder 3">
            <a:extLst>
              <a:ext uri="{FF2B5EF4-FFF2-40B4-BE49-F238E27FC236}">
                <a16:creationId xmlns:a16="http://schemas.microsoft.com/office/drawing/2014/main" id="{5803976D-3E67-BD2F-E945-8F3EFED5D39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052D2109-041B-6AF7-2D2A-BE99F7DD0C8B}"/>
              </a:ext>
            </a:extLst>
          </p:cNvPr>
          <p:cNvSpPr>
            <a:spLocks noGrp="1"/>
          </p:cNvSpPr>
          <p:nvPr>
            <p:ph type="sldNum" sz="quarter" idx="12"/>
          </p:nvPr>
        </p:nvSpPr>
        <p:spPr/>
        <p:txBody>
          <a:bodyPr/>
          <a:lstStyle/>
          <a:p>
            <a:fld id="{558478D3-4DD5-4D7B-8D8D-7EA87687E863}" type="slidenum">
              <a:rPr lang="en-US" smtClean="0"/>
              <a:pPr/>
              <a:t>5</a:t>
            </a:fld>
            <a:endParaRPr lang="en-US"/>
          </a:p>
        </p:txBody>
      </p:sp>
    </p:spTree>
    <p:extLst>
      <p:ext uri="{BB962C8B-B14F-4D97-AF65-F5344CB8AC3E}">
        <p14:creationId xmlns:p14="http://schemas.microsoft.com/office/powerpoint/2010/main" val="1812090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50</a:t>
            </a:fld>
            <a:endParaRPr lang="en-US"/>
          </a:p>
        </p:txBody>
      </p:sp>
      <p:pic>
        <p:nvPicPr>
          <p:cNvPr id="3" name="Picture 2">
            <a:extLst>
              <a:ext uri="{FF2B5EF4-FFF2-40B4-BE49-F238E27FC236}">
                <a16:creationId xmlns:a16="http://schemas.microsoft.com/office/drawing/2014/main" id="{4E4E54FD-33CC-ADDA-2132-20CF56BD73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49" y="2512490"/>
            <a:ext cx="4781551" cy="3522435"/>
          </a:xfrm>
          <a:prstGeom prst="rect">
            <a:avLst/>
          </a:prstGeom>
        </p:spPr>
      </p:pic>
      <p:pic>
        <p:nvPicPr>
          <p:cNvPr id="6" name="Picture 5">
            <a:extLst>
              <a:ext uri="{FF2B5EF4-FFF2-40B4-BE49-F238E27FC236}">
                <a16:creationId xmlns:a16="http://schemas.microsoft.com/office/drawing/2014/main" id="{2430D0AD-DD95-84C8-DD7B-08871BDE96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2340386"/>
            <a:ext cx="5092037" cy="3750984"/>
          </a:xfrm>
          <a:prstGeom prst="rect">
            <a:avLst/>
          </a:prstGeom>
        </p:spPr>
      </p:pic>
      <p:sp>
        <p:nvSpPr>
          <p:cNvPr id="11" name="Content Placeholder 2">
            <a:extLst>
              <a:ext uri="{FF2B5EF4-FFF2-40B4-BE49-F238E27FC236}">
                <a16:creationId xmlns:a16="http://schemas.microsoft.com/office/drawing/2014/main" id="{C65B6809-5F80-B8E4-F501-FE224A91C66F}"/>
              </a:ext>
            </a:extLst>
          </p:cNvPr>
          <p:cNvSpPr txBox="1">
            <a:spLocks/>
          </p:cNvSpPr>
          <p:nvPr/>
        </p:nvSpPr>
        <p:spPr>
          <a:xfrm>
            <a:off x="4076699" y="1336122"/>
            <a:ext cx="4038600" cy="75504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thị</a:t>
            </a:r>
            <a:r>
              <a:rPr lang="en-US" b="1">
                <a:solidFill>
                  <a:schemeClr val="accent1">
                    <a:lumMod val="75000"/>
                  </a:schemeClr>
                </a:solidFill>
              </a:rPr>
              <a:t> </a:t>
            </a:r>
            <a:r>
              <a:rPr lang="en-US" b="1" err="1">
                <a:solidFill>
                  <a:schemeClr val="accent1">
                    <a:lumMod val="75000"/>
                  </a:schemeClr>
                </a:solidFill>
              </a:rPr>
              <a:t>đường</a:t>
            </a:r>
            <a:r>
              <a:rPr lang="en-US" b="1">
                <a:solidFill>
                  <a:schemeClr val="accent1">
                    <a:lumMod val="75000"/>
                  </a:schemeClr>
                </a:solidFill>
              </a:rPr>
              <a:t> – line charts</a:t>
            </a:r>
          </a:p>
        </p:txBody>
      </p:sp>
      <p:sp>
        <p:nvSpPr>
          <p:cNvPr id="7" name="Oval 6">
            <a:extLst>
              <a:ext uri="{FF2B5EF4-FFF2-40B4-BE49-F238E27FC236}">
                <a16:creationId xmlns:a16="http://schemas.microsoft.com/office/drawing/2014/main" id="{926328FD-FE7C-C867-1EA3-F497715F1C11}"/>
              </a:ext>
            </a:extLst>
          </p:cNvPr>
          <p:cNvSpPr/>
          <p:nvPr/>
        </p:nvSpPr>
        <p:spPr>
          <a:xfrm>
            <a:off x="6095999" y="4868950"/>
            <a:ext cx="1063321" cy="36512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311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51</a:t>
            </a:fld>
            <a:endParaRPr lang="en-US"/>
          </a:p>
        </p:txBody>
      </p:sp>
      <p:pic>
        <p:nvPicPr>
          <p:cNvPr id="1026" name="Picture 2" descr="Mean daily temperatures in Lincoln, Nebraska, visualized as boxplots.">
            <a:extLst>
              <a:ext uri="{FF2B5EF4-FFF2-40B4-BE49-F238E27FC236}">
                <a16:creationId xmlns:a16="http://schemas.microsoft.com/office/drawing/2014/main" id="{29E414ED-9B56-F5F6-0076-CDB54ECE9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690" y="2421497"/>
            <a:ext cx="5163819" cy="31870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88C7E67-7F19-B0FF-7912-115E6C383792}"/>
              </a:ext>
            </a:extLst>
          </p:cNvPr>
          <p:cNvPicPr>
            <a:picLocks noChangeAspect="1"/>
          </p:cNvPicPr>
          <p:nvPr/>
        </p:nvPicPr>
        <p:blipFill>
          <a:blip r:embed="rId4"/>
          <a:stretch>
            <a:fillRect/>
          </a:stretch>
        </p:blipFill>
        <p:spPr>
          <a:xfrm>
            <a:off x="100550" y="2198687"/>
            <a:ext cx="5838394" cy="3187044"/>
          </a:xfrm>
          <a:prstGeom prst="rect">
            <a:avLst/>
          </a:prstGeom>
        </p:spPr>
      </p:pic>
      <p:sp>
        <p:nvSpPr>
          <p:cNvPr id="13" name="TextBox 12">
            <a:extLst>
              <a:ext uri="{FF2B5EF4-FFF2-40B4-BE49-F238E27FC236}">
                <a16:creationId xmlns:a16="http://schemas.microsoft.com/office/drawing/2014/main" id="{68BA4661-547A-C6B6-F988-3A04BB70374E}"/>
              </a:ext>
            </a:extLst>
          </p:cNvPr>
          <p:cNvSpPr txBox="1"/>
          <p:nvPr/>
        </p:nvSpPr>
        <p:spPr>
          <a:xfrm>
            <a:off x="8357585" y="5831352"/>
            <a:ext cx="2401855" cy="369332"/>
          </a:xfrm>
          <a:prstGeom prst="rect">
            <a:avLst/>
          </a:prstGeom>
          <a:noFill/>
        </p:spPr>
        <p:txBody>
          <a:bodyPr wrap="square">
            <a:spAutoFit/>
          </a:bodyPr>
          <a:lstStyle/>
          <a:p>
            <a:r>
              <a:rPr lang="en-US"/>
              <a:t>Source Wilke (2018)</a:t>
            </a:r>
          </a:p>
        </p:txBody>
      </p:sp>
      <p:sp>
        <p:nvSpPr>
          <p:cNvPr id="3" name="Content Placeholder 2">
            <a:extLst>
              <a:ext uri="{FF2B5EF4-FFF2-40B4-BE49-F238E27FC236}">
                <a16:creationId xmlns:a16="http://schemas.microsoft.com/office/drawing/2014/main" id="{4386A2F7-263E-705C-0DED-5671FBAF578E}"/>
              </a:ext>
            </a:extLst>
          </p:cNvPr>
          <p:cNvSpPr txBox="1">
            <a:spLocks/>
          </p:cNvSpPr>
          <p:nvPr/>
        </p:nvSpPr>
        <p:spPr>
          <a:xfrm>
            <a:off x="838200" y="1459833"/>
            <a:ext cx="440436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200" b="1" err="1">
                <a:solidFill>
                  <a:schemeClr val="accent1">
                    <a:lumMod val="75000"/>
                  </a:schemeClr>
                </a:solidFill>
              </a:rPr>
              <a:t>Biểu</a:t>
            </a:r>
            <a:r>
              <a:rPr lang="en-US" sz="2200" b="1">
                <a:solidFill>
                  <a:schemeClr val="accent1">
                    <a:lumMod val="75000"/>
                  </a:schemeClr>
                </a:solidFill>
              </a:rPr>
              <a:t> </a:t>
            </a: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tần</a:t>
            </a:r>
            <a:r>
              <a:rPr lang="en-US" sz="2200" b="1">
                <a:solidFill>
                  <a:schemeClr val="accent1">
                    <a:lumMod val="75000"/>
                  </a:schemeClr>
                </a:solidFill>
              </a:rPr>
              <a:t> </a:t>
            </a:r>
            <a:r>
              <a:rPr lang="en-US" sz="2200" b="1" err="1">
                <a:solidFill>
                  <a:schemeClr val="accent1">
                    <a:lumMod val="75000"/>
                  </a:schemeClr>
                </a:solidFill>
              </a:rPr>
              <a:t>suất</a:t>
            </a:r>
            <a:r>
              <a:rPr lang="en-US" sz="2200" b="1">
                <a:solidFill>
                  <a:schemeClr val="accent1">
                    <a:lumMod val="75000"/>
                  </a:schemeClr>
                </a:solidFill>
              </a:rPr>
              <a:t> - Histogram</a:t>
            </a:r>
          </a:p>
        </p:txBody>
      </p:sp>
      <p:sp>
        <p:nvSpPr>
          <p:cNvPr id="6" name="Content Placeholder 2">
            <a:extLst>
              <a:ext uri="{FF2B5EF4-FFF2-40B4-BE49-F238E27FC236}">
                <a16:creationId xmlns:a16="http://schemas.microsoft.com/office/drawing/2014/main" id="{D5196CFC-3B42-EDC0-2B61-60A38EF27D2F}"/>
              </a:ext>
            </a:extLst>
          </p:cNvPr>
          <p:cNvSpPr txBox="1">
            <a:spLocks/>
          </p:cNvSpPr>
          <p:nvPr/>
        </p:nvSpPr>
        <p:spPr>
          <a:xfrm>
            <a:off x="7146695" y="1443640"/>
            <a:ext cx="403860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thị</a:t>
            </a:r>
            <a:r>
              <a:rPr lang="en-US" sz="2200" b="1">
                <a:solidFill>
                  <a:schemeClr val="accent1">
                    <a:lumMod val="75000"/>
                  </a:schemeClr>
                </a:solidFill>
              </a:rPr>
              <a:t> </a:t>
            </a:r>
            <a:r>
              <a:rPr lang="en-US" sz="2200" b="1" err="1">
                <a:solidFill>
                  <a:schemeClr val="accent1">
                    <a:lumMod val="75000"/>
                  </a:schemeClr>
                </a:solidFill>
              </a:rPr>
              <a:t>hộp</a:t>
            </a:r>
            <a:r>
              <a:rPr lang="en-US" sz="2200" b="1">
                <a:solidFill>
                  <a:schemeClr val="accent1">
                    <a:lumMod val="75000"/>
                  </a:schemeClr>
                </a:solidFill>
              </a:rPr>
              <a:t> – Box plots</a:t>
            </a:r>
          </a:p>
        </p:txBody>
      </p:sp>
    </p:spTree>
    <p:extLst>
      <p:ext uri="{BB962C8B-B14F-4D97-AF65-F5344CB8AC3E}">
        <p14:creationId xmlns:p14="http://schemas.microsoft.com/office/powerpoint/2010/main" val="306332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52</a:t>
            </a:fld>
            <a:endParaRPr lang="en-US"/>
          </a:p>
        </p:txBody>
      </p:sp>
      <p:pic>
        <p:nvPicPr>
          <p:cNvPr id="7" name="Picture 6" descr="Chart, treemap chart&#10;&#10;Description automatically generated">
            <a:extLst>
              <a:ext uri="{FF2B5EF4-FFF2-40B4-BE49-F238E27FC236}">
                <a16:creationId xmlns:a16="http://schemas.microsoft.com/office/drawing/2014/main" id="{C628AB1E-C53B-ACF9-4A5F-066B4D1DF5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19" b="3435"/>
          <a:stretch/>
        </p:blipFill>
        <p:spPr bwMode="auto">
          <a:xfrm>
            <a:off x="6458739" y="1903239"/>
            <a:ext cx="4611783" cy="4272752"/>
          </a:xfrm>
          <a:prstGeom prst="rect">
            <a:avLst/>
          </a:prstGeom>
          <a:ln>
            <a:noFill/>
          </a:ln>
          <a:extLst>
            <a:ext uri="{53640926-AAD7-44D8-BBD7-CCE9431645EC}">
              <a14:shadowObscured xmlns:a14="http://schemas.microsoft.com/office/drawing/2010/main"/>
            </a:ext>
          </a:extLst>
        </p:spPr>
      </p:pic>
      <p:sp>
        <p:nvSpPr>
          <p:cNvPr id="3" name="AutoShape 2">
            <a:extLst>
              <a:ext uri="{FF2B5EF4-FFF2-40B4-BE49-F238E27FC236}">
                <a16:creationId xmlns:a16="http://schemas.microsoft.com/office/drawing/2014/main" id="{8382D65A-3344-DC3C-D684-C04EC66B7E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8083E7B-B911-3B6C-2957-ABDC9E371F0B}"/>
              </a:ext>
            </a:extLst>
          </p:cNvPr>
          <p:cNvPicPr>
            <a:picLocks noChangeAspect="1"/>
          </p:cNvPicPr>
          <p:nvPr/>
        </p:nvPicPr>
        <p:blipFill>
          <a:blip r:embed="rId4"/>
          <a:stretch>
            <a:fillRect/>
          </a:stretch>
        </p:blipFill>
        <p:spPr>
          <a:xfrm>
            <a:off x="718537" y="2117724"/>
            <a:ext cx="4867275" cy="3943350"/>
          </a:xfrm>
          <a:prstGeom prst="rect">
            <a:avLst/>
          </a:prstGeom>
        </p:spPr>
      </p:pic>
      <p:sp>
        <p:nvSpPr>
          <p:cNvPr id="6" name="Content Placeholder 2">
            <a:extLst>
              <a:ext uri="{FF2B5EF4-FFF2-40B4-BE49-F238E27FC236}">
                <a16:creationId xmlns:a16="http://schemas.microsoft.com/office/drawing/2014/main" id="{9BC8B2FC-2608-36BE-FBFF-9B51CD5FCC78}"/>
              </a:ext>
            </a:extLst>
          </p:cNvPr>
          <p:cNvSpPr txBox="1">
            <a:spLocks/>
          </p:cNvSpPr>
          <p:nvPr/>
        </p:nvSpPr>
        <p:spPr>
          <a:xfrm>
            <a:off x="838200" y="1459833"/>
            <a:ext cx="440436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200" b="1" err="1">
                <a:solidFill>
                  <a:schemeClr val="accent1">
                    <a:lumMod val="75000"/>
                  </a:schemeClr>
                </a:solidFill>
              </a:rPr>
              <a:t>Biểu</a:t>
            </a:r>
            <a:r>
              <a:rPr lang="en-US" sz="2200" b="1">
                <a:solidFill>
                  <a:schemeClr val="accent1">
                    <a:lumMod val="75000"/>
                  </a:schemeClr>
                </a:solidFill>
              </a:rPr>
              <a:t> </a:t>
            </a: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phân</a:t>
            </a:r>
            <a:r>
              <a:rPr lang="en-US" sz="2200" b="1">
                <a:solidFill>
                  <a:schemeClr val="accent1">
                    <a:lumMod val="75000"/>
                  </a:schemeClr>
                </a:solidFill>
              </a:rPr>
              <a:t> </a:t>
            </a:r>
            <a:r>
              <a:rPr lang="en-US" sz="2200" b="1" err="1">
                <a:solidFill>
                  <a:schemeClr val="accent1">
                    <a:lumMod val="75000"/>
                  </a:schemeClr>
                </a:solidFill>
              </a:rPr>
              <a:t>tán</a:t>
            </a:r>
            <a:r>
              <a:rPr lang="en-US" sz="2200" b="1">
                <a:solidFill>
                  <a:schemeClr val="accent1">
                    <a:lumMod val="75000"/>
                  </a:schemeClr>
                </a:solidFill>
              </a:rPr>
              <a:t> - Scatter plots</a:t>
            </a:r>
          </a:p>
        </p:txBody>
      </p:sp>
      <p:sp>
        <p:nvSpPr>
          <p:cNvPr id="8" name="Content Placeholder 2">
            <a:extLst>
              <a:ext uri="{FF2B5EF4-FFF2-40B4-BE49-F238E27FC236}">
                <a16:creationId xmlns:a16="http://schemas.microsoft.com/office/drawing/2014/main" id="{97D00D3B-17DF-BA0A-6C4D-6676790E7E3F}"/>
              </a:ext>
            </a:extLst>
          </p:cNvPr>
          <p:cNvSpPr txBox="1">
            <a:spLocks/>
          </p:cNvSpPr>
          <p:nvPr/>
        </p:nvSpPr>
        <p:spPr>
          <a:xfrm>
            <a:off x="7146695" y="1443640"/>
            <a:ext cx="403860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200" b="1" err="1">
                <a:solidFill>
                  <a:schemeClr val="accent1">
                    <a:lumMod val="75000"/>
                  </a:schemeClr>
                </a:solidFill>
              </a:rPr>
              <a:t>Bản</a:t>
            </a:r>
            <a:r>
              <a:rPr lang="en-US" sz="2200" b="1">
                <a:solidFill>
                  <a:schemeClr val="accent1">
                    <a:lumMod val="75000"/>
                  </a:schemeClr>
                </a:solidFill>
              </a:rPr>
              <a:t> </a:t>
            </a: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nhiệt</a:t>
            </a:r>
            <a:r>
              <a:rPr lang="en-US" sz="2200" b="1">
                <a:solidFill>
                  <a:schemeClr val="accent1">
                    <a:lumMod val="75000"/>
                  </a:schemeClr>
                </a:solidFill>
              </a:rPr>
              <a:t> - heatmap</a:t>
            </a:r>
          </a:p>
        </p:txBody>
      </p:sp>
    </p:spTree>
    <p:extLst>
      <p:ext uri="{BB962C8B-B14F-4D97-AF65-F5344CB8AC3E}">
        <p14:creationId xmlns:p14="http://schemas.microsoft.com/office/powerpoint/2010/main" val="3534939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normAutofit/>
          </a:bodyPr>
          <a:lstStyle/>
          <a:p>
            <a:r>
              <a:rPr lang="en-US" err="1"/>
              <a:t>Biểu</a:t>
            </a:r>
            <a:r>
              <a:rPr lang="en-US"/>
              <a:t> </a:t>
            </a:r>
            <a:r>
              <a:rPr lang="en-US" err="1"/>
              <a:t>diễn</a:t>
            </a:r>
            <a:r>
              <a:rPr lang="en-US"/>
              <a:t> </a:t>
            </a:r>
            <a:r>
              <a:rPr lang="en-US" err="1"/>
              <a:t>quan</a:t>
            </a:r>
            <a:r>
              <a:rPr lang="en-US"/>
              <a:t> </a:t>
            </a:r>
            <a:r>
              <a:rPr lang="en-US" err="1"/>
              <a:t>hệ</a:t>
            </a:r>
            <a:r>
              <a:rPr lang="en-US"/>
              <a:t> </a:t>
            </a:r>
            <a:r>
              <a:rPr lang="en-US" err="1"/>
              <a:t>giữa</a:t>
            </a:r>
            <a:r>
              <a:rPr lang="en-US"/>
              <a:t> </a:t>
            </a:r>
            <a:r>
              <a:rPr lang="en-US" err="1"/>
              <a:t>biến</a:t>
            </a:r>
            <a:r>
              <a:rPr lang="en-US"/>
              <a:t> </a:t>
            </a:r>
            <a:r>
              <a:rPr lang="en-US" err="1"/>
              <a:t>liên</a:t>
            </a:r>
            <a:r>
              <a:rPr lang="en-US"/>
              <a:t> </a:t>
            </a:r>
            <a:r>
              <a:rPr lang="en-US" err="1"/>
              <a:t>tục</a:t>
            </a:r>
            <a:r>
              <a:rPr lang="en-US"/>
              <a:t> </a:t>
            </a:r>
            <a:r>
              <a:rPr lang="en-US" err="1"/>
              <a:t>và</a:t>
            </a:r>
            <a:r>
              <a:rPr lang="en-US"/>
              <a:t> </a:t>
            </a:r>
            <a:r>
              <a:rPr lang="en-US" err="1"/>
              <a:t>rời</a:t>
            </a:r>
            <a:r>
              <a:rPr lang="en-US"/>
              <a:t> </a:t>
            </a:r>
            <a:r>
              <a:rPr lang="en-US" err="1"/>
              <a:t>rạc</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53</a:t>
            </a:fld>
            <a:endParaRPr lang="en-US"/>
          </a:p>
        </p:txBody>
      </p:sp>
      <p:pic>
        <p:nvPicPr>
          <p:cNvPr id="3" name="Picture 2">
            <a:extLst>
              <a:ext uri="{FF2B5EF4-FFF2-40B4-BE49-F238E27FC236}">
                <a16:creationId xmlns:a16="http://schemas.microsoft.com/office/drawing/2014/main" id="{675B1205-2B83-FE00-AB05-DEF3498CAA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005" y="1366594"/>
            <a:ext cx="5669189" cy="4175952"/>
          </a:xfrm>
          <a:prstGeom prst="rect">
            <a:avLst/>
          </a:prstGeom>
        </p:spPr>
      </p:pic>
      <p:pic>
        <p:nvPicPr>
          <p:cNvPr id="10" name="Picture 9">
            <a:extLst>
              <a:ext uri="{FF2B5EF4-FFF2-40B4-BE49-F238E27FC236}">
                <a16:creationId xmlns:a16="http://schemas.microsoft.com/office/drawing/2014/main" id="{D163D92F-C3EC-9AF3-5EB1-B6B9A739B1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9206" b="28990"/>
          <a:stretch/>
        </p:blipFill>
        <p:spPr>
          <a:xfrm>
            <a:off x="838200" y="1315454"/>
            <a:ext cx="4730087" cy="4175952"/>
          </a:xfrm>
          <a:prstGeom prst="rect">
            <a:avLst/>
          </a:prstGeom>
        </p:spPr>
      </p:pic>
      <p:pic>
        <p:nvPicPr>
          <p:cNvPr id="12" name="Picture 11">
            <a:extLst>
              <a:ext uri="{FF2B5EF4-FFF2-40B4-BE49-F238E27FC236}">
                <a16:creationId xmlns:a16="http://schemas.microsoft.com/office/drawing/2014/main" id="{8F1372C9-0E6F-66E8-5133-5F8A40EB2C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3791" r="49206"/>
          <a:stretch/>
        </p:blipFill>
        <p:spPr>
          <a:xfrm>
            <a:off x="540951" y="5542546"/>
            <a:ext cx="4730087" cy="365124"/>
          </a:xfrm>
          <a:prstGeom prst="rect">
            <a:avLst/>
          </a:prstGeom>
        </p:spPr>
      </p:pic>
    </p:spTree>
    <p:extLst>
      <p:ext uri="{BB962C8B-B14F-4D97-AF65-F5344CB8AC3E}">
        <p14:creationId xmlns:p14="http://schemas.microsoft.com/office/powerpoint/2010/main" val="3007911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96A0-ED69-03E1-C428-BD9FB63799D7}"/>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rời</a:t>
            </a:r>
            <a:r>
              <a:rPr lang="en-US"/>
              <a:t> </a:t>
            </a:r>
            <a:r>
              <a:rPr lang="en-US" err="1"/>
              <a:t>rạc</a:t>
            </a:r>
            <a:endParaRPr lang="en-US"/>
          </a:p>
        </p:txBody>
      </p:sp>
      <p:sp>
        <p:nvSpPr>
          <p:cNvPr id="4" name="Footer Placeholder 3">
            <a:extLst>
              <a:ext uri="{FF2B5EF4-FFF2-40B4-BE49-F238E27FC236}">
                <a16:creationId xmlns:a16="http://schemas.microsoft.com/office/drawing/2014/main" id="{86A3CC68-5E84-F268-EAEB-30262C3B812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ED55F54-4BE4-FC8E-8F09-4F5D3C0D6430}"/>
              </a:ext>
            </a:extLst>
          </p:cNvPr>
          <p:cNvSpPr>
            <a:spLocks noGrp="1"/>
          </p:cNvSpPr>
          <p:nvPr>
            <p:ph type="sldNum" sz="quarter" idx="12"/>
          </p:nvPr>
        </p:nvSpPr>
        <p:spPr/>
        <p:txBody>
          <a:bodyPr/>
          <a:lstStyle/>
          <a:p>
            <a:fld id="{558478D3-4DD5-4D7B-8D8D-7EA87687E863}" type="slidenum">
              <a:rPr lang="en-US" smtClean="0"/>
              <a:pPr/>
              <a:t>54</a:t>
            </a:fld>
            <a:endParaRPr lang="en-US"/>
          </a:p>
        </p:txBody>
      </p:sp>
      <p:pic>
        <p:nvPicPr>
          <p:cNvPr id="7" name="Picture 6">
            <a:extLst>
              <a:ext uri="{FF2B5EF4-FFF2-40B4-BE49-F238E27FC236}">
                <a16:creationId xmlns:a16="http://schemas.microsoft.com/office/drawing/2014/main" id="{92944EBB-B9E1-1DC6-C818-C27A0618C261}"/>
              </a:ext>
            </a:extLst>
          </p:cNvPr>
          <p:cNvPicPr>
            <a:picLocks noChangeAspect="1"/>
          </p:cNvPicPr>
          <p:nvPr/>
        </p:nvPicPr>
        <p:blipFill>
          <a:blip r:embed="rId3"/>
          <a:stretch>
            <a:fillRect/>
          </a:stretch>
        </p:blipFill>
        <p:spPr>
          <a:xfrm>
            <a:off x="982877" y="1511933"/>
            <a:ext cx="4787830" cy="4111686"/>
          </a:xfrm>
          <a:prstGeom prst="rect">
            <a:avLst/>
          </a:prstGeom>
        </p:spPr>
      </p:pic>
      <p:pic>
        <p:nvPicPr>
          <p:cNvPr id="9" name="Picture 8">
            <a:extLst>
              <a:ext uri="{FF2B5EF4-FFF2-40B4-BE49-F238E27FC236}">
                <a16:creationId xmlns:a16="http://schemas.microsoft.com/office/drawing/2014/main" id="{0F5C539B-C043-F847-D3A3-54F6D0114483}"/>
              </a:ext>
            </a:extLst>
          </p:cNvPr>
          <p:cNvPicPr>
            <a:picLocks noChangeAspect="1"/>
          </p:cNvPicPr>
          <p:nvPr/>
        </p:nvPicPr>
        <p:blipFill>
          <a:blip r:embed="rId4"/>
          <a:stretch>
            <a:fillRect/>
          </a:stretch>
        </p:blipFill>
        <p:spPr>
          <a:xfrm>
            <a:off x="6421295" y="1440492"/>
            <a:ext cx="5038033" cy="4111685"/>
          </a:xfrm>
          <a:prstGeom prst="rect">
            <a:avLst/>
          </a:prstGeom>
        </p:spPr>
      </p:pic>
      <p:pic>
        <p:nvPicPr>
          <p:cNvPr id="3" name="Picture 2">
            <a:extLst>
              <a:ext uri="{FF2B5EF4-FFF2-40B4-BE49-F238E27FC236}">
                <a16:creationId xmlns:a16="http://schemas.microsoft.com/office/drawing/2014/main" id="{1BEB60D0-E721-6CEC-E267-4B6C3E8EE6B6}"/>
              </a:ext>
            </a:extLst>
          </p:cNvPr>
          <p:cNvPicPr>
            <a:picLocks noChangeAspect="1"/>
          </p:cNvPicPr>
          <p:nvPr/>
        </p:nvPicPr>
        <p:blipFill rotWithShape="1">
          <a:blip r:embed="rId5"/>
          <a:srcRect l="17577" t="59382" r="8659" b="35453"/>
          <a:stretch/>
        </p:blipFill>
        <p:spPr>
          <a:xfrm>
            <a:off x="2528888" y="5652193"/>
            <a:ext cx="7443787" cy="477141"/>
          </a:xfrm>
          <a:prstGeom prst="rect">
            <a:avLst/>
          </a:prstGeom>
        </p:spPr>
      </p:pic>
    </p:spTree>
    <p:extLst>
      <p:ext uri="{BB962C8B-B14F-4D97-AF65-F5344CB8AC3E}">
        <p14:creationId xmlns:p14="http://schemas.microsoft.com/office/powerpoint/2010/main" val="15314402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55</a:t>
            </a:fld>
            <a:endParaRPr lang="en-US"/>
          </a:p>
        </p:txBody>
      </p:sp>
      <p:pic>
        <p:nvPicPr>
          <p:cNvPr id="3" name="Picture 2" descr="Diagram&#10;&#10;Description automatically generated with low confidence">
            <a:extLst>
              <a:ext uri="{FF2B5EF4-FFF2-40B4-BE49-F238E27FC236}">
                <a16:creationId xmlns:a16="http://schemas.microsoft.com/office/drawing/2014/main" id="{98A817E9-9ED7-6377-AC4B-8B576FFA4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57382" y="1254193"/>
            <a:ext cx="6288642" cy="4716482"/>
          </a:xfrm>
          <a:prstGeom prst="rect">
            <a:avLst/>
          </a:prstGeom>
        </p:spPr>
      </p:pic>
      <p:sp>
        <p:nvSpPr>
          <p:cNvPr id="9" name="TextBox 8">
            <a:extLst>
              <a:ext uri="{FF2B5EF4-FFF2-40B4-BE49-F238E27FC236}">
                <a16:creationId xmlns:a16="http://schemas.microsoft.com/office/drawing/2014/main" id="{3EB5D394-ACEC-6C2C-C130-3621F8F0E2D9}"/>
              </a:ext>
            </a:extLst>
          </p:cNvPr>
          <p:cNvSpPr txBox="1"/>
          <p:nvPr/>
        </p:nvSpPr>
        <p:spPr>
          <a:xfrm>
            <a:off x="4989394" y="5855259"/>
            <a:ext cx="6596418" cy="230832"/>
          </a:xfrm>
          <a:prstGeom prst="rect">
            <a:avLst/>
          </a:prstGeom>
          <a:noFill/>
        </p:spPr>
        <p:txBody>
          <a:bodyPr wrap="square" rtlCol="0">
            <a:spAutoFit/>
          </a:bodyPr>
          <a:lstStyle/>
          <a:p>
            <a:r>
              <a:rPr lang="en-US" sz="900">
                <a:hlinkClick r:id="rId4" tooltip="https://commons.wikimedia.org/wiki/File:Comparison_mean_median_mode.svg"/>
              </a:rPr>
              <a:t>This Photo</a:t>
            </a:r>
            <a:r>
              <a:rPr lang="en-US" sz="900"/>
              <a:t> by Unknown Author is licensed under </a:t>
            </a:r>
            <a:r>
              <a:rPr lang="en-US" sz="900">
                <a:hlinkClick r:id="rId5" tooltip="https://creativecommons.org/licenses/by-sa/3.0/"/>
              </a:rPr>
              <a:t>CC BY-SA</a:t>
            </a:r>
            <a:endParaRPr lang="en-US" sz="900"/>
          </a:p>
        </p:txBody>
      </p:sp>
      <p:sp>
        <p:nvSpPr>
          <p:cNvPr id="2" name="Content Placeholder 2">
            <a:extLst>
              <a:ext uri="{FF2B5EF4-FFF2-40B4-BE49-F238E27FC236}">
                <a16:creationId xmlns:a16="http://schemas.microsoft.com/office/drawing/2014/main" id="{7732E3AB-A664-0D24-5A70-01BE7571AD56}"/>
              </a:ext>
            </a:extLst>
          </p:cNvPr>
          <p:cNvSpPr txBox="1">
            <a:spLocks/>
          </p:cNvSpPr>
          <p:nvPr/>
        </p:nvSpPr>
        <p:spPr>
          <a:xfrm>
            <a:off x="441960" y="2533819"/>
            <a:ext cx="4404360" cy="26041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err="1">
                <a:solidFill>
                  <a:schemeClr val="accent1">
                    <a:lumMod val="75000"/>
                  </a:schemeClr>
                </a:solidFill>
              </a:rPr>
              <a:t>Đo</a:t>
            </a:r>
            <a:r>
              <a:rPr lang="en-US" b="1">
                <a:solidFill>
                  <a:schemeClr val="accent1">
                    <a:lumMod val="75000"/>
                  </a:schemeClr>
                </a:solidFill>
              </a:rPr>
              <a:t> </a:t>
            </a:r>
            <a:r>
              <a:rPr lang="en-US" b="1" err="1">
                <a:solidFill>
                  <a:schemeClr val="accent1">
                    <a:lumMod val="75000"/>
                  </a:schemeClr>
                </a:solidFill>
              </a:rPr>
              <a:t>độ</a:t>
            </a:r>
            <a:r>
              <a:rPr lang="en-US" b="1">
                <a:solidFill>
                  <a:schemeClr val="accent1">
                    <a:lumMod val="75000"/>
                  </a:schemeClr>
                </a:solidFill>
              </a:rPr>
              <a:t> </a:t>
            </a:r>
            <a:r>
              <a:rPr lang="en-US" b="1" err="1">
                <a:solidFill>
                  <a:schemeClr val="accent1">
                    <a:lumMod val="75000"/>
                  </a:schemeClr>
                </a:solidFill>
              </a:rPr>
              <a:t>tập</a:t>
            </a:r>
            <a:r>
              <a:rPr lang="en-US" b="1">
                <a:solidFill>
                  <a:schemeClr val="accent1">
                    <a:lumMod val="75000"/>
                  </a:schemeClr>
                </a:solidFill>
              </a:rPr>
              <a:t> </a:t>
            </a:r>
            <a:r>
              <a:rPr lang="en-US" b="1" err="1">
                <a:solidFill>
                  <a:schemeClr val="accent1">
                    <a:lumMod val="75000"/>
                  </a:schemeClr>
                </a:solidFill>
              </a:rPr>
              <a:t>trung</a:t>
            </a:r>
            <a:endParaRPr lang="en-US" b="1">
              <a:solidFill>
                <a:schemeClr val="accent1">
                  <a:lumMod val="75000"/>
                </a:schemeClr>
              </a:solidFill>
            </a:endParaRPr>
          </a:p>
          <a:p>
            <a:pPr marL="0" indent="0">
              <a:lnSpc>
                <a:spcPct val="100000"/>
              </a:lnSpc>
              <a:buFont typeface="Arial" panose="020B0604020202020204" pitchFamily="34" charset="0"/>
              <a:buNone/>
            </a:pPr>
            <a:r>
              <a:rPr lang="en-US" b="1">
                <a:solidFill>
                  <a:schemeClr val="accent1">
                    <a:lumMod val="75000"/>
                  </a:schemeClr>
                </a:solidFill>
              </a:rPr>
              <a:t>Trung </a:t>
            </a:r>
            <a:r>
              <a:rPr lang="en-US" b="1" err="1">
                <a:solidFill>
                  <a:schemeClr val="accent1">
                    <a:lumMod val="75000"/>
                  </a:schemeClr>
                </a:solidFill>
              </a:rPr>
              <a:t>bình</a:t>
            </a:r>
            <a:r>
              <a:rPr lang="en-US" b="1">
                <a:solidFill>
                  <a:schemeClr val="accent1">
                    <a:lumMod val="75000"/>
                  </a:schemeClr>
                </a:solidFill>
              </a:rPr>
              <a:t>, </a:t>
            </a:r>
            <a:r>
              <a:rPr lang="en-US" b="1" err="1">
                <a:solidFill>
                  <a:schemeClr val="accent1">
                    <a:lumMod val="75000"/>
                  </a:schemeClr>
                </a:solidFill>
              </a:rPr>
              <a:t>trung</a:t>
            </a:r>
            <a:r>
              <a:rPr lang="en-US" b="1">
                <a:solidFill>
                  <a:schemeClr val="accent1">
                    <a:lumMod val="75000"/>
                  </a:schemeClr>
                </a:solidFill>
              </a:rPr>
              <a:t> </a:t>
            </a:r>
            <a:r>
              <a:rPr lang="en-US" b="1" err="1">
                <a:solidFill>
                  <a:schemeClr val="accent1">
                    <a:lumMod val="75000"/>
                  </a:schemeClr>
                </a:solidFill>
              </a:rPr>
              <a:t>vị</a:t>
            </a:r>
            <a:r>
              <a:rPr lang="en-US" b="1">
                <a:solidFill>
                  <a:schemeClr val="accent1">
                    <a:lumMod val="75000"/>
                  </a:schemeClr>
                </a:solidFill>
              </a:rPr>
              <a:t>, mode</a:t>
            </a:r>
          </a:p>
        </p:txBody>
      </p:sp>
    </p:spTree>
    <p:extLst>
      <p:ext uri="{BB962C8B-B14F-4D97-AF65-F5344CB8AC3E}">
        <p14:creationId xmlns:p14="http://schemas.microsoft.com/office/powerpoint/2010/main" val="15976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56</a:t>
            </a:fld>
            <a:endParaRPr lang="en-US"/>
          </a:p>
        </p:txBody>
      </p:sp>
      <p:pic>
        <p:nvPicPr>
          <p:cNvPr id="7" name="Picture 6">
            <a:extLst>
              <a:ext uri="{FF2B5EF4-FFF2-40B4-BE49-F238E27FC236}">
                <a16:creationId xmlns:a16="http://schemas.microsoft.com/office/drawing/2014/main" id="{B7E3D6DE-014D-87F3-EC9A-F69B2FA528BA}"/>
              </a:ext>
            </a:extLst>
          </p:cNvPr>
          <p:cNvPicPr>
            <a:picLocks noChangeAspect="1"/>
          </p:cNvPicPr>
          <p:nvPr/>
        </p:nvPicPr>
        <p:blipFill>
          <a:blip r:embed="rId3"/>
          <a:stretch>
            <a:fillRect/>
          </a:stretch>
        </p:blipFill>
        <p:spPr>
          <a:xfrm>
            <a:off x="5169108" y="1563521"/>
            <a:ext cx="2880000" cy="4320000"/>
          </a:xfrm>
          <a:prstGeom prst="rect">
            <a:avLst/>
          </a:prstGeom>
        </p:spPr>
      </p:pic>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37BA17E-C067-FCE6-EA34-70DE00610BE6}"/>
              </a:ext>
            </a:extLst>
          </p:cNvPr>
          <p:cNvPicPr>
            <a:picLocks noChangeAspect="1"/>
          </p:cNvPicPr>
          <p:nvPr/>
        </p:nvPicPr>
        <p:blipFill>
          <a:blip r:embed="rId4"/>
          <a:stretch>
            <a:fillRect/>
          </a:stretch>
        </p:blipFill>
        <p:spPr>
          <a:xfrm>
            <a:off x="8049108" y="1563521"/>
            <a:ext cx="2880000" cy="4320000"/>
          </a:xfrm>
          <a:prstGeom prst="rect">
            <a:avLst/>
          </a:prstGeom>
        </p:spPr>
      </p:pic>
      <p:sp>
        <p:nvSpPr>
          <p:cNvPr id="3" name="TextBox 2">
            <a:extLst>
              <a:ext uri="{FF2B5EF4-FFF2-40B4-BE49-F238E27FC236}">
                <a16:creationId xmlns:a16="http://schemas.microsoft.com/office/drawing/2014/main" id="{04EA457B-4284-B1FE-6D69-33318FCF5107}"/>
              </a:ext>
            </a:extLst>
          </p:cNvPr>
          <p:cNvSpPr txBox="1"/>
          <p:nvPr/>
        </p:nvSpPr>
        <p:spPr>
          <a:xfrm>
            <a:off x="243840" y="2183485"/>
            <a:ext cx="6096000" cy="2795830"/>
          </a:xfrm>
          <a:prstGeom prst="rect">
            <a:avLst/>
          </a:prstGeom>
          <a:noFill/>
        </p:spPr>
        <p:txBody>
          <a:bodyPr wrap="square">
            <a:spAutoFit/>
          </a:bodyPr>
          <a:lstStyle/>
          <a:p>
            <a:pPr marL="0" indent="0">
              <a:lnSpc>
                <a:spcPct val="120000"/>
              </a:lnSpc>
              <a:buFont typeface="Arial" panose="020B0604020202020204" pitchFamily="34" charset="0"/>
              <a:buNone/>
            </a:pPr>
            <a:r>
              <a:rPr lang="en-US" sz="2800" b="1" err="1">
                <a:solidFill>
                  <a:schemeClr val="accent1">
                    <a:lumMod val="75000"/>
                  </a:schemeClr>
                </a:solidFill>
              </a:rPr>
              <a:t>Đo</a:t>
            </a:r>
            <a:r>
              <a:rPr lang="en-US" sz="2800" b="1">
                <a:solidFill>
                  <a:schemeClr val="accent1">
                    <a:lumMod val="75000"/>
                  </a:schemeClr>
                </a:solidFill>
              </a:rPr>
              <a:t> </a:t>
            </a:r>
            <a:r>
              <a:rPr lang="en-US" sz="2800" b="1" err="1">
                <a:solidFill>
                  <a:schemeClr val="accent1">
                    <a:lumMod val="75000"/>
                  </a:schemeClr>
                </a:solidFill>
              </a:rPr>
              <a:t>độ</a:t>
            </a:r>
            <a:r>
              <a:rPr lang="en-US" sz="2800" b="1">
                <a:solidFill>
                  <a:schemeClr val="accent1">
                    <a:lumMod val="75000"/>
                  </a:schemeClr>
                </a:solidFill>
              </a:rPr>
              <a:t> </a:t>
            </a:r>
            <a:r>
              <a:rPr lang="en-US" sz="2800" b="1" err="1">
                <a:solidFill>
                  <a:schemeClr val="accent1">
                    <a:lumMod val="75000"/>
                  </a:schemeClr>
                </a:solidFill>
              </a:rPr>
              <a:t>phân</a:t>
            </a:r>
            <a:r>
              <a:rPr lang="en-US" sz="2800" b="1">
                <a:solidFill>
                  <a:schemeClr val="accent1">
                    <a:lumMod val="75000"/>
                  </a:schemeClr>
                </a:solidFill>
              </a:rPr>
              <a:t> </a:t>
            </a:r>
            <a:r>
              <a:rPr lang="en-US" sz="2800" b="1" err="1">
                <a:solidFill>
                  <a:schemeClr val="accent1">
                    <a:lumMod val="75000"/>
                  </a:schemeClr>
                </a:solidFill>
              </a:rPr>
              <a:t>tán</a:t>
            </a:r>
            <a:endParaRPr lang="en-US" sz="2800" b="1">
              <a:solidFill>
                <a:schemeClr val="accent1">
                  <a:lumMod val="75000"/>
                </a:schemeClr>
              </a:solidFill>
            </a:endParaRPr>
          </a:p>
          <a:p>
            <a:pPr marL="285750" indent="-285750">
              <a:lnSpc>
                <a:spcPct val="120000"/>
              </a:lnSpc>
              <a:buFont typeface="Arial" panose="020B0604020202020204" pitchFamily="34" charset="0"/>
              <a:buChar char="•"/>
            </a:pPr>
            <a:r>
              <a:rPr lang="en-US" sz="2400" b="1" err="1">
                <a:solidFill>
                  <a:schemeClr val="accent1">
                    <a:lumMod val="75000"/>
                  </a:schemeClr>
                </a:solidFill>
              </a:rPr>
              <a:t>Phương</a:t>
            </a:r>
            <a:r>
              <a:rPr lang="en-US" sz="2400" b="1">
                <a:solidFill>
                  <a:schemeClr val="accent1">
                    <a:lumMod val="75000"/>
                  </a:schemeClr>
                </a:solidFill>
              </a:rPr>
              <a:t> </a:t>
            </a:r>
            <a:r>
              <a:rPr lang="en-US" sz="2400" b="1" err="1">
                <a:solidFill>
                  <a:schemeClr val="accent1">
                    <a:lumMod val="75000"/>
                  </a:schemeClr>
                </a:solidFill>
              </a:rPr>
              <a:t>sai</a:t>
            </a:r>
            <a:r>
              <a:rPr lang="en-US" sz="2400" b="1">
                <a:solidFill>
                  <a:schemeClr val="accent1">
                    <a:lumMod val="75000"/>
                  </a:schemeClr>
                </a:solidFill>
              </a:rPr>
              <a:t> (Variance)</a:t>
            </a:r>
          </a:p>
          <a:p>
            <a:pPr marL="285750" indent="-285750">
              <a:lnSpc>
                <a:spcPct val="120000"/>
              </a:lnSpc>
              <a:buFont typeface="Arial" panose="020B0604020202020204" pitchFamily="34" charset="0"/>
              <a:buChar char="•"/>
            </a:pPr>
            <a:r>
              <a:rPr lang="en-US" sz="2400" b="1" err="1">
                <a:solidFill>
                  <a:schemeClr val="accent1">
                    <a:lumMod val="75000"/>
                  </a:schemeClr>
                </a:solidFill>
              </a:rPr>
              <a:t>Độ</a:t>
            </a:r>
            <a:r>
              <a:rPr lang="en-US" sz="2400" b="1">
                <a:solidFill>
                  <a:schemeClr val="accent1">
                    <a:lumMod val="75000"/>
                  </a:schemeClr>
                </a:solidFill>
              </a:rPr>
              <a:t> </a:t>
            </a:r>
            <a:r>
              <a:rPr lang="en-US" sz="2400" b="1" err="1">
                <a:solidFill>
                  <a:schemeClr val="accent1">
                    <a:lumMod val="75000"/>
                  </a:schemeClr>
                </a:solidFill>
              </a:rPr>
              <a:t>lệch</a:t>
            </a:r>
            <a:r>
              <a:rPr lang="en-US" sz="2400" b="1">
                <a:solidFill>
                  <a:schemeClr val="accent1">
                    <a:lumMod val="75000"/>
                  </a:schemeClr>
                </a:solidFill>
              </a:rPr>
              <a:t> </a:t>
            </a:r>
            <a:r>
              <a:rPr lang="en-US" sz="2400" b="1" err="1">
                <a:solidFill>
                  <a:schemeClr val="accent1">
                    <a:lumMod val="75000"/>
                  </a:schemeClr>
                </a:solidFill>
              </a:rPr>
              <a:t>chuẩn</a:t>
            </a:r>
            <a:r>
              <a:rPr lang="en-US" sz="2400" b="1">
                <a:solidFill>
                  <a:schemeClr val="accent1">
                    <a:lumMod val="75000"/>
                  </a:schemeClr>
                </a:solidFill>
              </a:rPr>
              <a:t> (Standard deviation)</a:t>
            </a:r>
          </a:p>
          <a:p>
            <a:pPr marL="285750" indent="-285750">
              <a:lnSpc>
                <a:spcPct val="120000"/>
              </a:lnSpc>
              <a:buFont typeface="Arial" panose="020B0604020202020204" pitchFamily="34" charset="0"/>
              <a:buChar char="•"/>
            </a:pPr>
            <a:r>
              <a:rPr lang="en-US" sz="2400" b="1" err="1">
                <a:solidFill>
                  <a:schemeClr val="accent1">
                    <a:lumMod val="75000"/>
                  </a:schemeClr>
                </a:solidFill>
              </a:rPr>
              <a:t>Phân</a:t>
            </a:r>
            <a:r>
              <a:rPr lang="en-US" sz="2400" b="1">
                <a:solidFill>
                  <a:schemeClr val="accent1">
                    <a:lumMod val="75000"/>
                  </a:schemeClr>
                </a:solidFill>
              </a:rPr>
              <a:t> </a:t>
            </a:r>
            <a:r>
              <a:rPr lang="en-US" sz="2400" b="1" err="1">
                <a:solidFill>
                  <a:schemeClr val="accent1">
                    <a:lumMod val="75000"/>
                  </a:schemeClr>
                </a:solidFill>
              </a:rPr>
              <a:t>vị</a:t>
            </a:r>
            <a:r>
              <a:rPr lang="en-US" sz="2400" b="1">
                <a:solidFill>
                  <a:schemeClr val="accent1">
                    <a:lumMod val="75000"/>
                  </a:schemeClr>
                </a:solidFill>
              </a:rPr>
              <a:t> (Quantile)</a:t>
            </a:r>
          </a:p>
          <a:p>
            <a:pPr marL="285750" indent="-285750">
              <a:lnSpc>
                <a:spcPct val="120000"/>
              </a:lnSpc>
              <a:buFont typeface="Arial" panose="020B0604020202020204" pitchFamily="34" charset="0"/>
              <a:buChar char="•"/>
            </a:pPr>
            <a:r>
              <a:rPr lang="en-US" sz="2400" b="1" err="1">
                <a:solidFill>
                  <a:schemeClr val="accent1">
                    <a:lumMod val="75000"/>
                  </a:schemeClr>
                </a:solidFill>
              </a:rPr>
              <a:t>Điểm</a:t>
            </a:r>
            <a:r>
              <a:rPr lang="en-US" sz="2400" b="1">
                <a:solidFill>
                  <a:schemeClr val="accent1">
                    <a:lumMod val="75000"/>
                  </a:schemeClr>
                </a:solidFill>
              </a:rPr>
              <a:t> </a:t>
            </a:r>
            <a:r>
              <a:rPr lang="en-US" sz="2400" b="1" err="1">
                <a:solidFill>
                  <a:schemeClr val="accent1">
                    <a:lumMod val="75000"/>
                  </a:schemeClr>
                </a:solidFill>
              </a:rPr>
              <a:t>tứ</a:t>
            </a:r>
            <a:r>
              <a:rPr lang="en-US" sz="2400" b="1">
                <a:solidFill>
                  <a:schemeClr val="accent1">
                    <a:lumMod val="75000"/>
                  </a:schemeClr>
                </a:solidFill>
              </a:rPr>
              <a:t> </a:t>
            </a:r>
            <a:r>
              <a:rPr lang="en-US" sz="2400" b="1" err="1">
                <a:solidFill>
                  <a:schemeClr val="accent1">
                    <a:lumMod val="75000"/>
                  </a:schemeClr>
                </a:solidFill>
              </a:rPr>
              <a:t>phân</a:t>
            </a:r>
            <a:r>
              <a:rPr lang="en-US" sz="2400" b="1">
                <a:solidFill>
                  <a:schemeClr val="accent1">
                    <a:lumMod val="75000"/>
                  </a:schemeClr>
                </a:solidFill>
              </a:rPr>
              <a:t> </a:t>
            </a:r>
            <a:r>
              <a:rPr lang="en-US" sz="2400" b="1" err="1">
                <a:solidFill>
                  <a:schemeClr val="accent1">
                    <a:lumMod val="75000"/>
                  </a:schemeClr>
                </a:solidFill>
              </a:rPr>
              <a:t>vị</a:t>
            </a:r>
            <a:r>
              <a:rPr lang="en-US" sz="2400" b="1">
                <a:solidFill>
                  <a:schemeClr val="accent1">
                    <a:lumMod val="75000"/>
                  </a:schemeClr>
                </a:solidFill>
              </a:rPr>
              <a:t> (Quartile)</a:t>
            </a:r>
          </a:p>
          <a:p>
            <a:pPr marL="285750" indent="-285750">
              <a:lnSpc>
                <a:spcPct val="120000"/>
              </a:lnSpc>
              <a:buFont typeface="Arial" panose="020B0604020202020204" pitchFamily="34" charset="0"/>
              <a:buChar char="•"/>
            </a:pPr>
            <a:r>
              <a:rPr lang="en-US" sz="2400" b="1" err="1">
                <a:solidFill>
                  <a:schemeClr val="accent1">
                    <a:lumMod val="75000"/>
                  </a:schemeClr>
                </a:solidFill>
              </a:rPr>
              <a:t>Giá</a:t>
            </a:r>
            <a:r>
              <a:rPr lang="en-US" sz="2400" b="1">
                <a:solidFill>
                  <a:schemeClr val="accent1">
                    <a:lumMod val="75000"/>
                  </a:schemeClr>
                </a:solidFill>
              </a:rPr>
              <a:t> </a:t>
            </a:r>
            <a:r>
              <a:rPr lang="en-US" sz="2400" b="1" err="1">
                <a:solidFill>
                  <a:schemeClr val="accent1">
                    <a:lumMod val="75000"/>
                  </a:schemeClr>
                </a:solidFill>
              </a:rPr>
              <a:t>trị</a:t>
            </a:r>
            <a:r>
              <a:rPr lang="en-US" sz="2400" b="1">
                <a:solidFill>
                  <a:schemeClr val="accent1">
                    <a:lumMod val="75000"/>
                  </a:schemeClr>
                </a:solidFill>
              </a:rPr>
              <a:t> </a:t>
            </a:r>
            <a:r>
              <a:rPr lang="en-US" sz="2400" b="1" err="1">
                <a:solidFill>
                  <a:schemeClr val="accent1">
                    <a:lumMod val="75000"/>
                  </a:schemeClr>
                </a:solidFill>
              </a:rPr>
              <a:t>tối</a:t>
            </a:r>
            <a:r>
              <a:rPr lang="en-US" sz="2400" b="1">
                <a:solidFill>
                  <a:schemeClr val="accent1">
                    <a:lumMod val="75000"/>
                  </a:schemeClr>
                </a:solidFill>
              </a:rPr>
              <a:t> </a:t>
            </a:r>
            <a:r>
              <a:rPr lang="en-US" sz="2400" b="1" err="1">
                <a:solidFill>
                  <a:schemeClr val="accent1">
                    <a:lumMod val="75000"/>
                  </a:schemeClr>
                </a:solidFill>
              </a:rPr>
              <a:t>thiểu</a:t>
            </a:r>
            <a:r>
              <a:rPr lang="en-US" sz="2400" b="1">
                <a:solidFill>
                  <a:schemeClr val="accent1">
                    <a:lumMod val="75000"/>
                  </a:schemeClr>
                </a:solidFill>
              </a:rPr>
              <a:t>/</a:t>
            </a:r>
            <a:r>
              <a:rPr lang="en-US" sz="2400" b="1" err="1">
                <a:solidFill>
                  <a:schemeClr val="accent1">
                    <a:lumMod val="75000"/>
                  </a:schemeClr>
                </a:solidFill>
              </a:rPr>
              <a:t>tối</a:t>
            </a:r>
            <a:r>
              <a:rPr lang="en-US" sz="2400" b="1">
                <a:solidFill>
                  <a:schemeClr val="accent1">
                    <a:lumMod val="75000"/>
                  </a:schemeClr>
                </a:solidFill>
              </a:rPr>
              <a:t> </a:t>
            </a:r>
            <a:r>
              <a:rPr lang="en-US" sz="2400" b="1" err="1">
                <a:solidFill>
                  <a:schemeClr val="accent1">
                    <a:lumMod val="75000"/>
                  </a:schemeClr>
                </a:solidFill>
              </a:rPr>
              <a:t>đa</a:t>
            </a:r>
            <a:r>
              <a:rPr lang="en-US" sz="2400" b="1">
                <a:solidFill>
                  <a:schemeClr val="accent1">
                    <a:lumMod val="75000"/>
                  </a:schemeClr>
                </a:solidFill>
              </a:rPr>
              <a:t> (min/max)</a:t>
            </a:r>
          </a:p>
        </p:txBody>
      </p:sp>
    </p:spTree>
    <p:extLst>
      <p:ext uri="{BB962C8B-B14F-4D97-AF65-F5344CB8AC3E}">
        <p14:creationId xmlns:p14="http://schemas.microsoft.com/office/powerpoint/2010/main" val="1810595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1D8-5B50-E0F1-A731-8EA8F9654390}"/>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endParaRPr lang="en-US"/>
          </a:p>
        </p:txBody>
      </p:sp>
      <p:sp>
        <p:nvSpPr>
          <p:cNvPr id="4" name="Footer Placeholder 3">
            <a:extLst>
              <a:ext uri="{FF2B5EF4-FFF2-40B4-BE49-F238E27FC236}">
                <a16:creationId xmlns:a16="http://schemas.microsoft.com/office/drawing/2014/main" id="{538ABAAD-E6CE-A9FF-BAE7-6357ACD3D56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3B44DAA0-55DC-3885-8922-BBDDDC69B739}"/>
              </a:ext>
            </a:extLst>
          </p:cNvPr>
          <p:cNvSpPr>
            <a:spLocks noGrp="1"/>
          </p:cNvSpPr>
          <p:nvPr>
            <p:ph type="sldNum" sz="quarter" idx="12"/>
          </p:nvPr>
        </p:nvSpPr>
        <p:spPr/>
        <p:txBody>
          <a:bodyPr/>
          <a:lstStyle/>
          <a:p>
            <a:fld id="{558478D3-4DD5-4D7B-8D8D-7EA87687E863}" type="slidenum">
              <a:rPr lang="en-US" smtClean="0"/>
              <a:pPr/>
              <a:t>57</a:t>
            </a:fld>
            <a:endParaRPr lang="en-US"/>
          </a:p>
        </p:txBody>
      </p:sp>
      <p:sp>
        <p:nvSpPr>
          <p:cNvPr id="11" name="AutoShape 2">
            <a:extLst>
              <a:ext uri="{FF2B5EF4-FFF2-40B4-BE49-F238E27FC236}">
                <a16:creationId xmlns:a16="http://schemas.microsoft.com/office/drawing/2014/main" id="{5363D0FB-0C3F-67B3-62C3-8EF15B273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DBB005C6-35E3-EF71-FC89-CA3AAE40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731EF792-54BA-2EC1-DD91-C4EED7F8766F}"/>
              </a:ext>
            </a:extLst>
          </p:cNvPr>
          <p:cNvPicPr>
            <a:picLocks noChangeAspect="1"/>
          </p:cNvPicPr>
          <p:nvPr/>
        </p:nvPicPr>
        <p:blipFill>
          <a:blip r:embed="rId3"/>
          <a:stretch>
            <a:fillRect/>
          </a:stretch>
        </p:blipFill>
        <p:spPr>
          <a:xfrm>
            <a:off x="183600" y="1701051"/>
            <a:ext cx="5760000" cy="4320000"/>
          </a:xfrm>
          <a:prstGeom prst="rect">
            <a:avLst/>
          </a:prstGeom>
        </p:spPr>
      </p:pic>
      <p:sp>
        <p:nvSpPr>
          <p:cNvPr id="17" name="AutoShape 6">
            <a:extLst>
              <a:ext uri="{FF2B5EF4-FFF2-40B4-BE49-F238E27FC236}">
                <a16:creationId xmlns:a16="http://schemas.microsoft.com/office/drawing/2014/main" id="{14DF49C3-DF85-2499-0A40-4DD7E6E9523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F2976B30-C645-65B7-1D4A-225D208A3024}"/>
              </a:ext>
            </a:extLst>
          </p:cNvPr>
          <p:cNvPicPr>
            <a:picLocks noChangeAspect="1"/>
          </p:cNvPicPr>
          <p:nvPr/>
        </p:nvPicPr>
        <p:blipFill>
          <a:blip r:embed="rId4"/>
          <a:stretch>
            <a:fillRect/>
          </a:stretch>
        </p:blipFill>
        <p:spPr>
          <a:xfrm>
            <a:off x="6248400" y="1701051"/>
            <a:ext cx="5760000" cy="4320000"/>
          </a:xfrm>
          <a:prstGeom prst="rect">
            <a:avLst/>
          </a:prstGeom>
        </p:spPr>
      </p:pic>
      <p:sp>
        <p:nvSpPr>
          <p:cNvPr id="19" name="TextBox 18">
            <a:extLst>
              <a:ext uri="{FF2B5EF4-FFF2-40B4-BE49-F238E27FC236}">
                <a16:creationId xmlns:a16="http://schemas.microsoft.com/office/drawing/2014/main" id="{491CA317-19FE-D726-A3C4-450662692E09}"/>
              </a:ext>
            </a:extLst>
          </p:cNvPr>
          <p:cNvSpPr txBox="1"/>
          <p:nvPr/>
        </p:nvSpPr>
        <p:spPr>
          <a:xfrm>
            <a:off x="1781246" y="1281422"/>
            <a:ext cx="3527734" cy="369332"/>
          </a:xfrm>
          <a:prstGeom prst="rect">
            <a:avLst/>
          </a:prstGeom>
          <a:noFill/>
        </p:spPr>
        <p:txBody>
          <a:bodyPr wrap="square" rtlCol="0">
            <a:spAutoFit/>
          </a:bodyPr>
          <a:lstStyle/>
          <a:p>
            <a:pPr algn="ctr"/>
            <a:r>
              <a:rPr lang="en-US" b="1"/>
              <a:t>Pearson</a:t>
            </a:r>
          </a:p>
        </p:txBody>
      </p:sp>
      <p:sp>
        <p:nvSpPr>
          <p:cNvPr id="20" name="TextBox 19">
            <a:extLst>
              <a:ext uri="{FF2B5EF4-FFF2-40B4-BE49-F238E27FC236}">
                <a16:creationId xmlns:a16="http://schemas.microsoft.com/office/drawing/2014/main" id="{745B5B2E-3079-37CA-50FD-848B6E3DDF65}"/>
              </a:ext>
            </a:extLst>
          </p:cNvPr>
          <p:cNvSpPr txBox="1"/>
          <p:nvPr/>
        </p:nvSpPr>
        <p:spPr>
          <a:xfrm>
            <a:off x="7652058" y="1281421"/>
            <a:ext cx="3527734" cy="369332"/>
          </a:xfrm>
          <a:prstGeom prst="rect">
            <a:avLst/>
          </a:prstGeom>
          <a:noFill/>
        </p:spPr>
        <p:txBody>
          <a:bodyPr wrap="square" rtlCol="0">
            <a:spAutoFit/>
          </a:bodyPr>
          <a:lstStyle/>
          <a:p>
            <a:pPr algn="ctr"/>
            <a:r>
              <a:rPr lang="en-US" b="1"/>
              <a:t>Spearman</a:t>
            </a:r>
          </a:p>
        </p:txBody>
      </p:sp>
    </p:spTree>
    <p:extLst>
      <p:ext uri="{BB962C8B-B14F-4D97-AF65-F5344CB8AC3E}">
        <p14:creationId xmlns:p14="http://schemas.microsoft.com/office/powerpoint/2010/main" val="2568888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1D8-5B50-E0F1-A731-8EA8F9654390}"/>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endParaRPr lang="en-US"/>
          </a:p>
        </p:txBody>
      </p:sp>
      <p:sp>
        <p:nvSpPr>
          <p:cNvPr id="4" name="Footer Placeholder 3">
            <a:extLst>
              <a:ext uri="{FF2B5EF4-FFF2-40B4-BE49-F238E27FC236}">
                <a16:creationId xmlns:a16="http://schemas.microsoft.com/office/drawing/2014/main" id="{538ABAAD-E6CE-A9FF-BAE7-6357ACD3D56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B44DAA0-55DC-3885-8922-BBDDDC69B739}"/>
              </a:ext>
            </a:extLst>
          </p:cNvPr>
          <p:cNvSpPr>
            <a:spLocks noGrp="1"/>
          </p:cNvSpPr>
          <p:nvPr>
            <p:ph type="sldNum" sz="quarter" idx="12"/>
          </p:nvPr>
        </p:nvSpPr>
        <p:spPr/>
        <p:txBody>
          <a:bodyPr/>
          <a:lstStyle/>
          <a:p>
            <a:fld id="{558478D3-4DD5-4D7B-8D8D-7EA87687E863}" type="slidenum">
              <a:rPr lang="en-US" smtClean="0"/>
              <a:pPr/>
              <a:t>58</a:t>
            </a:fld>
            <a:endParaRPr lang="en-US"/>
          </a:p>
        </p:txBody>
      </p:sp>
      <p:sp>
        <p:nvSpPr>
          <p:cNvPr id="11" name="AutoShape 2">
            <a:extLst>
              <a:ext uri="{FF2B5EF4-FFF2-40B4-BE49-F238E27FC236}">
                <a16:creationId xmlns:a16="http://schemas.microsoft.com/office/drawing/2014/main" id="{5363D0FB-0C3F-67B3-62C3-8EF15B273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DBB005C6-35E3-EF71-FC89-CA3AAE40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6">
            <a:extLst>
              <a:ext uri="{FF2B5EF4-FFF2-40B4-BE49-F238E27FC236}">
                <a16:creationId xmlns:a16="http://schemas.microsoft.com/office/drawing/2014/main" id="{14DF49C3-DF85-2499-0A40-4DD7E6E9523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Chart, treemap chart&#10;&#10;Description automatically generated">
            <a:extLst>
              <a:ext uri="{FF2B5EF4-FFF2-40B4-BE49-F238E27FC236}">
                <a16:creationId xmlns:a16="http://schemas.microsoft.com/office/drawing/2014/main" id="{D9260EF1-4DB9-0149-1112-9133D6BE09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19" b="3435"/>
          <a:stretch/>
        </p:blipFill>
        <p:spPr bwMode="auto">
          <a:xfrm>
            <a:off x="3205162" y="1283733"/>
            <a:ext cx="5288946" cy="49001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5528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Tương</a:t>
            </a:r>
            <a:r>
              <a:rPr lang="en-US"/>
              <a:t> </a:t>
            </a:r>
            <a:r>
              <a:rPr lang="en-US" err="1"/>
              <a:t>quan</a:t>
            </a:r>
            <a:r>
              <a:rPr lang="en-US"/>
              <a:t> </a:t>
            </a:r>
            <a:r>
              <a:rPr lang="en-US" err="1"/>
              <a:t>và</a:t>
            </a:r>
            <a:r>
              <a:rPr lang="en-US"/>
              <a:t> </a:t>
            </a:r>
            <a:r>
              <a:rPr lang="en-US" err="1"/>
              <a:t>quan</a:t>
            </a:r>
            <a:r>
              <a:rPr lang="en-US"/>
              <a:t> </a:t>
            </a:r>
            <a:r>
              <a:rPr lang="en-US" err="1"/>
              <a:t>hệ</a:t>
            </a:r>
            <a:r>
              <a:rPr lang="en-US"/>
              <a:t> </a:t>
            </a:r>
            <a:r>
              <a:rPr lang="en-US" err="1"/>
              <a:t>nhân</a:t>
            </a:r>
            <a:r>
              <a:rPr lang="en-US"/>
              <a:t> </a:t>
            </a:r>
            <a:r>
              <a:rPr lang="en-US" err="1"/>
              <a:t>quả</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59</a:t>
            </a:fld>
            <a:endParaRPr lang="en-US"/>
          </a:p>
        </p:txBody>
      </p:sp>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chart showing that in 1820 there were 25,000 pirates and the global average temperature was 14.2 degrees C, while in 2000 there were 17 pirates and the global average temperature was 15.9 degrees C.">
            <a:extLst>
              <a:ext uri="{FF2B5EF4-FFF2-40B4-BE49-F238E27FC236}">
                <a16:creationId xmlns:a16="http://schemas.microsoft.com/office/drawing/2014/main" id="{D24AB124-BB75-A998-1576-21D2A7C7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019" y="1403214"/>
            <a:ext cx="7102641" cy="447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65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Giới</a:t>
            </a:r>
            <a:r>
              <a:rPr lang="en-US"/>
              <a:t> </a:t>
            </a:r>
            <a:r>
              <a:rPr lang="en-US" err="1"/>
              <a:t>thiệu</a:t>
            </a:r>
            <a:r>
              <a:rPr lang="en-US"/>
              <a:t> </a:t>
            </a:r>
            <a:r>
              <a:rPr lang="en-US" err="1"/>
              <a:t>chung</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6</a:t>
            </a:fld>
            <a:endParaRPr lang="en-US"/>
          </a:p>
        </p:txBody>
      </p:sp>
    </p:spTree>
    <p:extLst>
      <p:ext uri="{BB962C8B-B14F-4D97-AF65-F5344CB8AC3E}">
        <p14:creationId xmlns:p14="http://schemas.microsoft.com/office/powerpoint/2010/main" val="2956619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Phân</a:t>
            </a:r>
            <a:r>
              <a:rPr lang="en-US"/>
              <a:t> </a:t>
            </a:r>
            <a:r>
              <a:rPr lang="en-US" err="1"/>
              <a:t>tích</a:t>
            </a:r>
            <a:r>
              <a:rPr lang="en-US"/>
              <a:t> </a:t>
            </a:r>
            <a:r>
              <a:rPr lang="en-US" err="1"/>
              <a:t>dữ</a:t>
            </a:r>
            <a:r>
              <a:rPr lang="en-US"/>
              <a:t> </a:t>
            </a:r>
            <a:r>
              <a:rPr lang="en-US" err="1"/>
              <a:t>liệu</a:t>
            </a:r>
            <a:r>
              <a:rPr lang="en-US"/>
              <a:t> </a:t>
            </a:r>
            <a:r>
              <a:rPr lang="en-US" err="1"/>
              <a:t>khẳng</a:t>
            </a:r>
            <a:r>
              <a:rPr lang="en-US"/>
              <a:t> </a:t>
            </a:r>
            <a:r>
              <a:rPr lang="en-US" err="1"/>
              <a:t>định</a:t>
            </a:r>
            <a:r>
              <a:rPr lang="en-US"/>
              <a:t> </a:t>
            </a:r>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60</a:t>
            </a:fld>
            <a:endParaRPr lang="en-US"/>
          </a:p>
        </p:txBody>
      </p:sp>
    </p:spTree>
    <p:extLst>
      <p:ext uri="{BB962C8B-B14F-4D97-AF65-F5344CB8AC3E}">
        <p14:creationId xmlns:p14="http://schemas.microsoft.com/office/powerpoint/2010/main" val="184594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5A1D-B854-62DA-CCEB-C2E237775B5E}"/>
              </a:ext>
            </a:extLst>
          </p:cNvPr>
          <p:cNvSpPr>
            <a:spLocks noGrp="1"/>
          </p:cNvSpPr>
          <p:nvPr>
            <p:ph type="title"/>
          </p:nvPr>
        </p:nvSpPr>
        <p:spPr/>
        <p:txBody>
          <a:bodyPr/>
          <a:lstStyle/>
          <a:p>
            <a:r>
              <a:rPr lang="en-US" err="1"/>
              <a:t>Thống</a:t>
            </a:r>
            <a:r>
              <a:rPr lang="en-US"/>
              <a:t> </a:t>
            </a:r>
            <a:r>
              <a:rPr lang="en-US" err="1"/>
              <a:t>kê</a:t>
            </a:r>
            <a:r>
              <a:rPr lang="en-US"/>
              <a:t> </a:t>
            </a:r>
            <a:r>
              <a:rPr lang="en-US" err="1"/>
              <a:t>suy</a:t>
            </a:r>
            <a:r>
              <a:rPr lang="en-US"/>
              <a:t> </a:t>
            </a:r>
            <a:r>
              <a:rPr lang="en-US" err="1"/>
              <a:t>luận</a:t>
            </a:r>
            <a:endParaRPr lang="en-US"/>
          </a:p>
        </p:txBody>
      </p:sp>
      <p:sp>
        <p:nvSpPr>
          <p:cNvPr id="4" name="Footer Placeholder 3">
            <a:extLst>
              <a:ext uri="{FF2B5EF4-FFF2-40B4-BE49-F238E27FC236}">
                <a16:creationId xmlns:a16="http://schemas.microsoft.com/office/drawing/2014/main" id="{EA83BB7E-A1E2-F402-B850-C25AD79E102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C41B83A-B3CC-C220-AD4E-AC0C17C0FBBD}"/>
              </a:ext>
            </a:extLst>
          </p:cNvPr>
          <p:cNvSpPr>
            <a:spLocks noGrp="1"/>
          </p:cNvSpPr>
          <p:nvPr>
            <p:ph type="sldNum" sz="quarter" idx="12"/>
          </p:nvPr>
        </p:nvSpPr>
        <p:spPr/>
        <p:txBody>
          <a:bodyPr/>
          <a:lstStyle/>
          <a:p>
            <a:fld id="{558478D3-4DD5-4D7B-8D8D-7EA87687E863}" type="slidenum">
              <a:rPr lang="en-US" smtClean="0"/>
              <a:pPr/>
              <a:t>61</a:t>
            </a:fld>
            <a:endParaRPr lang="en-US"/>
          </a:p>
        </p:txBody>
      </p:sp>
      <p:sp>
        <p:nvSpPr>
          <p:cNvPr id="6" name="Oval 5">
            <a:extLst>
              <a:ext uri="{FF2B5EF4-FFF2-40B4-BE49-F238E27FC236}">
                <a16:creationId xmlns:a16="http://schemas.microsoft.com/office/drawing/2014/main" id="{F985D355-5A5C-C84D-1F0E-5FF6236C585D}"/>
              </a:ext>
            </a:extLst>
          </p:cNvPr>
          <p:cNvSpPr/>
          <p:nvPr/>
        </p:nvSpPr>
        <p:spPr>
          <a:xfrm>
            <a:off x="6417426" y="1078083"/>
            <a:ext cx="3358341" cy="237539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err="1">
                <a:solidFill>
                  <a:schemeClr val="tx1"/>
                </a:solidFill>
              </a:rPr>
              <a:t>Quần</a:t>
            </a:r>
            <a:r>
              <a:rPr lang="en-US" sz="2800">
                <a:solidFill>
                  <a:schemeClr val="tx1"/>
                </a:solidFill>
              </a:rPr>
              <a:t> </a:t>
            </a:r>
            <a:r>
              <a:rPr lang="en-US" sz="2800" err="1">
                <a:solidFill>
                  <a:schemeClr val="tx1"/>
                </a:solidFill>
              </a:rPr>
              <a:t>thể</a:t>
            </a:r>
            <a:endParaRPr lang="en-US" sz="2800">
              <a:solidFill>
                <a:schemeClr val="tx1"/>
              </a:solidFill>
            </a:endParaRPr>
          </a:p>
        </p:txBody>
      </p:sp>
      <p:sp>
        <p:nvSpPr>
          <p:cNvPr id="7" name="Oval 6">
            <a:extLst>
              <a:ext uri="{FF2B5EF4-FFF2-40B4-BE49-F238E27FC236}">
                <a16:creationId xmlns:a16="http://schemas.microsoft.com/office/drawing/2014/main" id="{98BF2FBD-F3E1-329B-E2C1-4AFF0A5A7E33}"/>
              </a:ext>
            </a:extLst>
          </p:cNvPr>
          <p:cNvSpPr/>
          <p:nvPr/>
        </p:nvSpPr>
        <p:spPr>
          <a:xfrm>
            <a:off x="10619047" y="2869511"/>
            <a:ext cx="1280160"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Mẫu</a:t>
            </a:r>
            <a:endParaRPr lang="en-US" sz="2800">
              <a:solidFill>
                <a:schemeClr val="tx1"/>
              </a:solidFill>
            </a:endParaRPr>
          </a:p>
        </p:txBody>
      </p:sp>
      <p:sp>
        <p:nvSpPr>
          <p:cNvPr id="10" name="Oval 9">
            <a:extLst>
              <a:ext uri="{FF2B5EF4-FFF2-40B4-BE49-F238E27FC236}">
                <a16:creationId xmlns:a16="http://schemas.microsoft.com/office/drawing/2014/main" id="{BC409845-00D8-D511-41BD-EEF0ED215820}"/>
              </a:ext>
            </a:extLst>
          </p:cNvPr>
          <p:cNvSpPr/>
          <p:nvPr/>
        </p:nvSpPr>
        <p:spPr>
          <a:xfrm>
            <a:off x="8424487" y="4612931"/>
            <a:ext cx="1948874"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Kết</a:t>
            </a:r>
            <a:r>
              <a:rPr lang="en-US" sz="2800">
                <a:solidFill>
                  <a:schemeClr val="tx1"/>
                </a:solidFill>
              </a:rPr>
              <a:t> </a:t>
            </a:r>
            <a:r>
              <a:rPr lang="en-US" sz="2800" err="1">
                <a:solidFill>
                  <a:schemeClr val="tx1"/>
                </a:solidFill>
              </a:rPr>
              <a:t>quả</a:t>
            </a:r>
            <a:r>
              <a:rPr lang="en-US" sz="2800">
                <a:solidFill>
                  <a:schemeClr val="tx1"/>
                </a:solidFill>
              </a:rPr>
              <a:t> </a:t>
            </a:r>
            <a:r>
              <a:rPr lang="en-US" sz="2800" err="1">
                <a:solidFill>
                  <a:schemeClr val="tx1"/>
                </a:solidFill>
              </a:rPr>
              <a:t>đo</a:t>
            </a:r>
            <a:endParaRPr lang="en-US" sz="2800">
              <a:solidFill>
                <a:schemeClr val="tx1"/>
              </a:solidFill>
            </a:endParaRPr>
          </a:p>
        </p:txBody>
      </p:sp>
      <p:pic>
        <p:nvPicPr>
          <p:cNvPr id="12" name="Graphic 11" descr="Line arrow: Counter-clockwise curve with solid fill">
            <a:extLst>
              <a:ext uri="{FF2B5EF4-FFF2-40B4-BE49-F238E27FC236}">
                <a16:creationId xmlns:a16="http://schemas.microsoft.com/office/drawing/2014/main" id="{0E6D5550-05AC-D94A-312F-F7F2BED28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100774" flipH="1">
            <a:off x="10063989" y="1435665"/>
            <a:ext cx="914400" cy="1398790"/>
          </a:xfrm>
          <a:prstGeom prst="rect">
            <a:avLst/>
          </a:prstGeom>
        </p:spPr>
      </p:pic>
      <p:pic>
        <p:nvPicPr>
          <p:cNvPr id="13" name="Graphic 12" descr="Line arrow: Counter-clockwise curve with solid fill">
            <a:extLst>
              <a:ext uri="{FF2B5EF4-FFF2-40B4-BE49-F238E27FC236}">
                <a16:creationId xmlns:a16="http://schemas.microsoft.com/office/drawing/2014/main" id="{3EA64E6D-2AE8-E28F-87C8-CF5A9F431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395589" flipH="1">
            <a:off x="10642077" y="4102897"/>
            <a:ext cx="914400" cy="1398790"/>
          </a:xfrm>
          <a:prstGeom prst="rect">
            <a:avLst/>
          </a:prstGeom>
        </p:spPr>
      </p:pic>
      <p:pic>
        <p:nvPicPr>
          <p:cNvPr id="14" name="Graphic 13" descr="Line arrow: Counter-clockwise curve with solid fill">
            <a:extLst>
              <a:ext uri="{FF2B5EF4-FFF2-40B4-BE49-F238E27FC236}">
                <a16:creationId xmlns:a16="http://schemas.microsoft.com/office/drawing/2014/main" id="{C9CEC67F-1852-906E-AD9A-BC097EFD5C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747208" flipH="1">
            <a:off x="7219188" y="3599619"/>
            <a:ext cx="914400" cy="1398790"/>
          </a:xfrm>
          <a:prstGeom prst="rect">
            <a:avLst/>
          </a:prstGeom>
        </p:spPr>
      </p:pic>
      <p:sp>
        <p:nvSpPr>
          <p:cNvPr id="16" name="TextBox 15">
            <a:extLst>
              <a:ext uri="{FF2B5EF4-FFF2-40B4-BE49-F238E27FC236}">
                <a16:creationId xmlns:a16="http://schemas.microsoft.com/office/drawing/2014/main" id="{A150BF81-2942-9804-9A8A-A31F0EB0062C}"/>
              </a:ext>
            </a:extLst>
          </p:cNvPr>
          <p:cNvSpPr txBox="1"/>
          <p:nvPr/>
        </p:nvSpPr>
        <p:spPr>
          <a:xfrm>
            <a:off x="7676388" y="3818397"/>
            <a:ext cx="1649276" cy="461665"/>
          </a:xfrm>
          <a:prstGeom prst="rect">
            <a:avLst/>
          </a:prstGeom>
          <a:noFill/>
        </p:spPr>
        <p:txBody>
          <a:bodyPr wrap="square" rtlCol="0">
            <a:spAutoFit/>
          </a:bodyPr>
          <a:lstStyle/>
          <a:p>
            <a:r>
              <a:rPr lang="en-US" sz="2400" err="1"/>
              <a:t>Xác</a:t>
            </a:r>
            <a:r>
              <a:rPr lang="en-US" sz="2400"/>
              <a:t> </a:t>
            </a:r>
            <a:r>
              <a:rPr lang="en-US" sz="2400" err="1"/>
              <a:t>suất</a:t>
            </a:r>
            <a:endParaRPr lang="en-US" sz="2400"/>
          </a:p>
        </p:txBody>
      </p:sp>
      <p:sp>
        <p:nvSpPr>
          <p:cNvPr id="17" name="TextBox 16">
            <a:extLst>
              <a:ext uri="{FF2B5EF4-FFF2-40B4-BE49-F238E27FC236}">
                <a16:creationId xmlns:a16="http://schemas.microsoft.com/office/drawing/2014/main" id="{AFB6E502-0145-DF2F-42E3-892223EB52E0}"/>
              </a:ext>
            </a:extLst>
          </p:cNvPr>
          <p:cNvSpPr txBox="1"/>
          <p:nvPr/>
        </p:nvSpPr>
        <p:spPr>
          <a:xfrm>
            <a:off x="10521189" y="1536303"/>
            <a:ext cx="1487931" cy="461665"/>
          </a:xfrm>
          <a:prstGeom prst="rect">
            <a:avLst/>
          </a:prstGeom>
          <a:noFill/>
        </p:spPr>
        <p:txBody>
          <a:bodyPr wrap="square" rtlCol="0">
            <a:spAutoFit/>
          </a:bodyPr>
          <a:lstStyle/>
          <a:p>
            <a:r>
              <a:rPr lang="en-US" sz="2400" err="1"/>
              <a:t>Lấy</a:t>
            </a:r>
            <a:r>
              <a:rPr lang="en-US" sz="2400"/>
              <a:t> </a:t>
            </a:r>
            <a:r>
              <a:rPr lang="en-US" sz="2400" err="1"/>
              <a:t>mẫu</a:t>
            </a:r>
            <a:endParaRPr lang="en-US" sz="2400"/>
          </a:p>
        </p:txBody>
      </p:sp>
      <p:sp>
        <p:nvSpPr>
          <p:cNvPr id="18" name="TextBox 17">
            <a:extLst>
              <a:ext uri="{FF2B5EF4-FFF2-40B4-BE49-F238E27FC236}">
                <a16:creationId xmlns:a16="http://schemas.microsoft.com/office/drawing/2014/main" id="{ADA6065E-CAE9-10C4-75D8-8B22D9EAF8AD}"/>
              </a:ext>
            </a:extLst>
          </p:cNvPr>
          <p:cNvSpPr txBox="1"/>
          <p:nvPr/>
        </p:nvSpPr>
        <p:spPr>
          <a:xfrm>
            <a:off x="10044546" y="4168609"/>
            <a:ext cx="1487931" cy="461665"/>
          </a:xfrm>
          <a:prstGeom prst="rect">
            <a:avLst/>
          </a:prstGeom>
          <a:noFill/>
        </p:spPr>
        <p:txBody>
          <a:bodyPr wrap="square" rtlCol="0">
            <a:spAutoFit/>
          </a:bodyPr>
          <a:lstStyle/>
          <a:p>
            <a:r>
              <a:rPr lang="en-US" sz="2400" err="1"/>
              <a:t>Đo</a:t>
            </a:r>
            <a:r>
              <a:rPr lang="en-US" sz="2400"/>
              <a:t> </a:t>
            </a:r>
            <a:r>
              <a:rPr lang="en-US" sz="2400" err="1"/>
              <a:t>lường</a:t>
            </a:r>
            <a:endParaRPr lang="en-US" sz="2400"/>
          </a:p>
        </p:txBody>
      </p:sp>
      <p:sp>
        <p:nvSpPr>
          <p:cNvPr id="20" name="Content Placeholder 19">
            <a:extLst>
              <a:ext uri="{FF2B5EF4-FFF2-40B4-BE49-F238E27FC236}">
                <a16:creationId xmlns:a16="http://schemas.microsoft.com/office/drawing/2014/main" id="{D51B9CDC-1403-765D-E490-918D1CAFF815}"/>
              </a:ext>
            </a:extLst>
          </p:cNvPr>
          <p:cNvSpPr>
            <a:spLocks noGrp="1"/>
          </p:cNvSpPr>
          <p:nvPr>
            <p:ph idx="1"/>
          </p:nvPr>
        </p:nvSpPr>
        <p:spPr>
          <a:xfrm>
            <a:off x="838200" y="1459833"/>
            <a:ext cx="5188912" cy="4172532"/>
          </a:xfrm>
        </p:spPr>
        <p:txBody>
          <a:bodyPr/>
          <a:lstStyle/>
          <a:p>
            <a:pPr lvl="0">
              <a:lnSpc>
                <a:spcPct val="120000"/>
              </a:lnSpc>
            </a:pPr>
            <a:r>
              <a:rPr lang="en-US" sz="2800" err="1"/>
              <a:t>Dùng</a:t>
            </a:r>
            <a:r>
              <a:rPr lang="en-US" sz="2800"/>
              <a:t> </a:t>
            </a:r>
            <a:r>
              <a:rPr lang="en-US" sz="2800" err="1"/>
              <a:t>thông</a:t>
            </a:r>
            <a:r>
              <a:rPr lang="en-US" sz="2800"/>
              <a:t> tin </a:t>
            </a:r>
            <a:r>
              <a:rPr lang="en-US" sz="2800" err="1"/>
              <a:t>về</a:t>
            </a:r>
            <a:r>
              <a:rPr lang="en-US" sz="2800"/>
              <a:t> </a:t>
            </a:r>
            <a:r>
              <a:rPr lang="en-US" sz="2800" err="1"/>
              <a:t>mẫu</a:t>
            </a:r>
            <a:r>
              <a:rPr lang="en-US" sz="2800"/>
              <a:t> </a:t>
            </a:r>
            <a:r>
              <a:rPr lang="en-US" sz="2800" err="1"/>
              <a:t>để</a:t>
            </a:r>
            <a:r>
              <a:rPr lang="en-US" sz="2800"/>
              <a:t> </a:t>
            </a:r>
            <a:r>
              <a:rPr lang="en-US" sz="2800" err="1"/>
              <a:t>suy</a:t>
            </a:r>
            <a:r>
              <a:rPr lang="en-US" sz="2800"/>
              <a:t> </a:t>
            </a:r>
            <a:r>
              <a:rPr lang="en-US" sz="2800" err="1"/>
              <a:t>luận</a:t>
            </a:r>
            <a:r>
              <a:rPr lang="en-US" sz="2800"/>
              <a:t> </a:t>
            </a:r>
            <a:r>
              <a:rPr lang="en-US" sz="2800" err="1"/>
              <a:t>về</a:t>
            </a:r>
            <a:r>
              <a:rPr lang="en-US" sz="2800"/>
              <a:t> </a:t>
            </a:r>
            <a:r>
              <a:rPr lang="en-US" sz="2800" err="1"/>
              <a:t>quần</a:t>
            </a:r>
            <a:r>
              <a:rPr lang="en-US" sz="2800"/>
              <a:t> </a:t>
            </a:r>
            <a:r>
              <a:rPr lang="en-US" sz="2800" err="1"/>
              <a:t>thể</a:t>
            </a:r>
            <a:endParaRPr lang="en-US" sz="2800"/>
          </a:p>
          <a:p>
            <a:pPr lvl="0">
              <a:lnSpc>
                <a:spcPct val="120000"/>
              </a:lnSpc>
            </a:pPr>
            <a:r>
              <a:rPr lang="en-US" sz="2800" err="1"/>
              <a:t>Kiểm</a:t>
            </a:r>
            <a:r>
              <a:rPr lang="en-US" sz="2800"/>
              <a:t> </a:t>
            </a:r>
            <a:r>
              <a:rPr lang="en-US" sz="2800" err="1"/>
              <a:t>định</a:t>
            </a:r>
            <a:r>
              <a:rPr lang="en-US" sz="2800"/>
              <a:t> </a:t>
            </a:r>
            <a:r>
              <a:rPr lang="en-US" sz="2800" err="1"/>
              <a:t>các</a:t>
            </a:r>
            <a:r>
              <a:rPr lang="en-US" sz="2800"/>
              <a:t> </a:t>
            </a:r>
            <a:r>
              <a:rPr lang="en-US" sz="2800" err="1"/>
              <a:t>giả</a:t>
            </a:r>
            <a:r>
              <a:rPr lang="en-US" sz="2800"/>
              <a:t> </a:t>
            </a:r>
            <a:r>
              <a:rPr lang="en-US" sz="2800" err="1"/>
              <a:t>thuyết</a:t>
            </a:r>
            <a:r>
              <a:rPr lang="en-US" sz="2800"/>
              <a:t> (hypothesis) </a:t>
            </a:r>
            <a:r>
              <a:rPr lang="en-US" sz="2800" err="1"/>
              <a:t>nghiên</a:t>
            </a:r>
            <a:r>
              <a:rPr lang="en-US" sz="2800"/>
              <a:t> </a:t>
            </a:r>
            <a:r>
              <a:rPr lang="en-US" sz="2800" err="1"/>
              <a:t>cứu</a:t>
            </a:r>
            <a:endParaRPr lang="en-US" sz="2800"/>
          </a:p>
          <a:p>
            <a:pPr lvl="0">
              <a:lnSpc>
                <a:spcPct val="120000"/>
              </a:lnSpc>
            </a:pPr>
            <a:r>
              <a:rPr lang="en-US" sz="2800" err="1"/>
              <a:t>Đưa</a:t>
            </a:r>
            <a:r>
              <a:rPr lang="en-US" sz="2800"/>
              <a:t> </a:t>
            </a:r>
            <a:r>
              <a:rPr lang="en-US" sz="2800" err="1"/>
              <a:t>ra</a:t>
            </a:r>
            <a:r>
              <a:rPr lang="en-US" sz="2800"/>
              <a:t> </a:t>
            </a:r>
            <a:r>
              <a:rPr lang="en-US" sz="2800" err="1"/>
              <a:t>kết</a:t>
            </a:r>
            <a:r>
              <a:rPr lang="en-US" sz="2800"/>
              <a:t> </a:t>
            </a:r>
            <a:r>
              <a:rPr lang="en-US" sz="2800" err="1"/>
              <a:t>luận</a:t>
            </a:r>
            <a:r>
              <a:rPr lang="en-US" sz="2800"/>
              <a:t> </a:t>
            </a:r>
            <a:r>
              <a:rPr lang="en-US" sz="2800" err="1"/>
              <a:t>về</a:t>
            </a:r>
            <a:r>
              <a:rPr lang="en-US" sz="2800"/>
              <a:t> </a:t>
            </a:r>
            <a:r>
              <a:rPr lang="en-US" sz="2800" err="1"/>
              <a:t>mối</a:t>
            </a:r>
            <a:r>
              <a:rPr lang="en-US" sz="2800"/>
              <a:t> </a:t>
            </a:r>
            <a:r>
              <a:rPr lang="en-US" sz="2800" err="1"/>
              <a:t>quan</a:t>
            </a:r>
            <a:r>
              <a:rPr lang="en-US" sz="2800"/>
              <a:t> </a:t>
            </a:r>
            <a:r>
              <a:rPr lang="en-US" sz="2800" err="1"/>
              <a:t>hệ</a:t>
            </a:r>
            <a:r>
              <a:rPr lang="en-US" sz="2800"/>
              <a:t> </a:t>
            </a:r>
            <a:r>
              <a:rPr lang="en-US" sz="2800" err="1"/>
              <a:t>giữa</a:t>
            </a:r>
            <a:r>
              <a:rPr lang="en-US" sz="2800"/>
              <a:t> </a:t>
            </a:r>
            <a:r>
              <a:rPr lang="en-US" sz="2800" err="1"/>
              <a:t>các</a:t>
            </a:r>
            <a:r>
              <a:rPr lang="en-US" sz="2800"/>
              <a:t> </a:t>
            </a:r>
            <a:r>
              <a:rPr lang="en-US" sz="2800" err="1"/>
              <a:t>biến</a:t>
            </a:r>
            <a:endParaRPr lang="en-US" sz="2800"/>
          </a:p>
          <a:p>
            <a:endParaRPr lang="en-US"/>
          </a:p>
        </p:txBody>
      </p:sp>
    </p:spTree>
    <p:extLst>
      <p:ext uri="{BB962C8B-B14F-4D97-AF65-F5344CB8AC3E}">
        <p14:creationId xmlns:p14="http://schemas.microsoft.com/office/powerpoint/2010/main" val="7189771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4907-E742-BF36-70A4-9C31B9753FEB}"/>
              </a:ext>
            </a:extLst>
          </p:cNvPr>
          <p:cNvSpPr>
            <a:spLocks noGrp="1"/>
          </p:cNvSpPr>
          <p:nvPr>
            <p:ph type="title"/>
          </p:nvPr>
        </p:nvSpPr>
        <p:spPr/>
        <p:txBody>
          <a:bodyPr>
            <a:normAutofit/>
          </a:bodyPr>
          <a:lstStyle/>
          <a:p>
            <a:r>
              <a:rPr lang="en-US" err="1"/>
              <a:t>Kiểm</a:t>
            </a:r>
            <a:r>
              <a:rPr lang="en-US"/>
              <a:t> </a:t>
            </a:r>
            <a:r>
              <a:rPr lang="en-US" err="1"/>
              <a:t>định</a:t>
            </a:r>
            <a:r>
              <a:rPr lang="en-US"/>
              <a:t> </a:t>
            </a:r>
            <a:r>
              <a:rPr lang="en-US" err="1"/>
              <a:t>thống</a:t>
            </a:r>
            <a:r>
              <a:rPr lang="en-US"/>
              <a:t> </a:t>
            </a:r>
            <a:r>
              <a:rPr lang="en-US" err="1"/>
              <a:t>kê</a:t>
            </a:r>
            <a:r>
              <a:rPr lang="en-US"/>
              <a:t> (Hypothesis testing)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447481-CBA4-D46E-4930-26122E81B826}"/>
                  </a:ext>
                </a:extLst>
              </p:cNvPr>
              <p:cNvSpPr>
                <a:spLocks noGrp="1"/>
              </p:cNvSpPr>
              <p:nvPr>
                <p:ph idx="1"/>
              </p:nvPr>
            </p:nvSpPr>
            <p:spPr/>
            <p:txBody>
              <a:bodyPr/>
              <a:lstStyle/>
              <a:p>
                <a:r>
                  <a:rPr lang="en-US"/>
                  <a:t>Giả </a:t>
                </a:r>
                <a:r>
                  <a:rPr lang="en-US" err="1"/>
                  <a:t>thuyết</a:t>
                </a:r>
                <a:r>
                  <a:rPr lang="en-US"/>
                  <a:t> </a:t>
                </a:r>
                <a:r>
                  <a:rPr lang="en-US" err="1"/>
                  <a:t>trống</a:t>
                </a:r>
                <a:r>
                  <a:rPr lang="en-US"/>
                  <a:t>/</a:t>
                </a:r>
                <a:r>
                  <a:rPr lang="en-US" err="1"/>
                  <a:t>không</a:t>
                </a:r>
                <a:r>
                  <a:rPr lang="en-US"/>
                  <a:t> (Null hypothesis)</a:t>
                </a:r>
              </a:p>
              <a:p>
                <a:r>
                  <a:rPr lang="en-US" err="1"/>
                  <a:t>Giả</a:t>
                </a:r>
                <a:r>
                  <a:rPr lang="en-US"/>
                  <a:t> </a:t>
                </a:r>
                <a:r>
                  <a:rPr lang="en-US" err="1"/>
                  <a:t>thuyết</a:t>
                </a:r>
                <a:r>
                  <a:rPr lang="en-US"/>
                  <a:t> </a:t>
                </a:r>
                <a:r>
                  <a:rPr lang="en-US" err="1"/>
                  <a:t>thay</a:t>
                </a:r>
                <a:r>
                  <a:rPr lang="en-US"/>
                  <a:t> </a:t>
                </a:r>
                <a:r>
                  <a:rPr lang="en-US" err="1"/>
                  <a:t>thế</a:t>
                </a:r>
                <a:r>
                  <a:rPr lang="en-US"/>
                  <a:t> (Alternative hypothesis)</a:t>
                </a:r>
              </a:p>
              <a:p>
                <a:endParaRPr lang="en-US"/>
              </a:p>
              <a:p>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=0</m:t>
                      </m:r>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a:p>
              <a:p>
                <a:pPr marL="0" indent="0">
                  <a:buNone/>
                </a:pPr>
                <a:endParaRPr lang="en-US"/>
              </a:p>
              <a:p>
                <a:r>
                  <a:rPr lang="en-US" b="0" err="1"/>
                  <a:t>Giả</a:t>
                </a:r>
                <a:r>
                  <a:rPr lang="en-US" b="0"/>
                  <a:t> </a:t>
                </a:r>
                <a:r>
                  <a:rPr lang="en-US" b="0" err="1"/>
                  <a:t>thuyết</a:t>
                </a:r>
                <a:r>
                  <a:rPr lang="en-US" b="0"/>
                  <a:t> </a:t>
                </a:r>
                <a:r>
                  <a:rPr lang="en-US" b="0" err="1"/>
                  <a:t>thú</a:t>
                </a:r>
                <a:r>
                  <a:rPr lang="en-US" b="0"/>
                  <a:t> </a:t>
                </a:r>
                <a:r>
                  <a:rPr lang="en-US" b="0" err="1"/>
                  <a:t>vị</a:t>
                </a:r>
                <a:r>
                  <a:rPr lang="en-US" b="0"/>
                  <a:t> </a:t>
                </a:r>
                <a:r>
                  <a:rPr lang="en-US" b="0" err="1"/>
                  <a:t>với</a:t>
                </a:r>
                <a:r>
                  <a:rPr lang="en-US" b="0"/>
                  <a:t> </a:t>
                </a:r>
                <a:r>
                  <a:rPr lang="en-US" b="0" err="1"/>
                  <a:t>nhà</a:t>
                </a:r>
                <a:r>
                  <a:rPr lang="en-US" b="0"/>
                  <a:t> </a:t>
                </a:r>
                <a:r>
                  <a:rPr lang="en-US" b="0" err="1"/>
                  <a:t>nghiên</a:t>
                </a:r>
                <a:r>
                  <a:rPr lang="en-US" b="0"/>
                  <a:t> </a:t>
                </a:r>
                <a:r>
                  <a:rPr lang="en-US" b="0" err="1"/>
                  <a:t>cứu</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thay</a:t>
                </a:r>
                <a:r>
                  <a:rPr lang="en-US"/>
                  <a:t> </a:t>
                </a:r>
                <a:r>
                  <a:rPr lang="en-US" err="1"/>
                  <a:t>thế</a:t>
                </a:r>
                <a:endParaRPr lang="en-US"/>
              </a:p>
              <a:p>
                <a:r>
                  <a:rPr lang="en-US" b="0" err="1"/>
                  <a:t>G</a:t>
                </a:r>
                <a:r>
                  <a:rPr lang="en-US" err="1"/>
                  <a:t>iả</a:t>
                </a:r>
                <a:r>
                  <a:rPr lang="en-US"/>
                  <a:t> </a:t>
                </a:r>
                <a:r>
                  <a:rPr lang="en-US" err="1"/>
                  <a:t>thuyết</a:t>
                </a:r>
                <a:r>
                  <a:rPr lang="en-US"/>
                  <a:t> </a:t>
                </a:r>
                <a:r>
                  <a:rPr lang="en-US" err="1"/>
                  <a:t>được</a:t>
                </a:r>
                <a:r>
                  <a:rPr lang="en-US"/>
                  <a:t> </a:t>
                </a:r>
                <a:r>
                  <a:rPr lang="en-US" err="1"/>
                  <a:t>kiểm</a:t>
                </a:r>
                <a:r>
                  <a:rPr lang="en-US"/>
                  <a:t> </a:t>
                </a:r>
                <a:r>
                  <a:rPr lang="en-US" err="1"/>
                  <a:t>định</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không</a:t>
                </a:r>
                <a:r>
                  <a:rPr lang="en-US"/>
                  <a:t>/</a:t>
                </a:r>
                <a:r>
                  <a:rPr lang="en-US" err="1"/>
                  <a:t>trống</a:t>
                </a:r>
                <a:endParaRPr lang="en-US" b="0"/>
              </a:p>
              <a:p>
                <a:pPr marL="0" indent="0">
                  <a:buNone/>
                </a:pPr>
                <a:endParaRPr lang="en-US" b="0"/>
              </a:p>
              <a:p>
                <a:pPr marL="0" indent="0">
                  <a:buNone/>
                </a:pPr>
                <a:endParaRPr lang="en-US"/>
              </a:p>
            </p:txBody>
          </p:sp>
        </mc:Choice>
        <mc:Fallback xmlns="">
          <p:sp>
            <p:nvSpPr>
              <p:cNvPr id="3" name="Content Placeholder 2">
                <a:extLst>
                  <a:ext uri="{FF2B5EF4-FFF2-40B4-BE49-F238E27FC236}">
                    <a16:creationId xmlns:a16="http://schemas.microsoft.com/office/drawing/2014/main" id="{49447481-CBA4-D46E-4930-26122E81B826}"/>
                  </a:ext>
                </a:extLst>
              </p:cNvPr>
              <p:cNvSpPr>
                <a:spLocks noGrp="1" noRot="1" noChangeAspect="1" noMove="1" noResize="1" noEditPoints="1" noAdjustHandles="1" noChangeArrowheads="1" noChangeShapeType="1" noTextEdit="1"/>
              </p:cNvSpPr>
              <p:nvPr>
                <p:ph idx="1"/>
              </p:nvPr>
            </p:nvSpPr>
            <p:spPr>
              <a:blipFill>
                <a:blip r:embed="rId2"/>
                <a:stretch>
                  <a:fillRect l="-1043" t="-20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AEF739-B47D-3E7D-0CF7-53AC41FD662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37A9F90-08DF-0FBC-76D8-F6837132278A}"/>
              </a:ext>
            </a:extLst>
          </p:cNvPr>
          <p:cNvSpPr>
            <a:spLocks noGrp="1"/>
          </p:cNvSpPr>
          <p:nvPr>
            <p:ph type="sldNum" sz="quarter" idx="12"/>
          </p:nvPr>
        </p:nvSpPr>
        <p:spPr/>
        <p:txBody>
          <a:bodyPr/>
          <a:lstStyle/>
          <a:p>
            <a:fld id="{558478D3-4DD5-4D7B-8D8D-7EA87687E863}" type="slidenum">
              <a:rPr lang="en-US" smtClean="0"/>
              <a:pPr/>
              <a:t>62</a:t>
            </a:fld>
            <a:endParaRPr lang="en-US"/>
          </a:p>
        </p:txBody>
      </p:sp>
    </p:spTree>
    <p:extLst>
      <p:ext uri="{BB962C8B-B14F-4D97-AF65-F5344CB8AC3E}">
        <p14:creationId xmlns:p14="http://schemas.microsoft.com/office/powerpoint/2010/main" val="158535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4F82-7C46-277C-8265-4E517E713B4F}"/>
              </a:ext>
            </a:extLst>
          </p:cNvPr>
          <p:cNvSpPr>
            <a:spLocks noGrp="1"/>
          </p:cNvSpPr>
          <p:nvPr>
            <p:ph type="title"/>
          </p:nvPr>
        </p:nvSpPr>
        <p:spPr/>
        <p:txBody>
          <a:bodyPr/>
          <a:lstStyle/>
          <a:p>
            <a:r>
              <a:rPr lang="en-US" err="1"/>
              <a:t>Bài</a:t>
            </a:r>
            <a:r>
              <a:rPr lang="en-US"/>
              <a:t> </a:t>
            </a:r>
            <a:r>
              <a:rPr lang="en-US" err="1"/>
              <a:t>tập</a:t>
            </a:r>
            <a:endParaRPr lang="en-US"/>
          </a:p>
        </p:txBody>
      </p:sp>
      <p:sp>
        <p:nvSpPr>
          <p:cNvPr id="3" name="Content Placeholder 2">
            <a:extLst>
              <a:ext uri="{FF2B5EF4-FFF2-40B4-BE49-F238E27FC236}">
                <a16:creationId xmlns:a16="http://schemas.microsoft.com/office/drawing/2014/main" id="{1217EC80-A26E-C058-DEAE-5C3F044D2B86}"/>
              </a:ext>
            </a:extLst>
          </p:cNvPr>
          <p:cNvSpPr>
            <a:spLocks noGrp="1"/>
          </p:cNvSpPr>
          <p:nvPr>
            <p:ph idx="1"/>
          </p:nvPr>
        </p:nvSpPr>
        <p:spPr/>
        <p:txBody>
          <a:bodyPr/>
          <a:lstStyle/>
          <a:p>
            <a:r>
              <a:rPr lang="en-US" err="1"/>
              <a:t>Mức</a:t>
            </a:r>
            <a:r>
              <a:rPr lang="en-US"/>
              <a:t> </a:t>
            </a:r>
            <a:r>
              <a:rPr lang="en-US" err="1"/>
              <a:t>độ</a:t>
            </a:r>
            <a:r>
              <a:rPr lang="en-US"/>
              <a:t> </a:t>
            </a:r>
            <a:r>
              <a:rPr lang="en-US" err="1"/>
              <a:t>tham</a:t>
            </a:r>
            <a:r>
              <a:rPr lang="en-US"/>
              <a:t> </a:t>
            </a:r>
            <a:r>
              <a:rPr lang="en-US" err="1"/>
              <a:t>gia</a:t>
            </a:r>
            <a:r>
              <a:rPr lang="en-US"/>
              <a:t> </a:t>
            </a:r>
            <a:r>
              <a:rPr lang="en-US" err="1"/>
              <a:t>của</a:t>
            </a:r>
            <a:r>
              <a:rPr lang="en-US"/>
              <a:t> </a:t>
            </a:r>
            <a:r>
              <a:rPr lang="en-US" err="1"/>
              <a:t>cộng</a:t>
            </a:r>
            <a:r>
              <a:rPr lang="en-US"/>
              <a:t> </a:t>
            </a:r>
            <a:r>
              <a:rPr lang="en-US" err="1"/>
              <a:t>đồng</a:t>
            </a:r>
            <a:r>
              <a:rPr lang="en-US"/>
              <a:t> </a:t>
            </a:r>
            <a:r>
              <a:rPr lang="en-US" err="1"/>
              <a:t>trong</a:t>
            </a:r>
            <a:r>
              <a:rPr lang="en-US"/>
              <a:t> </a:t>
            </a:r>
            <a:r>
              <a:rPr lang="en-US" err="1"/>
              <a:t>việc</a:t>
            </a:r>
            <a:r>
              <a:rPr lang="en-US"/>
              <a:t> </a:t>
            </a:r>
            <a:r>
              <a:rPr lang="en-US" err="1"/>
              <a:t>bảo</a:t>
            </a:r>
            <a:r>
              <a:rPr lang="en-US"/>
              <a:t> </a:t>
            </a:r>
            <a:r>
              <a:rPr lang="en-US" err="1"/>
              <a:t>tồn</a:t>
            </a:r>
            <a:r>
              <a:rPr lang="en-US"/>
              <a:t> </a:t>
            </a:r>
            <a:r>
              <a:rPr lang="en-US" err="1"/>
              <a:t>các</a:t>
            </a:r>
            <a:r>
              <a:rPr lang="en-US"/>
              <a:t> di </a:t>
            </a:r>
            <a:r>
              <a:rPr lang="en-US" err="1"/>
              <a:t>sản</a:t>
            </a:r>
            <a:r>
              <a:rPr lang="en-US"/>
              <a:t> </a:t>
            </a:r>
            <a:r>
              <a:rPr lang="en-US" err="1"/>
              <a:t>vật</a:t>
            </a:r>
            <a:r>
              <a:rPr lang="en-US"/>
              <a:t> </a:t>
            </a:r>
            <a:r>
              <a:rPr lang="en-US" err="1"/>
              <a:t>thể</a:t>
            </a:r>
            <a:r>
              <a:rPr lang="en-US"/>
              <a:t> </a:t>
            </a:r>
            <a:r>
              <a:rPr lang="en-US" err="1"/>
              <a:t>ảnh</a:t>
            </a:r>
            <a:r>
              <a:rPr lang="en-US"/>
              <a:t> </a:t>
            </a:r>
            <a:r>
              <a:rPr lang="en-US" err="1"/>
              <a:t>hưởng</a:t>
            </a:r>
            <a:r>
              <a:rPr lang="en-US"/>
              <a:t> </a:t>
            </a:r>
            <a:r>
              <a:rPr lang="en-US" err="1"/>
              <a:t>tích</a:t>
            </a:r>
            <a:r>
              <a:rPr lang="en-US"/>
              <a:t> </a:t>
            </a:r>
            <a:r>
              <a:rPr lang="en-US" err="1"/>
              <a:t>cực</a:t>
            </a:r>
            <a:r>
              <a:rPr lang="en-US"/>
              <a:t> </a:t>
            </a:r>
            <a:r>
              <a:rPr lang="en-US" err="1"/>
              <a:t>đến</a:t>
            </a:r>
            <a:r>
              <a:rPr lang="en-US"/>
              <a:t> </a:t>
            </a:r>
            <a:r>
              <a:rPr lang="en-US" err="1"/>
              <a:t>cảm</a:t>
            </a:r>
            <a:r>
              <a:rPr lang="en-US"/>
              <a:t> </a:t>
            </a:r>
            <a:r>
              <a:rPr lang="en-US" err="1"/>
              <a:t>giác</a:t>
            </a:r>
            <a:r>
              <a:rPr lang="en-US"/>
              <a:t> </a:t>
            </a:r>
            <a:r>
              <a:rPr lang="en-US" err="1"/>
              <a:t>về</a:t>
            </a:r>
            <a:r>
              <a:rPr lang="en-US"/>
              <a:t> </a:t>
            </a:r>
            <a:r>
              <a:rPr lang="en-US" err="1"/>
              <a:t>nơi</a:t>
            </a:r>
            <a:r>
              <a:rPr lang="en-US"/>
              <a:t> </a:t>
            </a:r>
            <a:r>
              <a:rPr lang="en-US" err="1"/>
              <a:t>chốn</a:t>
            </a:r>
            <a:r>
              <a:rPr lang="en-US"/>
              <a:t> </a:t>
            </a:r>
            <a:r>
              <a:rPr lang="en-US" err="1"/>
              <a:t>và</a:t>
            </a:r>
            <a:r>
              <a:rPr lang="en-US"/>
              <a:t> </a:t>
            </a:r>
            <a:r>
              <a:rPr lang="en-US" err="1"/>
              <a:t>bản</a:t>
            </a:r>
            <a:r>
              <a:rPr lang="en-US"/>
              <a:t> </a:t>
            </a:r>
            <a:r>
              <a:rPr lang="en-US" err="1"/>
              <a:t>sắc</a:t>
            </a:r>
            <a:r>
              <a:rPr lang="en-US"/>
              <a:t> </a:t>
            </a:r>
            <a:r>
              <a:rPr lang="en-US" err="1"/>
              <a:t>của</a:t>
            </a:r>
            <a:r>
              <a:rPr lang="en-US"/>
              <a:t> </a:t>
            </a:r>
            <a:r>
              <a:rPr lang="en-US" err="1"/>
              <a:t>cư</a:t>
            </a:r>
            <a:r>
              <a:rPr lang="en-US"/>
              <a:t> </a:t>
            </a:r>
            <a:r>
              <a:rPr lang="en-US" err="1"/>
              <a:t>dân</a:t>
            </a:r>
            <a:r>
              <a:rPr lang="en-US"/>
              <a:t> </a:t>
            </a:r>
            <a:r>
              <a:rPr lang="en-US" err="1"/>
              <a:t>địa</a:t>
            </a:r>
            <a:r>
              <a:rPr lang="en-US"/>
              <a:t> </a:t>
            </a:r>
            <a:r>
              <a:rPr lang="en-US" err="1"/>
              <a:t>phương</a:t>
            </a:r>
            <a:endParaRPr lang="en-US"/>
          </a:p>
          <a:p>
            <a:endParaRPr lang="en-US"/>
          </a:p>
          <a:p>
            <a:r>
              <a:rPr lang="en-US" err="1"/>
              <a:t>Việc</a:t>
            </a:r>
            <a:r>
              <a:rPr lang="en-US"/>
              <a:t> </a:t>
            </a:r>
            <a:r>
              <a:rPr lang="en-US" err="1"/>
              <a:t>thêm</a:t>
            </a:r>
            <a:r>
              <a:rPr lang="en-US"/>
              <a:t> </a:t>
            </a:r>
            <a:r>
              <a:rPr lang="en-US" err="1"/>
              <a:t>các</a:t>
            </a:r>
            <a:r>
              <a:rPr lang="en-US"/>
              <a:t> </a:t>
            </a:r>
            <a:r>
              <a:rPr lang="en-US" err="1"/>
              <a:t>bài</a:t>
            </a:r>
            <a:r>
              <a:rPr lang="en-US"/>
              <a:t> </a:t>
            </a:r>
            <a:r>
              <a:rPr lang="en-US" err="1"/>
              <a:t>giảng</a:t>
            </a:r>
            <a:r>
              <a:rPr lang="en-US"/>
              <a:t> </a:t>
            </a:r>
            <a:r>
              <a:rPr lang="en-US" err="1"/>
              <a:t>về</a:t>
            </a:r>
            <a:r>
              <a:rPr lang="en-US"/>
              <a:t> di </a:t>
            </a:r>
            <a:r>
              <a:rPr lang="en-US" err="1"/>
              <a:t>sản</a:t>
            </a:r>
            <a:r>
              <a:rPr lang="en-US"/>
              <a:t> phi </a:t>
            </a:r>
            <a:r>
              <a:rPr lang="en-US" err="1"/>
              <a:t>vật</a:t>
            </a:r>
            <a:r>
              <a:rPr lang="en-US"/>
              <a:t> </a:t>
            </a:r>
            <a:r>
              <a:rPr lang="en-US" err="1"/>
              <a:t>thể</a:t>
            </a:r>
            <a:r>
              <a:rPr lang="en-US"/>
              <a:t> </a:t>
            </a:r>
            <a:r>
              <a:rPr lang="en-US" err="1"/>
              <a:t>vào</a:t>
            </a:r>
            <a:r>
              <a:rPr lang="en-US"/>
              <a:t> </a:t>
            </a:r>
            <a:r>
              <a:rPr lang="en-US" err="1"/>
              <a:t>trong</a:t>
            </a:r>
            <a:r>
              <a:rPr lang="en-US"/>
              <a:t> </a:t>
            </a:r>
            <a:r>
              <a:rPr lang="en-US" err="1"/>
              <a:t>trường</a:t>
            </a:r>
            <a:r>
              <a:rPr lang="en-US"/>
              <a:t> </a:t>
            </a:r>
            <a:r>
              <a:rPr lang="en-US" err="1"/>
              <a:t>học</a:t>
            </a:r>
            <a:r>
              <a:rPr lang="en-US"/>
              <a:t> </a:t>
            </a:r>
            <a:r>
              <a:rPr lang="en-US" err="1"/>
              <a:t>giúp</a:t>
            </a:r>
            <a:r>
              <a:rPr lang="en-US"/>
              <a:t> </a:t>
            </a:r>
            <a:r>
              <a:rPr lang="en-US" err="1"/>
              <a:t>tăng</a:t>
            </a:r>
            <a:r>
              <a:rPr lang="en-US"/>
              <a:t> </a:t>
            </a:r>
            <a:r>
              <a:rPr lang="en-US" err="1"/>
              <a:t>cường</a:t>
            </a:r>
            <a:r>
              <a:rPr lang="en-US"/>
              <a:t> </a:t>
            </a:r>
            <a:r>
              <a:rPr lang="en-US" err="1"/>
              <a:t>đối</a:t>
            </a:r>
            <a:r>
              <a:rPr lang="en-US"/>
              <a:t> </a:t>
            </a:r>
            <a:r>
              <a:rPr lang="en-US" err="1"/>
              <a:t>thoại</a:t>
            </a:r>
            <a:r>
              <a:rPr lang="en-US"/>
              <a:t> </a:t>
            </a:r>
            <a:r>
              <a:rPr lang="en-US" err="1"/>
              <a:t>và</a:t>
            </a:r>
            <a:r>
              <a:rPr lang="en-US"/>
              <a:t> </a:t>
            </a:r>
            <a:r>
              <a:rPr lang="en-US" err="1"/>
              <a:t>sự</a:t>
            </a:r>
            <a:r>
              <a:rPr lang="en-US"/>
              <a:t> </a:t>
            </a:r>
            <a:r>
              <a:rPr lang="en-US" err="1"/>
              <a:t>tôn</a:t>
            </a:r>
            <a:r>
              <a:rPr lang="en-US"/>
              <a:t> </a:t>
            </a:r>
            <a:r>
              <a:rPr lang="en-US" err="1"/>
              <a:t>trọng</a:t>
            </a:r>
            <a:r>
              <a:rPr lang="en-US"/>
              <a:t> </a:t>
            </a:r>
            <a:r>
              <a:rPr lang="en-US" err="1"/>
              <a:t>đối</a:t>
            </a:r>
            <a:r>
              <a:rPr lang="en-US"/>
              <a:t> </a:t>
            </a:r>
            <a:r>
              <a:rPr lang="en-US" err="1"/>
              <a:t>với</a:t>
            </a:r>
            <a:r>
              <a:rPr lang="en-US"/>
              <a:t> </a:t>
            </a:r>
            <a:r>
              <a:rPr lang="en-US" err="1"/>
              <a:t>các</a:t>
            </a:r>
            <a:r>
              <a:rPr lang="en-US"/>
              <a:t> </a:t>
            </a:r>
            <a:r>
              <a:rPr lang="en-US" err="1"/>
              <a:t>dân</a:t>
            </a:r>
            <a:r>
              <a:rPr lang="en-US"/>
              <a:t> </a:t>
            </a:r>
            <a:r>
              <a:rPr lang="en-US" err="1"/>
              <a:t>tộc</a:t>
            </a:r>
            <a:r>
              <a:rPr lang="en-US"/>
              <a:t> </a:t>
            </a:r>
            <a:r>
              <a:rPr lang="en-US" err="1"/>
              <a:t>khác</a:t>
            </a:r>
            <a:r>
              <a:rPr lang="en-US"/>
              <a:t> </a:t>
            </a:r>
            <a:r>
              <a:rPr lang="en-US" err="1"/>
              <a:t>nhau</a:t>
            </a:r>
            <a:endParaRPr lang="en-US"/>
          </a:p>
          <a:p>
            <a:endParaRPr lang="en-US"/>
          </a:p>
          <a:p>
            <a:r>
              <a:rPr lang="en-US" err="1"/>
              <a:t>Việc</a:t>
            </a:r>
            <a:r>
              <a:rPr lang="en-US"/>
              <a:t> </a:t>
            </a:r>
            <a:r>
              <a:rPr lang="en-US" err="1"/>
              <a:t>đô</a:t>
            </a:r>
            <a:r>
              <a:rPr lang="en-US"/>
              <a:t> </a:t>
            </a:r>
            <a:r>
              <a:rPr lang="en-US" err="1"/>
              <a:t>thị</a:t>
            </a:r>
            <a:r>
              <a:rPr lang="en-US"/>
              <a:t> </a:t>
            </a:r>
            <a:r>
              <a:rPr lang="en-US" err="1"/>
              <a:t>hóa</a:t>
            </a:r>
            <a:r>
              <a:rPr lang="en-US"/>
              <a:t> </a:t>
            </a:r>
            <a:r>
              <a:rPr lang="en-US" err="1"/>
              <a:t>quá</a:t>
            </a:r>
            <a:r>
              <a:rPr lang="en-US"/>
              <a:t> </a:t>
            </a:r>
            <a:r>
              <a:rPr lang="en-US" err="1"/>
              <a:t>nhanh</a:t>
            </a:r>
            <a:r>
              <a:rPr lang="en-US"/>
              <a:t> </a:t>
            </a:r>
            <a:r>
              <a:rPr lang="en-US" err="1"/>
              <a:t>dẫn</a:t>
            </a:r>
            <a:r>
              <a:rPr lang="en-US"/>
              <a:t> </a:t>
            </a:r>
            <a:r>
              <a:rPr lang="en-US" err="1"/>
              <a:t>đến</a:t>
            </a:r>
            <a:r>
              <a:rPr lang="en-US"/>
              <a:t> </a:t>
            </a:r>
            <a:r>
              <a:rPr lang="en-US" err="1"/>
              <a:t>gia</a:t>
            </a:r>
            <a:r>
              <a:rPr lang="en-US"/>
              <a:t> </a:t>
            </a:r>
            <a:r>
              <a:rPr lang="en-US" err="1"/>
              <a:t>tăng</a:t>
            </a:r>
            <a:r>
              <a:rPr lang="en-US"/>
              <a:t> </a:t>
            </a:r>
            <a:r>
              <a:rPr lang="en-US" err="1"/>
              <a:t>chênh</a:t>
            </a:r>
            <a:r>
              <a:rPr lang="en-US"/>
              <a:t> </a:t>
            </a:r>
            <a:r>
              <a:rPr lang="en-US" err="1"/>
              <a:t>lệch</a:t>
            </a:r>
            <a:r>
              <a:rPr lang="en-US"/>
              <a:t> </a:t>
            </a:r>
            <a:r>
              <a:rPr lang="en-US" err="1"/>
              <a:t>giàu</a:t>
            </a:r>
            <a:r>
              <a:rPr lang="en-US"/>
              <a:t> </a:t>
            </a:r>
            <a:r>
              <a:rPr lang="en-US" err="1"/>
              <a:t>nghèo</a:t>
            </a:r>
            <a:r>
              <a:rPr lang="en-US"/>
              <a:t> </a:t>
            </a:r>
            <a:r>
              <a:rPr lang="en-US" err="1"/>
              <a:t>tại</a:t>
            </a:r>
            <a:r>
              <a:rPr lang="en-US"/>
              <a:t> </a:t>
            </a:r>
            <a:r>
              <a:rPr lang="en-US" err="1"/>
              <a:t>các</a:t>
            </a:r>
            <a:r>
              <a:rPr lang="en-US"/>
              <a:t> </a:t>
            </a:r>
            <a:r>
              <a:rPr lang="en-US" err="1"/>
              <a:t>đô</a:t>
            </a:r>
            <a:r>
              <a:rPr lang="en-US"/>
              <a:t> </a:t>
            </a:r>
            <a:r>
              <a:rPr lang="en-US" err="1"/>
              <a:t>thị</a:t>
            </a:r>
            <a:endParaRPr lang="en-US"/>
          </a:p>
          <a:p>
            <a:endParaRPr lang="en-US"/>
          </a:p>
          <a:p>
            <a:endParaRPr lang="en-US"/>
          </a:p>
        </p:txBody>
      </p:sp>
      <p:sp>
        <p:nvSpPr>
          <p:cNvPr id="4" name="Footer Placeholder 3">
            <a:extLst>
              <a:ext uri="{FF2B5EF4-FFF2-40B4-BE49-F238E27FC236}">
                <a16:creationId xmlns:a16="http://schemas.microsoft.com/office/drawing/2014/main" id="{7F9139CB-51FF-96FA-D19A-B3388995C4F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348874-41A0-74AD-F9B9-07B0644D4204}"/>
              </a:ext>
            </a:extLst>
          </p:cNvPr>
          <p:cNvSpPr>
            <a:spLocks noGrp="1"/>
          </p:cNvSpPr>
          <p:nvPr>
            <p:ph type="sldNum" sz="quarter" idx="12"/>
          </p:nvPr>
        </p:nvSpPr>
        <p:spPr/>
        <p:txBody>
          <a:bodyPr/>
          <a:lstStyle/>
          <a:p>
            <a:fld id="{558478D3-4DD5-4D7B-8D8D-7EA87687E863}" type="slidenum">
              <a:rPr lang="en-US" smtClean="0"/>
              <a:pPr/>
              <a:t>63</a:t>
            </a:fld>
            <a:endParaRPr lang="en-US"/>
          </a:p>
        </p:txBody>
      </p:sp>
    </p:spTree>
    <p:extLst>
      <p:ext uri="{BB962C8B-B14F-4D97-AF65-F5344CB8AC3E}">
        <p14:creationId xmlns:p14="http://schemas.microsoft.com/office/powerpoint/2010/main" val="22438328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CA38-172C-F810-7C43-F102734B5188}"/>
              </a:ext>
            </a:extLst>
          </p:cNvPr>
          <p:cNvSpPr>
            <a:spLocks noGrp="1"/>
          </p:cNvSpPr>
          <p:nvPr>
            <p:ph type="title"/>
          </p:nvPr>
        </p:nvSpPr>
        <p:spPr/>
        <p:txBody>
          <a:bodyPr/>
          <a:lstStyle/>
          <a:p>
            <a:r>
              <a:rPr lang="en-US" err="1"/>
              <a:t>Giá</a:t>
            </a:r>
            <a:r>
              <a:rPr lang="en-US"/>
              <a:t> </a:t>
            </a:r>
            <a:r>
              <a:rPr lang="en-US" err="1"/>
              <a:t>trị</a:t>
            </a:r>
            <a:r>
              <a:rPr lang="en-US"/>
              <a:t> p</a:t>
            </a:r>
          </a:p>
        </p:txBody>
      </p:sp>
      <p:sp>
        <p:nvSpPr>
          <p:cNvPr id="3" name="Content Placeholder 2">
            <a:extLst>
              <a:ext uri="{FF2B5EF4-FFF2-40B4-BE49-F238E27FC236}">
                <a16:creationId xmlns:a16="http://schemas.microsoft.com/office/drawing/2014/main" id="{31764EDA-CF38-7AAA-B0ED-D7F02CA7FEA9}"/>
              </a:ext>
            </a:extLst>
          </p:cNvPr>
          <p:cNvSpPr>
            <a:spLocks noGrp="1"/>
          </p:cNvSpPr>
          <p:nvPr>
            <p:ph idx="1"/>
          </p:nvPr>
        </p:nvSpPr>
        <p:spPr/>
        <p:txBody>
          <a:bodyPr>
            <a:normAutofit lnSpcReduction="10000"/>
          </a:bodyPr>
          <a:lstStyle/>
          <a:p>
            <a:r>
              <a:rPr lang="en-US" err="1"/>
              <a:t>Xác</a:t>
            </a:r>
            <a:r>
              <a:rPr lang="en-US"/>
              <a:t> </a:t>
            </a:r>
            <a:r>
              <a:rPr lang="en-US" err="1"/>
              <a:t>suất</a:t>
            </a:r>
            <a:r>
              <a:rPr lang="en-US"/>
              <a:t> </a:t>
            </a:r>
            <a:r>
              <a:rPr lang="en-US" err="1"/>
              <a:t>để</a:t>
            </a:r>
            <a:r>
              <a:rPr lang="en-US"/>
              <a:t> </a:t>
            </a:r>
            <a:r>
              <a:rPr lang="en-US" err="1"/>
              <a:t>thu</a:t>
            </a:r>
            <a:r>
              <a:rPr lang="en-US"/>
              <a:t> </a:t>
            </a:r>
            <a:r>
              <a:rPr lang="en-US" err="1"/>
              <a:t>được</a:t>
            </a:r>
            <a:r>
              <a:rPr lang="en-US"/>
              <a:t> </a:t>
            </a:r>
            <a:r>
              <a:rPr lang="en-US" err="1"/>
              <a:t>kết</a:t>
            </a:r>
            <a:r>
              <a:rPr lang="en-US"/>
              <a:t> </a:t>
            </a:r>
            <a:r>
              <a:rPr lang="en-US" err="1"/>
              <a:t>quả</a:t>
            </a:r>
            <a:r>
              <a:rPr lang="en-US"/>
              <a:t> </a:t>
            </a:r>
            <a:r>
              <a:rPr lang="en-US" err="1"/>
              <a:t>tương</a:t>
            </a:r>
            <a:r>
              <a:rPr lang="en-US"/>
              <a:t> </a:t>
            </a:r>
            <a:r>
              <a:rPr lang="en-US" err="1"/>
              <a:t>tự</a:t>
            </a:r>
            <a:r>
              <a:rPr lang="en-US"/>
              <a:t> </a:t>
            </a:r>
            <a:r>
              <a:rPr lang="en-US" err="1"/>
              <a:t>hoặc</a:t>
            </a:r>
            <a:r>
              <a:rPr lang="en-US"/>
              <a:t> </a:t>
            </a:r>
            <a:r>
              <a:rPr lang="en-US" err="1"/>
              <a:t>cực</a:t>
            </a:r>
            <a:r>
              <a:rPr lang="en-US"/>
              <a:t> </a:t>
            </a:r>
            <a:r>
              <a:rPr lang="en-US" err="1"/>
              <a:t>đoan</a:t>
            </a:r>
            <a:r>
              <a:rPr lang="en-US"/>
              <a:t> </a:t>
            </a:r>
            <a:r>
              <a:rPr lang="en-US" err="1"/>
              <a:t>hơn</a:t>
            </a:r>
            <a:r>
              <a:rPr lang="en-US"/>
              <a:t> </a:t>
            </a:r>
            <a:r>
              <a:rPr lang="en-US" err="1"/>
              <a:t>khi</a:t>
            </a:r>
            <a:r>
              <a:rPr lang="en-US"/>
              <a:t> </a:t>
            </a:r>
            <a:r>
              <a:rPr lang="en-US" err="1"/>
              <a:t>giả</a:t>
            </a:r>
            <a:r>
              <a:rPr lang="en-US"/>
              <a:t> </a:t>
            </a:r>
            <a:r>
              <a:rPr lang="en-US" err="1"/>
              <a:t>thiết</a:t>
            </a:r>
            <a:r>
              <a:rPr lang="en-US"/>
              <a:t> </a:t>
            </a:r>
            <a:r>
              <a:rPr lang="en-US" err="1"/>
              <a:t>rằng</a:t>
            </a:r>
            <a:r>
              <a:rPr lang="en-US"/>
              <a:t> </a:t>
            </a:r>
            <a:r>
              <a:rPr lang="en-US" err="1"/>
              <a:t>giả</a:t>
            </a:r>
            <a:r>
              <a:rPr lang="en-US"/>
              <a:t> </a:t>
            </a:r>
            <a:r>
              <a:rPr lang="en-US" err="1"/>
              <a:t>thuyết</a:t>
            </a:r>
            <a:r>
              <a:rPr lang="en-US"/>
              <a:t> </a:t>
            </a:r>
            <a:r>
              <a:rPr lang="en-US" err="1"/>
              <a:t>trống</a:t>
            </a:r>
            <a:r>
              <a:rPr lang="en-US"/>
              <a:t> </a:t>
            </a:r>
            <a:r>
              <a:rPr lang="en-US" err="1"/>
              <a:t>là</a:t>
            </a:r>
            <a:r>
              <a:rPr lang="en-US"/>
              <a:t> </a:t>
            </a:r>
            <a:r>
              <a:rPr lang="en-US" err="1"/>
              <a:t>đúng</a:t>
            </a:r>
            <a:endParaRPr lang="en-US"/>
          </a:p>
          <a:p>
            <a:r>
              <a:rPr lang="en-US" err="1"/>
              <a:t>Giá</a:t>
            </a:r>
            <a:r>
              <a:rPr lang="en-US"/>
              <a:t> </a:t>
            </a:r>
            <a:r>
              <a:rPr lang="en-US" err="1"/>
              <a:t>trị</a:t>
            </a:r>
            <a:r>
              <a:rPr lang="en-US"/>
              <a:t> p &lt; 0.05: </a:t>
            </a:r>
            <a:r>
              <a:rPr lang="en-US" err="1"/>
              <a:t>có</a:t>
            </a:r>
            <a:r>
              <a:rPr lang="en-US"/>
              <a:t> ý </a:t>
            </a:r>
            <a:r>
              <a:rPr lang="en-US" err="1"/>
              <a:t>nghĩa</a:t>
            </a:r>
            <a:r>
              <a:rPr lang="en-US"/>
              <a:t> </a:t>
            </a:r>
            <a:r>
              <a:rPr lang="en-US" err="1"/>
              <a:t>về</a:t>
            </a:r>
            <a:r>
              <a:rPr lang="en-US"/>
              <a:t> </a:t>
            </a:r>
            <a:r>
              <a:rPr lang="en-US" err="1"/>
              <a:t>mặt</a:t>
            </a:r>
            <a:r>
              <a:rPr lang="en-US"/>
              <a:t> </a:t>
            </a:r>
            <a:r>
              <a:rPr lang="en-US" err="1"/>
              <a:t>thống</a:t>
            </a:r>
            <a:r>
              <a:rPr lang="en-US"/>
              <a:t> </a:t>
            </a:r>
            <a:r>
              <a:rPr lang="en-US" err="1"/>
              <a:t>kê</a:t>
            </a:r>
            <a:endParaRPr lang="en-US"/>
          </a:p>
          <a:p>
            <a:endParaRPr lang="en-US"/>
          </a:p>
          <a:p>
            <a:endParaRPr lang="en-US"/>
          </a:p>
          <a:p>
            <a:endParaRPr lang="en-US"/>
          </a:p>
          <a:p>
            <a:endParaRPr lang="en-US"/>
          </a:p>
          <a:p>
            <a:endParaRPr lang="en-US"/>
          </a:p>
          <a:p>
            <a:endParaRPr lang="en-US"/>
          </a:p>
          <a:p>
            <a:r>
              <a:rPr lang="en-US"/>
              <a:t>Ý </a:t>
            </a:r>
            <a:r>
              <a:rPr lang="en-US" err="1"/>
              <a:t>nghĩa</a:t>
            </a:r>
            <a:r>
              <a:rPr lang="en-US"/>
              <a:t> </a:t>
            </a:r>
            <a:r>
              <a:rPr lang="en-US" err="1"/>
              <a:t>về</a:t>
            </a:r>
            <a:r>
              <a:rPr lang="en-US"/>
              <a:t> </a:t>
            </a:r>
            <a:r>
              <a:rPr lang="en-US" err="1"/>
              <a:t>mặt</a:t>
            </a:r>
            <a:r>
              <a:rPr lang="en-US"/>
              <a:t> </a:t>
            </a:r>
            <a:r>
              <a:rPr lang="en-US" err="1"/>
              <a:t>thống</a:t>
            </a:r>
            <a:r>
              <a:rPr lang="en-US"/>
              <a:t> </a:t>
            </a:r>
            <a:r>
              <a:rPr lang="en-US" err="1"/>
              <a:t>kê</a:t>
            </a:r>
            <a:r>
              <a:rPr lang="en-US"/>
              <a:t> vs. ý </a:t>
            </a:r>
            <a:r>
              <a:rPr lang="en-US" err="1"/>
              <a:t>nghĩa</a:t>
            </a:r>
            <a:r>
              <a:rPr lang="en-US"/>
              <a:t> </a:t>
            </a:r>
            <a:r>
              <a:rPr lang="en-US" err="1"/>
              <a:t>thực</a:t>
            </a:r>
            <a:r>
              <a:rPr lang="en-US"/>
              <a:t> </a:t>
            </a:r>
            <a:r>
              <a:rPr lang="en-US" err="1"/>
              <a:t>tế</a:t>
            </a:r>
            <a:endParaRPr lang="en-US"/>
          </a:p>
        </p:txBody>
      </p:sp>
      <p:sp>
        <p:nvSpPr>
          <p:cNvPr id="4" name="Footer Placeholder 3">
            <a:extLst>
              <a:ext uri="{FF2B5EF4-FFF2-40B4-BE49-F238E27FC236}">
                <a16:creationId xmlns:a16="http://schemas.microsoft.com/office/drawing/2014/main" id="{B9B5699E-6595-E51F-1311-57D51A743A9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649AB1E-F908-4FA1-25B3-85258B811106}"/>
              </a:ext>
            </a:extLst>
          </p:cNvPr>
          <p:cNvSpPr>
            <a:spLocks noGrp="1"/>
          </p:cNvSpPr>
          <p:nvPr>
            <p:ph type="sldNum" sz="quarter" idx="12"/>
          </p:nvPr>
        </p:nvSpPr>
        <p:spPr/>
        <p:txBody>
          <a:bodyPr/>
          <a:lstStyle/>
          <a:p>
            <a:fld id="{558478D3-4DD5-4D7B-8D8D-7EA87687E863}" type="slidenum">
              <a:rPr lang="en-US" smtClean="0"/>
              <a:pPr/>
              <a:t>64</a:t>
            </a:fld>
            <a:endParaRPr lang="en-US"/>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nvGraphicFramePr>
            <p:xfrm>
              <a:off x="1854201" y="2783841"/>
              <a:ext cx="8127999" cy="2529840"/>
            </p:xfrm>
            <a:graphic>
              <a:graphicData uri="http://schemas.openxmlformats.org/drawingml/2006/table">
                <a:tbl>
                  <a:tblPr firstRow="1" firstCol="1">
                    <a:tableStyleId>{5C22544A-7EE6-4342-B048-85BDC9FD1C3A}</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noFill/>
                      </a:tcPr>
                    </a:tc>
                    <a:tc>
                      <a:txBody>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r>
                            <a:rPr lang="en-US">
                              <a:solidFill>
                                <a:schemeClr val="tx1"/>
                              </a:solidFill>
                            </a:rPr>
                            <a:t> đúng</a:t>
                          </a:r>
                        </a:p>
                      </a:txBody>
                      <a:tcPr anchor="ctr"/>
                    </a:tc>
                    <a:tc>
                      <a:txBody>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r>
                            <a:rPr lang="en-US">
                              <a:solidFill>
                                <a:schemeClr val="tx1"/>
                              </a:solidFill>
                            </a:rPr>
                            <a:t> sai</a:t>
                          </a:r>
                        </a:p>
                      </a:txBody>
                      <a:tcPr anchor="ctr"/>
                    </a:tc>
                    <a:extLst>
                      <a:ext uri="{0D108BD9-81ED-4DB2-BD59-A6C34878D82A}">
                        <a16:rowId xmlns:a16="http://schemas.microsoft.com/office/drawing/2014/main" val="1363410483"/>
                      </a:ext>
                    </a:extLst>
                  </a:tr>
                  <a:tr h="843280">
                    <a:tc>
                      <a:txBody>
                        <a:bodyPr/>
                        <a:lstStyle/>
                        <a:p>
                          <a:pPr algn="ctr"/>
                          <a:r>
                            <a:rPr lang="en-US" b="1" err="1">
                              <a:solidFill>
                                <a:schemeClr val="tx1"/>
                              </a:solidFill>
                            </a:rPr>
                            <a:t>Bác</a:t>
                          </a:r>
                          <a:r>
                            <a:rPr lang="en-US" b="1" baseline="0">
                              <a:solidFill>
                                <a:schemeClr val="tx1"/>
                              </a:solidFill>
                            </a:rPr>
                            <a:t> </a:t>
                          </a:r>
                          <a:r>
                            <a:rPr lang="en-US" b="1" baseline="0" err="1">
                              <a:solidFill>
                                <a:schemeClr val="tx1"/>
                              </a:solidFill>
                            </a:rPr>
                            <a:t>bỏ</a:t>
                          </a:r>
                          <a:r>
                            <a:rPr lang="en-US" b="1" baseline="0">
                              <a:solidFill>
                                <a:schemeClr val="tx1"/>
                              </a:solidFill>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endParaRPr lang="en-US">
                            <a:solidFill>
                              <a:schemeClr val="tx1"/>
                            </a:solidFill>
                          </a:endParaRPr>
                        </a:p>
                      </a:txBody>
                      <a:tcPr anchor="ct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pPr algn="ctr"/>
                          <a:r>
                            <a:rPr lang="en-US" b="1" err="1">
                              <a:solidFill>
                                <a:schemeClr val="tx1"/>
                              </a:solidFill>
                            </a:rPr>
                            <a:t>Không</a:t>
                          </a:r>
                          <a:r>
                            <a:rPr lang="en-US" b="1" baseline="0">
                              <a:solidFill>
                                <a:schemeClr val="tx1"/>
                              </a:solidFill>
                            </a:rPr>
                            <a:t> </a:t>
                          </a:r>
                          <a:r>
                            <a:rPr lang="en-US" b="1" baseline="0" err="1">
                              <a:solidFill>
                                <a:schemeClr val="tx1"/>
                              </a:solidFill>
                            </a:rPr>
                            <a:t>bác</a:t>
                          </a:r>
                          <a:r>
                            <a:rPr lang="en-US" b="1" baseline="0">
                              <a:solidFill>
                                <a:schemeClr val="tx1"/>
                              </a:solidFill>
                            </a:rPr>
                            <a:t> </a:t>
                          </a:r>
                          <a:r>
                            <a:rPr lang="en-US" b="1" baseline="0" err="1">
                              <a:solidFill>
                                <a:schemeClr val="tx1"/>
                              </a:solidFill>
                            </a:rPr>
                            <a:t>bỏ</a:t>
                          </a:r>
                          <a:r>
                            <a:rPr lang="en-US" b="1" baseline="0">
                              <a:solidFill>
                                <a:schemeClr val="tx1"/>
                              </a:solidFill>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endParaRPr lang="en-US">
                            <a:solidFill>
                              <a:schemeClr val="tx1"/>
                            </a:solidFill>
                          </a:endParaRPr>
                        </a:p>
                      </a:txBody>
                      <a:tcPr anchor="ct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err="1"/>
                            <a:t>Lỗi</a:t>
                          </a:r>
                          <a:r>
                            <a:rPr lang="en-US"/>
                            <a:t> </a:t>
                          </a:r>
                          <a:r>
                            <a:rPr lang="en-US" err="1"/>
                            <a:t>loại</a:t>
                          </a:r>
                          <a:r>
                            <a:rPr lang="en-US"/>
                            <a:t> II</a:t>
                          </a:r>
                        </a:p>
                      </a:txBody>
                      <a:tcPr anchor="ctr"/>
                    </a:tc>
                    <a:extLst>
                      <a:ext uri="{0D108BD9-81ED-4DB2-BD59-A6C34878D82A}">
                        <a16:rowId xmlns:a16="http://schemas.microsoft.com/office/drawing/2014/main" val="2177287556"/>
                      </a:ext>
                    </a:extLst>
                  </a:tr>
                </a:tbl>
              </a:graphicData>
            </a:graphic>
          </p:graphicFrame>
        </mc:Choice>
        <mc:Fallback xmlns="">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nvGraphicFramePr>
            <p:xfrm>
              <a:off x="1854201" y="2783841"/>
              <a:ext cx="8127999" cy="2529840"/>
            </p:xfrm>
            <a:graphic>
              <a:graphicData uri="http://schemas.openxmlformats.org/drawingml/2006/table">
                <a:tbl>
                  <a:tblPr firstRow="1" firstCol="1">
                    <a:tableStyleId>{5C22544A-7EE6-4342-B048-85BDC9FD1C3A}</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noFill/>
                      </a:tcPr>
                    </a:tc>
                    <a:tc>
                      <a:txBody>
                        <a:bodyPr/>
                        <a:lstStyle/>
                        <a:p>
                          <a:endParaRPr lang="en-US"/>
                        </a:p>
                      </a:txBody>
                      <a:tcPr anchor="ctr">
                        <a:blipFill>
                          <a:blip r:embed="rId2"/>
                          <a:stretch>
                            <a:fillRect l="-100450" t="-719" r="-101126" b="-212950"/>
                          </a:stretch>
                        </a:blipFill>
                      </a:tcPr>
                    </a:tc>
                    <a:tc>
                      <a:txBody>
                        <a:bodyPr/>
                        <a:lstStyle/>
                        <a:p>
                          <a:endParaRPr lang="en-US"/>
                        </a:p>
                      </a:txBody>
                      <a:tcPr anchor="ctr">
                        <a:blipFill>
                          <a:blip r:embed="rId2"/>
                          <a:stretch>
                            <a:fillRect l="-200000" t="-719" r="-899" b="-212950"/>
                          </a:stretch>
                        </a:blipFill>
                      </a:tcPr>
                    </a:tc>
                    <a:extLst>
                      <a:ext uri="{0D108BD9-81ED-4DB2-BD59-A6C34878D82A}">
                        <a16:rowId xmlns:a16="http://schemas.microsoft.com/office/drawing/2014/main" val="1363410483"/>
                      </a:ext>
                    </a:extLst>
                  </a:tr>
                  <a:tr h="843280">
                    <a:tc>
                      <a:txBody>
                        <a:bodyPr/>
                        <a:lstStyle/>
                        <a:p>
                          <a:endParaRPr lang="en-US"/>
                        </a:p>
                      </a:txBody>
                      <a:tcPr anchor="ctr">
                        <a:blipFill>
                          <a:blip r:embed="rId2"/>
                          <a:stretch>
                            <a:fillRect l="-225" t="-101449" r="-200674" b="-114493"/>
                          </a:stretch>
                        </a:blipFill>
                      </a:tcP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endParaRPr lang="en-US"/>
                        </a:p>
                      </a:txBody>
                      <a:tcPr anchor="ctr">
                        <a:blipFill>
                          <a:blip r:embed="rId2"/>
                          <a:stretch>
                            <a:fillRect l="-225" t="-200000" r="-200674" b="-13669"/>
                          </a:stretch>
                        </a:blipFill>
                      </a:tcP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err="1"/>
                            <a:t>Lỗi</a:t>
                          </a:r>
                          <a:r>
                            <a:rPr lang="en-US"/>
                            <a:t> </a:t>
                          </a:r>
                          <a:r>
                            <a:rPr lang="en-US" err="1"/>
                            <a:t>loại</a:t>
                          </a:r>
                          <a:r>
                            <a:rPr lang="en-US"/>
                            <a:t> II</a:t>
                          </a:r>
                        </a:p>
                      </a:txBody>
                      <a:tcPr anchor="ctr"/>
                    </a:tc>
                    <a:extLst>
                      <a:ext uri="{0D108BD9-81ED-4DB2-BD59-A6C34878D82A}">
                        <a16:rowId xmlns:a16="http://schemas.microsoft.com/office/drawing/2014/main" val="2177287556"/>
                      </a:ext>
                    </a:extLst>
                  </a:tr>
                </a:tbl>
              </a:graphicData>
            </a:graphic>
          </p:graphicFrame>
        </mc:Fallback>
      </mc:AlternateContent>
    </p:spTree>
    <p:extLst>
      <p:ext uri="{BB962C8B-B14F-4D97-AF65-F5344CB8AC3E}">
        <p14:creationId xmlns:p14="http://schemas.microsoft.com/office/powerpoint/2010/main" val="37623258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B755-C87E-CE28-F442-0BD1191BD410}"/>
              </a:ext>
            </a:extLst>
          </p:cNvPr>
          <p:cNvSpPr>
            <a:spLocks noGrp="1"/>
          </p:cNvSpPr>
          <p:nvPr>
            <p:ph type="title"/>
          </p:nvPr>
        </p:nvSpPr>
        <p:spPr/>
        <p:txBody>
          <a:bodyPr/>
          <a:lstStyle/>
          <a:p>
            <a:r>
              <a:rPr lang="en-US" err="1"/>
              <a:t>Kiểm</a:t>
            </a:r>
            <a:r>
              <a:rPr lang="en-US"/>
              <a:t> </a:t>
            </a:r>
            <a:r>
              <a:rPr lang="en-US" err="1"/>
              <a:t>định</a:t>
            </a:r>
            <a:r>
              <a:rPr lang="en-US"/>
              <a:t> t (t-test)</a:t>
            </a:r>
          </a:p>
        </p:txBody>
      </p:sp>
      <p:sp>
        <p:nvSpPr>
          <p:cNvPr id="3" name="Content Placeholder 2">
            <a:extLst>
              <a:ext uri="{FF2B5EF4-FFF2-40B4-BE49-F238E27FC236}">
                <a16:creationId xmlns:a16="http://schemas.microsoft.com/office/drawing/2014/main" id="{835FE8B3-4A6E-81C7-3662-33DABFC6FD1B}"/>
              </a:ext>
            </a:extLst>
          </p:cNvPr>
          <p:cNvSpPr>
            <a:spLocks noGrp="1"/>
          </p:cNvSpPr>
          <p:nvPr>
            <p:ph idx="1"/>
          </p:nvPr>
        </p:nvSpPr>
        <p:spPr/>
        <p:txBody>
          <a:bodyPr/>
          <a:lstStyle/>
          <a:p>
            <a:r>
              <a:rPr lang="en-US"/>
              <a:t>So </a:t>
            </a:r>
            <a:r>
              <a:rPr lang="en-US" err="1"/>
              <a:t>sánh</a:t>
            </a:r>
            <a:r>
              <a:rPr lang="en-US"/>
              <a:t> 2 </a:t>
            </a:r>
            <a:r>
              <a:rPr lang="en-US" err="1"/>
              <a:t>giá</a:t>
            </a:r>
            <a:r>
              <a:rPr lang="en-US"/>
              <a:t> </a:t>
            </a:r>
            <a:r>
              <a:rPr lang="en-US" err="1"/>
              <a:t>trị</a:t>
            </a:r>
            <a:r>
              <a:rPr lang="en-US"/>
              <a:t> </a:t>
            </a:r>
            <a:r>
              <a:rPr lang="en-US" err="1"/>
              <a:t>trung</a:t>
            </a:r>
            <a:r>
              <a:rPr lang="en-US"/>
              <a:t> </a:t>
            </a:r>
            <a:r>
              <a:rPr lang="en-US" err="1"/>
              <a:t>bình</a:t>
            </a:r>
            <a:endParaRPr lang="en-US"/>
          </a:p>
          <a:p>
            <a:endParaRPr lang="en-US"/>
          </a:p>
          <a:p>
            <a:endParaRPr lang="en-US"/>
          </a:p>
          <a:p>
            <a:r>
              <a:rPr lang="en-US" err="1"/>
              <a:t>Giả</a:t>
            </a:r>
            <a:r>
              <a:rPr lang="en-US"/>
              <a:t> </a:t>
            </a:r>
            <a:r>
              <a:rPr lang="en-US" err="1"/>
              <a:t>định</a:t>
            </a:r>
            <a:endParaRPr lang="en-US"/>
          </a:p>
          <a:p>
            <a:pPr lvl="1"/>
            <a:r>
              <a:rPr lang="en-US"/>
              <a:t>Liên </a:t>
            </a:r>
            <a:r>
              <a:rPr lang="en-US" err="1"/>
              <a:t>tục</a:t>
            </a:r>
            <a:r>
              <a:rPr lang="en-US"/>
              <a:t>/</a:t>
            </a:r>
            <a:r>
              <a:rPr lang="en-US" err="1"/>
              <a:t>định</a:t>
            </a:r>
            <a:r>
              <a:rPr lang="en-US"/>
              <a:t> </a:t>
            </a:r>
            <a:r>
              <a:rPr lang="en-US" err="1"/>
              <a:t>lượng</a:t>
            </a:r>
            <a:endParaRPr lang="en-US"/>
          </a:p>
          <a:p>
            <a:pPr lvl="1"/>
            <a:r>
              <a:rPr lang="en-US" err="1"/>
              <a:t>Độc</a:t>
            </a:r>
            <a:r>
              <a:rPr lang="en-US"/>
              <a:t> </a:t>
            </a:r>
            <a:r>
              <a:rPr lang="en-US" err="1"/>
              <a:t>lập</a:t>
            </a:r>
            <a:endParaRPr lang="en-US"/>
          </a:p>
          <a:p>
            <a:pPr lvl="1"/>
            <a:r>
              <a:rPr lang="en-US" err="1"/>
              <a:t>Phân</a:t>
            </a:r>
            <a:r>
              <a:rPr lang="en-US"/>
              <a:t> </a:t>
            </a:r>
            <a:r>
              <a:rPr lang="en-US" err="1"/>
              <a:t>phối</a:t>
            </a:r>
            <a:r>
              <a:rPr lang="en-US"/>
              <a:t> </a:t>
            </a:r>
            <a:r>
              <a:rPr lang="en-US" err="1"/>
              <a:t>chuẩn</a:t>
            </a:r>
            <a:endParaRPr lang="en-US"/>
          </a:p>
          <a:p>
            <a:pPr lvl="1"/>
            <a:r>
              <a:rPr lang="en-US" err="1"/>
              <a:t>Độ</a:t>
            </a:r>
            <a:r>
              <a:rPr lang="en-US"/>
              <a:t> </a:t>
            </a:r>
            <a:r>
              <a:rPr lang="en-US" err="1"/>
              <a:t>phân</a:t>
            </a:r>
            <a:r>
              <a:rPr lang="en-US"/>
              <a:t> </a:t>
            </a:r>
            <a:r>
              <a:rPr lang="en-US" err="1"/>
              <a:t>tán</a:t>
            </a:r>
            <a:r>
              <a:rPr lang="en-US"/>
              <a:t> </a:t>
            </a:r>
            <a:r>
              <a:rPr lang="en-US" err="1"/>
              <a:t>tương</a:t>
            </a:r>
            <a:r>
              <a:rPr lang="en-US"/>
              <a:t> </a:t>
            </a:r>
            <a:r>
              <a:rPr lang="en-US" err="1"/>
              <a:t>đương</a:t>
            </a:r>
            <a:endParaRPr lang="en-US"/>
          </a:p>
          <a:p>
            <a:r>
              <a:rPr lang="en-US" err="1"/>
              <a:t>Trường</a:t>
            </a:r>
            <a:r>
              <a:rPr lang="en-US"/>
              <a:t> </a:t>
            </a:r>
            <a:r>
              <a:rPr lang="en-US" err="1"/>
              <a:t>hợp</a:t>
            </a:r>
            <a:r>
              <a:rPr lang="en-US"/>
              <a:t> </a:t>
            </a:r>
            <a:r>
              <a:rPr lang="en-US" err="1"/>
              <a:t>đặc</a:t>
            </a:r>
            <a:r>
              <a:rPr lang="en-US"/>
              <a:t> </a:t>
            </a:r>
            <a:r>
              <a:rPr lang="en-US" err="1"/>
              <a:t>biệt</a:t>
            </a:r>
            <a:r>
              <a:rPr lang="en-US"/>
              <a:t>: </a:t>
            </a:r>
            <a:r>
              <a:rPr lang="en-US" err="1"/>
              <a:t>Kiểm</a:t>
            </a:r>
            <a:r>
              <a:rPr lang="en-US"/>
              <a:t> </a:t>
            </a:r>
            <a:r>
              <a:rPr lang="en-US" err="1"/>
              <a:t>định</a:t>
            </a:r>
            <a:r>
              <a:rPr lang="en-US"/>
              <a:t> t </a:t>
            </a:r>
            <a:r>
              <a:rPr lang="en-US" err="1"/>
              <a:t>ghép</a:t>
            </a:r>
            <a:r>
              <a:rPr lang="en-US"/>
              <a:t> </a:t>
            </a:r>
            <a:r>
              <a:rPr lang="en-US" err="1"/>
              <a:t>cặp</a:t>
            </a:r>
            <a:endParaRPr lang="en-US"/>
          </a:p>
          <a:p>
            <a:pPr lvl="1"/>
            <a:endParaRPr lang="en-US"/>
          </a:p>
        </p:txBody>
      </p:sp>
      <p:sp>
        <p:nvSpPr>
          <p:cNvPr id="4" name="Footer Placeholder 3">
            <a:extLst>
              <a:ext uri="{FF2B5EF4-FFF2-40B4-BE49-F238E27FC236}">
                <a16:creationId xmlns:a16="http://schemas.microsoft.com/office/drawing/2014/main" id="{3E806DEF-81F7-08AE-FB24-55647EE60F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F65822-4C67-6C64-816D-9197BE5C75F4}"/>
              </a:ext>
            </a:extLst>
          </p:cNvPr>
          <p:cNvSpPr>
            <a:spLocks noGrp="1"/>
          </p:cNvSpPr>
          <p:nvPr>
            <p:ph type="sldNum" sz="quarter" idx="12"/>
          </p:nvPr>
        </p:nvSpPr>
        <p:spPr/>
        <p:txBody>
          <a:bodyPr/>
          <a:lstStyle/>
          <a:p>
            <a:fld id="{558478D3-4DD5-4D7B-8D8D-7EA87687E863}" type="slidenum">
              <a:rPr lang="en-US" smtClean="0"/>
              <a:pPr/>
              <a:t>65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4688B-A935-4DCE-82E0-19E57DDE361D}"/>
                  </a:ext>
                </a:extLst>
              </p:cNvPr>
              <p:cNvSpPr txBox="1"/>
              <p:nvPr/>
            </p:nvSpPr>
            <p:spPr>
              <a:xfrm>
                <a:off x="2809240" y="2058461"/>
                <a:ext cx="6096000" cy="83099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a:p>
            </p:txBody>
          </p:sp>
        </mc:Choice>
        <mc:Fallback xmlns="">
          <p:sp>
            <p:nvSpPr>
              <p:cNvPr id="7" name="TextBox 6">
                <a:extLst>
                  <a:ext uri="{FF2B5EF4-FFF2-40B4-BE49-F238E27FC236}">
                    <a16:creationId xmlns:a16="http://schemas.microsoft.com/office/drawing/2014/main" id="{DDE4688B-A935-4DCE-82E0-19E57DDE361D}"/>
                  </a:ext>
                </a:extLst>
              </p:cNvPr>
              <p:cNvSpPr txBox="1">
                <a:spLocks noRot="1" noChangeAspect="1" noMove="1" noResize="1" noEditPoints="1" noAdjustHandles="1" noChangeArrowheads="1" noChangeShapeType="1" noTextEdit="1"/>
              </p:cNvSpPr>
              <p:nvPr/>
            </p:nvSpPr>
            <p:spPr>
              <a:xfrm>
                <a:off x="2809240" y="2058461"/>
                <a:ext cx="6096000" cy="830997"/>
              </a:xfrm>
              <a:prstGeom prst="rect">
                <a:avLst/>
              </a:prstGeom>
              <a:blipFill>
                <a:blip r:embed="rId2"/>
                <a:stretch>
                  <a:fillRect b="-4412"/>
                </a:stretch>
              </a:blipFill>
            </p:spPr>
            <p:txBody>
              <a:bodyPr/>
              <a:lstStyle/>
              <a:p>
                <a:r>
                  <a:rPr lang="en-US">
                    <a:noFill/>
                  </a:rPr>
                  <a:t> </a:t>
                </a:r>
              </a:p>
            </p:txBody>
          </p:sp>
        </mc:Fallback>
      </mc:AlternateContent>
    </p:spTree>
    <p:extLst>
      <p:ext uri="{BB962C8B-B14F-4D97-AF65-F5344CB8AC3E}">
        <p14:creationId xmlns:p14="http://schemas.microsoft.com/office/powerpoint/2010/main" val="31393779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ABC3-8938-112D-969E-A74AD8065A4C}"/>
              </a:ext>
            </a:extLst>
          </p:cNvPr>
          <p:cNvSpPr>
            <a:spLocks noGrp="1"/>
          </p:cNvSpPr>
          <p:nvPr>
            <p:ph type="title"/>
          </p:nvPr>
        </p:nvSpPr>
        <p:spPr/>
        <p:txBody>
          <a:bodyPr/>
          <a:lstStyle/>
          <a:p>
            <a:r>
              <a:rPr lang="en-US"/>
              <a:t>ANOVA</a:t>
            </a:r>
          </a:p>
        </p:txBody>
      </p:sp>
      <p:sp>
        <p:nvSpPr>
          <p:cNvPr id="3" name="Content Placeholder 2">
            <a:extLst>
              <a:ext uri="{FF2B5EF4-FFF2-40B4-BE49-F238E27FC236}">
                <a16:creationId xmlns:a16="http://schemas.microsoft.com/office/drawing/2014/main" id="{66A7D50A-FAB9-2C39-63E0-139AB11C84FD}"/>
              </a:ext>
            </a:extLst>
          </p:cNvPr>
          <p:cNvSpPr>
            <a:spLocks noGrp="1"/>
          </p:cNvSpPr>
          <p:nvPr>
            <p:ph idx="1"/>
          </p:nvPr>
        </p:nvSpPr>
        <p:spPr/>
        <p:txBody>
          <a:bodyPr/>
          <a:lstStyle/>
          <a:p>
            <a:r>
              <a:rPr lang="en-US"/>
              <a:t>So </a:t>
            </a:r>
            <a:r>
              <a:rPr lang="en-US" err="1"/>
              <a:t>sánh</a:t>
            </a:r>
            <a:r>
              <a:rPr lang="en-US"/>
              <a:t> </a:t>
            </a:r>
            <a:r>
              <a:rPr lang="en-US" err="1"/>
              <a:t>giá</a:t>
            </a:r>
            <a:r>
              <a:rPr lang="en-US"/>
              <a:t> </a:t>
            </a:r>
            <a:r>
              <a:rPr lang="en-US" err="1"/>
              <a:t>trị</a:t>
            </a:r>
            <a:r>
              <a:rPr lang="en-US"/>
              <a:t> </a:t>
            </a:r>
            <a:r>
              <a:rPr lang="en-US" err="1"/>
              <a:t>trung</a:t>
            </a:r>
            <a:r>
              <a:rPr lang="en-US"/>
              <a:t> </a:t>
            </a:r>
            <a:r>
              <a:rPr lang="en-US" err="1"/>
              <a:t>bình</a:t>
            </a:r>
            <a:r>
              <a:rPr lang="en-US"/>
              <a:t> </a:t>
            </a:r>
            <a:r>
              <a:rPr lang="en-US" err="1"/>
              <a:t>của</a:t>
            </a:r>
            <a:r>
              <a:rPr lang="en-US"/>
              <a:t> </a:t>
            </a:r>
            <a:r>
              <a:rPr lang="en-US" err="1"/>
              <a:t>nhiều</a:t>
            </a:r>
            <a:r>
              <a:rPr lang="en-US"/>
              <a:t> </a:t>
            </a:r>
            <a:r>
              <a:rPr lang="en-US" err="1"/>
              <a:t>hơn</a:t>
            </a:r>
            <a:r>
              <a:rPr lang="en-US"/>
              <a:t> 2 </a:t>
            </a:r>
            <a:r>
              <a:rPr lang="en-US" err="1"/>
              <a:t>nhóm</a:t>
            </a:r>
            <a:r>
              <a:rPr lang="en-US"/>
              <a:t>/</a:t>
            </a:r>
            <a:r>
              <a:rPr lang="en-US" err="1"/>
              <a:t>điều</a:t>
            </a:r>
            <a:r>
              <a:rPr lang="en-US"/>
              <a:t> </a:t>
            </a:r>
            <a:r>
              <a:rPr lang="en-US" err="1"/>
              <a:t>kiện</a:t>
            </a:r>
            <a:endParaRPr lang="en-US"/>
          </a:p>
          <a:p>
            <a:pPr lvl="1"/>
            <a:r>
              <a:rPr lang="en-US"/>
              <a:t>VD: Chi </a:t>
            </a:r>
            <a:r>
              <a:rPr lang="en-US" err="1"/>
              <a:t>phí</a:t>
            </a:r>
            <a:r>
              <a:rPr lang="en-US"/>
              <a:t> </a:t>
            </a:r>
            <a:r>
              <a:rPr lang="en-US" err="1"/>
              <a:t>tiền</a:t>
            </a:r>
            <a:r>
              <a:rPr lang="en-US"/>
              <a:t> </a:t>
            </a:r>
            <a:r>
              <a:rPr lang="en-US" err="1"/>
              <a:t>điện</a:t>
            </a:r>
            <a:r>
              <a:rPr lang="en-US"/>
              <a:t> </a:t>
            </a:r>
            <a:r>
              <a:rPr lang="en-US" err="1"/>
              <a:t>của</a:t>
            </a:r>
            <a:r>
              <a:rPr lang="en-US"/>
              <a:t> 3 </a:t>
            </a:r>
            <a:r>
              <a:rPr lang="en-US" err="1"/>
              <a:t>nhóm</a:t>
            </a:r>
            <a:r>
              <a:rPr lang="en-US"/>
              <a:t> </a:t>
            </a:r>
            <a:r>
              <a:rPr lang="en-US" err="1"/>
              <a:t>hộ</a:t>
            </a:r>
            <a:r>
              <a:rPr lang="en-US"/>
              <a:t> </a:t>
            </a:r>
            <a:r>
              <a:rPr lang="en-US" err="1"/>
              <a:t>gia</a:t>
            </a:r>
            <a:r>
              <a:rPr lang="en-US"/>
              <a:t> </a:t>
            </a:r>
            <a:r>
              <a:rPr lang="en-US" err="1"/>
              <a:t>đình</a:t>
            </a:r>
            <a:r>
              <a:rPr lang="en-US"/>
              <a:t> </a:t>
            </a:r>
            <a:r>
              <a:rPr lang="en-US" err="1"/>
              <a:t>thu</a:t>
            </a:r>
            <a:r>
              <a:rPr lang="en-US"/>
              <a:t> </a:t>
            </a:r>
            <a:r>
              <a:rPr lang="en-US" err="1"/>
              <a:t>nhập</a:t>
            </a:r>
            <a:r>
              <a:rPr lang="en-US"/>
              <a:t> </a:t>
            </a:r>
            <a:r>
              <a:rPr lang="en-US" err="1"/>
              <a:t>thấp</a:t>
            </a:r>
            <a:r>
              <a:rPr lang="en-US"/>
              <a:t>, </a:t>
            </a:r>
            <a:r>
              <a:rPr lang="en-US" err="1"/>
              <a:t>trung</a:t>
            </a:r>
            <a:r>
              <a:rPr lang="en-US"/>
              <a:t> </a:t>
            </a:r>
            <a:r>
              <a:rPr lang="en-US" err="1"/>
              <a:t>bình</a:t>
            </a:r>
            <a:r>
              <a:rPr lang="en-US"/>
              <a:t>, </a:t>
            </a:r>
            <a:r>
              <a:rPr lang="en-US" err="1"/>
              <a:t>cao</a:t>
            </a:r>
            <a:endParaRPr lang="en-US"/>
          </a:p>
        </p:txBody>
      </p:sp>
      <p:sp>
        <p:nvSpPr>
          <p:cNvPr id="4" name="Footer Placeholder 3">
            <a:extLst>
              <a:ext uri="{FF2B5EF4-FFF2-40B4-BE49-F238E27FC236}">
                <a16:creationId xmlns:a16="http://schemas.microsoft.com/office/drawing/2014/main" id="{71D6565D-7A73-C5A0-99DE-292E0090F775}"/>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08E69A6-E983-62F9-7D60-6A638FE39FCE}"/>
              </a:ext>
            </a:extLst>
          </p:cNvPr>
          <p:cNvSpPr>
            <a:spLocks noGrp="1"/>
          </p:cNvSpPr>
          <p:nvPr>
            <p:ph type="sldNum" sz="quarter" idx="12"/>
          </p:nvPr>
        </p:nvSpPr>
        <p:spPr/>
        <p:txBody>
          <a:bodyPr/>
          <a:lstStyle/>
          <a:p>
            <a:fld id="{558478D3-4DD5-4D7B-8D8D-7EA87687E863}" type="slidenum">
              <a:rPr lang="en-US" smtClean="0"/>
              <a:pPr/>
              <a:t>66</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A99E4C-1B0D-65BF-322D-06715664800D}"/>
                  </a:ext>
                </a:extLst>
              </p:cNvPr>
              <p:cNvSpPr txBox="1"/>
              <p:nvPr/>
            </p:nvSpPr>
            <p:spPr>
              <a:xfrm>
                <a:off x="1947718" y="3429000"/>
                <a:ext cx="8296563"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b="0" i="1" smtClean="0">
                              <a:latin typeface="Cambria Math" panose="02040503050406030204" pitchFamily="18" charset="0"/>
                            </a:rPr>
                            <m:t>3</m:t>
                          </m:r>
                        </m:sub>
                      </m:sSub>
                    </m:oMath>
                  </m:oMathPara>
                </a14:m>
                <a:endParaRPr lang="en-US" sz="2400" b="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:í</m:t>
                      </m:r>
                      <m:r>
                        <a:rPr lang="en-US" sz="2400" b="0" i="1" smtClean="0">
                          <a:latin typeface="Cambria Math" panose="02040503050406030204" pitchFamily="18" charset="0"/>
                        </a:rPr>
                        <m:t>𝑡</m:t>
                      </m:r>
                      <m:r>
                        <a:rPr lang="en-US" sz="2400" b="0" i="1" smtClean="0">
                          <a:latin typeface="Cambria Math" panose="02040503050406030204" pitchFamily="18" charset="0"/>
                        </a:rPr>
                        <m:t> </m:t>
                      </m:r>
                      <m:r>
                        <a:rPr lang="en-US" sz="2400" b="0" i="1" smtClean="0">
                          <a:latin typeface="Cambria Math" panose="02040503050406030204" pitchFamily="18" charset="0"/>
                        </a:rPr>
                        <m:t>𝑛h</m:t>
                      </m:r>
                      <m:r>
                        <a:rPr lang="en-US" sz="2400" b="0" i="1" smtClean="0">
                          <a:latin typeface="Cambria Math" panose="02040503050406030204" pitchFamily="18" charset="0"/>
                        </a:rPr>
                        <m:t>ấ</m:t>
                      </m:r>
                      <m:r>
                        <a:rPr lang="en-US" sz="2400" b="0" i="1" smtClean="0">
                          <a:latin typeface="Cambria Math" panose="02040503050406030204" pitchFamily="18" charset="0"/>
                        </a:rPr>
                        <m:t>𝑡</m:t>
                      </m:r>
                      <m:r>
                        <a:rPr lang="en-US" sz="2400" b="0" i="1" smtClean="0">
                          <a:latin typeface="Cambria Math" panose="02040503050406030204" pitchFamily="18" charset="0"/>
                        </a:rPr>
                        <m:t> 1 </m:t>
                      </m:r>
                      <m:r>
                        <a:rPr lang="en-US" sz="2400" b="0" i="1" smtClean="0">
                          <a:latin typeface="Cambria Math" panose="02040503050406030204" pitchFamily="18" charset="0"/>
                        </a:rPr>
                        <m:t>𝑛h</m:t>
                      </m:r>
                      <m:r>
                        <a:rPr lang="en-US" sz="2400" b="0" i="1" smtClean="0">
                          <a:latin typeface="Cambria Math" panose="02040503050406030204" pitchFamily="18" charset="0"/>
                        </a:rPr>
                        <m:t>ó</m:t>
                      </m:r>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ó </m:t>
                      </m:r>
                      <m:r>
                        <a:rPr lang="en-US" sz="2400" b="0" i="1" smtClean="0">
                          <a:latin typeface="Cambria Math" panose="02040503050406030204" pitchFamily="18" charset="0"/>
                        </a:rPr>
                        <m:t>𝑔𝑖</m:t>
                      </m:r>
                      <m:r>
                        <a:rPr lang="en-US" sz="2400" b="0" i="1" smtClean="0">
                          <a:latin typeface="Cambria Math" panose="02040503050406030204" pitchFamily="18" charset="0"/>
                        </a:rPr>
                        <m:t>á </m:t>
                      </m:r>
                      <m:r>
                        <a:rPr lang="en-US" sz="2400" b="0" i="1" smtClean="0">
                          <a:latin typeface="Cambria Math" panose="02040503050406030204" pitchFamily="18" charset="0"/>
                        </a:rPr>
                        <m:t>𝑡𝑟</m:t>
                      </m:r>
                      <m:r>
                        <a:rPr lang="en-US" sz="2400" b="0" i="1" smtClean="0">
                          <a:latin typeface="Cambria Math" panose="02040503050406030204" pitchFamily="18" charset="0"/>
                        </a:rPr>
                        <m:t>ị </m:t>
                      </m:r>
                      <m:r>
                        <a:rPr lang="en-US" sz="2400" b="0" i="1" smtClean="0">
                          <a:latin typeface="Cambria Math" panose="02040503050406030204" pitchFamily="18" charset="0"/>
                        </a:rPr>
                        <m:t>𝑡𝑟𝑢𝑛𝑔</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ì</m:t>
                      </m:r>
                      <m:r>
                        <a:rPr lang="en-US" sz="2400" b="0" i="1" smtClean="0">
                          <a:latin typeface="Cambria Math" panose="02040503050406030204" pitchFamily="18" charset="0"/>
                        </a:rPr>
                        <m:t>𝑛h</m:t>
                      </m:r>
                      <m:r>
                        <a:rPr lang="en-US" sz="2400" b="0" i="1" smtClean="0">
                          <a:latin typeface="Cambria Math" panose="02040503050406030204" pitchFamily="18" charset="0"/>
                        </a:rPr>
                        <m:t> </m:t>
                      </m:r>
                      <m:r>
                        <a:rPr lang="en-US" sz="2400" b="0" i="1" smtClean="0">
                          <a:latin typeface="Cambria Math" panose="02040503050406030204" pitchFamily="18" charset="0"/>
                        </a:rPr>
                        <m:t>𝑘h</m:t>
                      </m:r>
                      <m:r>
                        <a:rPr lang="en-US" sz="2400" b="0" i="1" smtClean="0">
                          <a:latin typeface="Cambria Math" panose="02040503050406030204" pitchFamily="18" charset="0"/>
                        </a:rPr>
                        <m:t>á</m:t>
                      </m:r>
                      <m:r>
                        <a:rPr lang="en-US" sz="2400" b="0" i="1" smtClean="0">
                          <a:latin typeface="Cambria Math" panose="02040503050406030204" pitchFamily="18" charset="0"/>
                        </a:rPr>
                        <m:t>𝑐</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á</m:t>
                      </m:r>
                      <m:r>
                        <a:rPr lang="en-US" sz="2400" b="0" i="1" smtClean="0">
                          <a:latin typeface="Cambria Math" panose="02040503050406030204" pitchFamily="18" charset="0"/>
                        </a:rPr>
                        <m:t>𝑐</m:t>
                      </m:r>
                      <m:r>
                        <a:rPr lang="en-US" sz="2400" b="0" i="1" smtClean="0">
                          <a:latin typeface="Cambria Math" panose="02040503050406030204" pitchFamily="18" charset="0"/>
                        </a:rPr>
                        <m:t> </m:t>
                      </m:r>
                      <m:r>
                        <a:rPr lang="en-US" sz="2400" b="0" i="1" smtClean="0">
                          <a:latin typeface="Cambria Math" panose="02040503050406030204" pitchFamily="18" charset="0"/>
                        </a:rPr>
                        <m:t>𝑛h</m:t>
                      </m:r>
                      <m:r>
                        <a:rPr lang="en-US" sz="2400" b="0" i="1" smtClean="0">
                          <a:latin typeface="Cambria Math" panose="02040503050406030204" pitchFamily="18" charset="0"/>
                        </a:rPr>
                        <m:t>ó</m:t>
                      </m:r>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ò</m:t>
                      </m:r>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𝑙</m:t>
                      </m:r>
                      <m:r>
                        <a:rPr lang="en-US" sz="2400" b="0" i="1" smtClean="0">
                          <a:latin typeface="Cambria Math" panose="02040503050406030204" pitchFamily="18" charset="0"/>
                        </a:rPr>
                        <m:t>ạ</m:t>
                      </m:r>
                      <m:r>
                        <a:rPr lang="en-US" sz="2400" b="0" i="1" smtClean="0">
                          <a:latin typeface="Cambria Math" panose="02040503050406030204" pitchFamily="18" charset="0"/>
                        </a:rPr>
                        <m:t>𝑖</m:t>
                      </m:r>
                    </m:oMath>
                  </m:oMathPara>
                </a14:m>
                <a:endParaRPr lang="en-US" sz="2400" b="0"/>
              </a:p>
            </p:txBody>
          </p:sp>
        </mc:Choice>
        <mc:Fallback xmlns="">
          <p:sp>
            <p:nvSpPr>
              <p:cNvPr id="6" name="TextBox 5">
                <a:extLst>
                  <a:ext uri="{FF2B5EF4-FFF2-40B4-BE49-F238E27FC236}">
                    <a16:creationId xmlns:a16="http://schemas.microsoft.com/office/drawing/2014/main" id="{71A99E4C-1B0D-65BF-322D-06715664800D}"/>
                  </a:ext>
                </a:extLst>
              </p:cNvPr>
              <p:cNvSpPr txBox="1">
                <a:spLocks noRot="1" noChangeAspect="1" noMove="1" noResize="1" noEditPoints="1" noAdjustHandles="1" noChangeArrowheads="1" noChangeShapeType="1" noTextEdit="1"/>
              </p:cNvSpPr>
              <p:nvPr/>
            </p:nvSpPr>
            <p:spPr>
              <a:xfrm>
                <a:off x="1947718" y="3429000"/>
                <a:ext cx="8296563" cy="830997"/>
              </a:xfrm>
              <a:prstGeom prst="rect">
                <a:avLst/>
              </a:prstGeom>
              <a:blipFill>
                <a:blip r:embed="rId2"/>
                <a:stretch>
                  <a:fillRect l="-221" r="-2647" b="-882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1C5B77FF-167B-F24D-735D-B66B1755273B}"/>
                  </a:ext>
                </a:extLst>
              </p14:cNvPr>
              <p14:cNvContentPartPr/>
              <p14:nvPr/>
            </p14:nvContentPartPr>
            <p14:xfrm>
              <a:off x="3521520" y="4600080"/>
              <a:ext cx="8213040" cy="1605960"/>
            </p14:xfrm>
          </p:contentPart>
        </mc:Choice>
        <mc:Fallback xmlns="">
          <p:pic>
            <p:nvPicPr>
              <p:cNvPr id="7" name="Ink 6">
                <a:extLst>
                  <a:ext uri="{FF2B5EF4-FFF2-40B4-BE49-F238E27FC236}">
                    <a16:creationId xmlns:a16="http://schemas.microsoft.com/office/drawing/2014/main" id="{1C5B77FF-167B-F24D-735D-B66B1755273B}"/>
                  </a:ext>
                </a:extLst>
              </p:cNvPr>
              <p:cNvPicPr/>
              <p:nvPr/>
            </p:nvPicPr>
            <p:blipFill>
              <a:blip r:embed="rId4"/>
              <a:stretch>
                <a:fillRect/>
              </a:stretch>
            </p:blipFill>
            <p:spPr>
              <a:xfrm>
                <a:off x="3512160" y="4590720"/>
                <a:ext cx="8231760" cy="1624680"/>
              </a:xfrm>
              <a:prstGeom prst="rect">
                <a:avLst/>
              </a:prstGeom>
            </p:spPr>
          </p:pic>
        </mc:Fallback>
      </mc:AlternateContent>
    </p:spTree>
    <p:extLst>
      <p:ext uri="{BB962C8B-B14F-4D97-AF65-F5344CB8AC3E}">
        <p14:creationId xmlns:p14="http://schemas.microsoft.com/office/powerpoint/2010/main" val="1014123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7330970" y="1459832"/>
                <a:ext cx="4052248" cy="4625084"/>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en-US"/>
              </a:p>
              <a:p>
                <a:pPr marL="0" indent="0">
                  <a:buNone/>
                </a:pPr>
                <a:endParaRPr lang="en-US"/>
              </a:p>
              <a:p>
                <a14:m>
                  <m:oMath xmlns:m="http://schemas.openxmlformats.org/officeDocument/2006/math">
                    <m:r>
                      <a:rPr lang="en-US" b="0" i="1" smtClean="0">
                        <a:latin typeface="Cambria Math" panose="02040503050406030204" pitchFamily="18" charset="0"/>
                      </a:rPr>
                      <m:t>𝑌</m:t>
                    </m:r>
                  </m:oMath>
                </a14:m>
                <a:r>
                  <a:rPr lang="en-US"/>
                  <a:t> </a:t>
                </a:r>
                <a:r>
                  <a:rPr lang="en-US" err="1"/>
                  <a:t>biến</a:t>
                </a:r>
                <a:r>
                  <a:rPr lang="en-US"/>
                  <a:t> </a:t>
                </a:r>
                <a:r>
                  <a:rPr lang="en-US" err="1"/>
                  <a:t>phụ</a:t>
                </a:r>
                <a:r>
                  <a:rPr lang="en-US"/>
                  <a:t> </a:t>
                </a:r>
                <a:r>
                  <a:rPr lang="en-US" err="1"/>
                  <a:t>thuộc</a:t>
                </a:r>
                <a:r>
                  <a:rPr lang="en-US"/>
                  <a:t> (dependent/out come variable)</a:t>
                </a:r>
              </a:p>
              <a:p>
                <a14:m>
                  <m:oMath xmlns:m="http://schemas.openxmlformats.org/officeDocument/2006/math">
                    <m:r>
                      <a:rPr lang="en-US" b="0" i="1" smtClean="0">
                        <a:latin typeface="Cambria Math" panose="02040503050406030204" pitchFamily="18" charset="0"/>
                      </a:rPr>
                      <m:t>𝑋</m:t>
                    </m:r>
                  </m:oMath>
                </a14:m>
                <a:r>
                  <a:rPr lang="en-US"/>
                  <a:t> </a:t>
                </a:r>
                <a:r>
                  <a:rPr lang="en-US" err="1"/>
                  <a:t>biến</a:t>
                </a:r>
                <a:r>
                  <a:rPr lang="en-US"/>
                  <a:t> </a:t>
                </a:r>
                <a:r>
                  <a:rPr lang="en-US" err="1"/>
                  <a:t>độc</a:t>
                </a:r>
                <a:r>
                  <a:rPr lang="en-US"/>
                  <a:t> </a:t>
                </a:r>
                <a:r>
                  <a:rPr lang="en-US" err="1"/>
                  <a:t>lập</a:t>
                </a:r>
                <a:r>
                  <a:rPr lang="en-US"/>
                  <a:t> (independent/explanatory variable, predictor)</a:t>
                </a:r>
              </a:p>
              <a:p>
                <a14:m>
                  <m:oMath xmlns:m="http://schemas.openxmlformats.org/officeDocument/2006/math">
                    <m:r>
                      <a:rPr lang="en-US" b="0" i="1" smtClean="0">
                        <a:latin typeface="Cambria Math" panose="02040503050406030204" pitchFamily="18" charset="0"/>
                      </a:rPr>
                      <m:t>𝜖</m:t>
                    </m:r>
                  </m:oMath>
                </a14:m>
                <a:r>
                  <a:rPr lang="en-US"/>
                  <a:t> </a:t>
                </a:r>
                <a:r>
                  <a:rPr lang="en-US" err="1"/>
                  <a:t>phần</a:t>
                </a:r>
                <a:r>
                  <a:rPr lang="en-US"/>
                  <a:t> </a:t>
                </a:r>
                <a:r>
                  <a:rPr lang="en-US" err="1"/>
                  <a:t>dư</a:t>
                </a:r>
                <a:r>
                  <a:rPr lang="en-US"/>
                  <a:t>, </a:t>
                </a:r>
                <a:r>
                  <a:rPr lang="en-US" err="1"/>
                  <a:t>sai</a:t>
                </a:r>
                <a:r>
                  <a:rPr lang="en-US"/>
                  <a:t> </a:t>
                </a:r>
                <a:r>
                  <a:rPr lang="en-US" err="1"/>
                  <a:t>số</a:t>
                </a:r>
                <a:r>
                  <a:rPr lang="en-US"/>
                  <a:t> </a:t>
                </a:r>
                <a:r>
                  <a:rPr lang="en-US" err="1"/>
                  <a:t>ngẫu</a:t>
                </a:r>
                <a:r>
                  <a:rPr lang="en-US"/>
                  <a:t> </a:t>
                </a:r>
                <a:r>
                  <a:rPr lang="en-US" err="1"/>
                  <a:t>nhiên</a:t>
                </a:r>
                <a:r>
                  <a:rPr lang="en-US"/>
                  <a:t> (residuals, random errors)</a:t>
                </a:r>
              </a:p>
              <a:p>
                <a:pPr marL="0" indent="0">
                  <a:buNone/>
                </a:pPr>
                <a:endParaRPr lang="en-US"/>
              </a:p>
            </p:txBody>
          </p:sp>
        </mc:Choice>
        <mc:Fallback xmlns="">
          <p:sp>
            <p:nvSpPr>
              <p:cNvPr id="7" name="Content Placeholder 6">
                <a:extLst>
                  <a:ext uri="{FF2B5EF4-FFF2-40B4-BE49-F238E27FC236}">
                    <a16:creationId xmlns:a16="http://schemas.microsoft.com/office/drawing/2014/main" id="{641C623B-EEF8-E7C1-37BB-5FB61E5374C8}"/>
                  </a:ext>
                </a:extLst>
              </p:cNvPr>
              <p:cNvSpPr>
                <a:spLocks noGrp="1" noRot="1" noChangeAspect="1" noMove="1" noResize="1" noEditPoints="1" noAdjustHandles="1" noChangeArrowheads="1" noChangeShapeType="1" noTextEdit="1"/>
              </p:cNvSpPr>
              <p:nvPr>
                <p:ph idx="1"/>
              </p:nvPr>
            </p:nvSpPr>
            <p:spPr>
              <a:xfrm>
                <a:off x="7330970" y="1459832"/>
                <a:ext cx="4052248" cy="4625084"/>
              </a:xfrm>
              <a:blipFill>
                <a:blip r:embed="rId3"/>
                <a:stretch>
                  <a:fillRect r="-1807" b="-52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67</a:t>
            </a:fld>
            <a:endParaRPr lang="en-US"/>
          </a:p>
        </p:txBody>
      </p:sp>
      <p:sp>
        <p:nvSpPr>
          <p:cNvPr id="3" name="AutoShape 2">
            <a:extLst>
              <a:ext uri="{FF2B5EF4-FFF2-40B4-BE49-F238E27FC236}">
                <a16:creationId xmlns:a16="http://schemas.microsoft.com/office/drawing/2014/main" id="{AD592F2E-D4AA-192F-8E33-70AD39428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CB349E5-8F6C-58CC-85CF-9EC7D2EE20B7}"/>
              </a:ext>
            </a:extLst>
          </p:cNvPr>
          <p:cNvPicPr>
            <a:picLocks noChangeAspect="1"/>
          </p:cNvPicPr>
          <p:nvPr/>
        </p:nvPicPr>
        <p:blipFill>
          <a:blip r:embed="rId4"/>
          <a:stretch>
            <a:fillRect/>
          </a:stretch>
        </p:blipFill>
        <p:spPr>
          <a:xfrm>
            <a:off x="587990" y="1335120"/>
            <a:ext cx="5990079" cy="4492559"/>
          </a:xfrm>
          <a:prstGeom prst="rect">
            <a:avLst/>
          </a:prstGeom>
        </p:spPr>
      </p:pic>
      <p:cxnSp>
        <p:nvCxnSpPr>
          <p:cNvPr id="13" name="Straight Arrow Connector 12">
            <a:extLst>
              <a:ext uri="{FF2B5EF4-FFF2-40B4-BE49-F238E27FC236}">
                <a16:creationId xmlns:a16="http://schemas.microsoft.com/office/drawing/2014/main" id="{74181094-0D0A-0E72-581B-100943903087}"/>
              </a:ext>
            </a:extLst>
          </p:cNvPr>
          <p:cNvCxnSpPr>
            <a:cxnSpLocks/>
          </p:cNvCxnSpPr>
          <p:nvPr/>
        </p:nvCxnSpPr>
        <p:spPr>
          <a:xfrm flipV="1">
            <a:off x="4715454" y="2893325"/>
            <a:ext cx="757298" cy="791571"/>
          </a:xfrm>
          <a:prstGeom prst="straightConnector1">
            <a:avLst/>
          </a:prstGeom>
          <a:ln w="28575">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EDC53B-207B-4706-31E1-47BBB74E9189}"/>
                  </a:ext>
                </a:extLst>
              </p:cNvPr>
              <p:cNvSpPr txBox="1"/>
              <p:nvPr/>
            </p:nvSpPr>
            <p:spPr>
              <a:xfrm>
                <a:off x="4952432" y="2534505"/>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𝛼</m:t>
                      </m:r>
                    </m:oMath>
                  </m:oMathPara>
                </a14:m>
                <a:endParaRPr lang="en-US" sz="2400">
                  <a:solidFill>
                    <a:srgbClr val="C00000"/>
                  </a:solidFill>
                </a:endParaRPr>
              </a:p>
            </p:txBody>
          </p:sp>
        </mc:Choice>
        <mc:Fallback xmlns="">
          <p:sp>
            <p:nvSpPr>
              <p:cNvPr id="15" name="TextBox 14">
                <a:extLst>
                  <a:ext uri="{FF2B5EF4-FFF2-40B4-BE49-F238E27FC236}">
                    <a16:creationId xmlns:a16="http://schemas.microsoft.com/office/drawing/2014/main" id="{FDEDC53B-207B-4706-31E1-47BBB74E9189}"/>
                  </a:ext>
                </a:extLst>
              </p:cNvPr>
              <p:cNvSpPr txBox="1">
                <a:spLocks noRot="1" noChangeAspect="1" noMove="1" noResize="1" noEditPoints="1" noAdjustHandles="1" noChangeArrowheads="1" noChangeShapeType="1" noTextEdit="1"/>
              </p:cNvSpPr>
              <p:nvPr/>
            </p:nvSpPr>
            <p:spPr>
              <a:xfrm>
                <a:off x="4952432" y="2534505"/>
                <a:ext cx="1388659" cy="461665"/>
              </a:xfrm>
              <a:prstGeom prst="rect">
                <a:avLst/>
              </a:prstGeom>
              <a:blipFill>
                <a:blip r:embed="rId5"/>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3A14E45D-CBCF-D55C-F623-10AA06906313}"/>
              </a:ext>
            </a:extLst>
          </p:cNvPr>
          <p:cNvCxnSpPr>
            <a:cxnSpLocks/>
          </p:cNvCxnSpPr>
          <p:nvPr/>
        </p:nvCxnSpPr>
        <p:spPr>
          <a:xfrm flipV="1">
            <a:off x="1760561" y="2224584"/>
            <a:ext cx="0" cy="2238234"/>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6134BC-69FF-01D7-3944-834D96981994}"/>
              </a:ext>
            </a:extLst>
          </p:cNvPr>
          <p:cNvCxnSpPr>
            <a:cxnSpLocks/>
          </p:cNvCxnSpPr>
          <p:nvPr/>
        </p:nvCxnSpPr>
        <p:spPr>
          <a:xfrm>
            <a:off x="1760561" y="4462818"/>
            <a:ext cx="4487839" cy="0"/>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BB79F6DB-6DE6-4828-CE4B-57EDDE8075D1}"/>
              </a:ext>
            </a:extLst>
          </p:cNvPr>
          <p:cNvSpPr/>
          <p:nvPr/>
        </p:nvSpPr>
        <p:spPr>
          <a:xfrm rot="14752005">
            <a:off x="5459796" y="4064912"/>
            <a:ext cx="560696" cy="528672"/>
          </a:xfrm>
          <a:prstGeom prst="arc">
            <a:avLst>
              <a:gd name="adj1" fmla="val 15971750"/>
              <a:gd name="adj2" fmla="val 2038672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F10EE74-66B8-6229-3DBC-3DB3358A6763}"/>
                  </a:ext>
                </a:extLst>
              </p:cNvPr>
              <p:cNvSpPr txBox="1"/>
              <p:nvPr/>
            </p:nvSpPr>
            <p:spPr>
              <a:xfrm>
                <a:off x="4495081" y="4021318"/>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𝛽</m:t>
                      </m:r>
                    </m:oMath>
                  </m:oMathPara>
                </a14:m>
                <a:endParaRPr lang="en-US" sz="2400">
                  <a:solidFill>
                    <a:srgbClr val="C00000"/>
                  </a:solidFill>
                </a:endParaRPr>
              </a:p>
            </p:txBody>
          </p:sp>
        </mc:Choice>
        <mc:Fallback xmlns="">
          <p:sp>
            <p:nvSpPr>
              <p:cNvPr id="32" name="TextBox 31">
                <a:extLst>
                  <a:ext uri="{FF2B5EF4-FFF2-40B4-BE49-F238E27FC236}">
                    <a16:creationId xmlns:a16="http://schemas.microsoft.com/office/drawing/2014/main" id="{7F10EE74-66B8-6229-3DBC-3DB3358A6763}"/>
                  </a:ext>
                </a:extLst>
              </p:cNvPr>
              <p:cNvSpPr txBox="1">
                <a:spLocks noRot="1" noChangeAspect="1" noMove="1" noResize="1" noEditPoints="1" noAdjustHandles="1" noChangeArrowheads="1" noChangeShapeType="1" noTextEdit="1"/>
              </p:cNvSpPr>
              <p:nvPr/>
            </p:nvSpPr>
            <p:spPr>
              <a:xfrm>
                <a:off x="4495081" y="4021318"/>
                <a:ext cx="1388659" cy="461665"/>
              </a:xfrm>
              <a:prstGeom prst="rect">
                <a:avLst/>
              </a:prstGeom>
              <a:blipFill>
                <a:blip r:embed="rId6"/>
                <a:stretch>
                  <a:fillRect b="-1866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9B6285B2-192B-06B2-40AE-EA207BDEE9C1}"/>
              </a:ext>
            </a:extLst>
          </p:cNvPr>
          <p:cNvCxnSpPr>
            <a:cxnSpLocks/>
          </p:cNvCxnSpPr>
          <p:nvPr/>
        </p:nvCxnSpPr>
        <p:spPr>
          <a:xfrm flipV="1">
            <a:off x="2513463" y="1612709"/>
            <a:ext cx="0" cy="10213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20CDB-8BAA-5904-6840-0FF4074CC96E}"/>
                  </a:ext>
                </a:extLst>
              </p:cNvPr>
              <p:cNvSpPr txBox="1"/>
              <p:nvPr/>
            </p:nvSpPr>
            <p:spPr>
              <a:xfrm>
                <a:off x="1985962" y="1794527"/>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𝜖</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ndParaRPr>
              </a:p>
            </p:txBody>
          </p:sp>
        </mc:Choice>
        <mc:Fallback xmlns="">
          <p:sp>
            <p:nvSpPr>
              <p:cNvPr id="35" name="TextBox 34">
                <a:extLst>
                  <a:ext uri="{FF2B5EF4-FFF2-40B4-BE49-F238E27FC236}">
                    <a16:creationId xmlns:a16="http://schemas.microsoft.com/office/drawing/2014/main" id="{D6F20CDB-8BAA-5904-6840-0FF4074CC96E}"/>
                  </a:ext>
                </a:extLst>
              </p:cNvPr>
              <p:cNvSpPr txBox="1">
                <a:spLocks noRot="1" noChangeAspect="1" noMove="1" noResize="1" noEditPoints="1" noAdjustHandles="1" noChangeArrowheads="1" noChangeShapeType="1" noTextEdit="1"/>
              </p:cNvSpPr>
              <p:nvPr/>
            </p:nvSpPr>
            <p:spPr>
              <a:xfrm>
                <a:off x="1985962" y="1794527"/>
                <a:ext cx="1388659"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2DAECFAB-6B1E-477E-59D4-468312847BF1}"/>
                  </a:ext>
                </a:extLst>
              </p14:cNvPr>
              <p14:cNvContentPartPr/>
              <p14:nvPr/>
            </p14:nvContentPartPr>
            <p14:xfrm>
              <a:off x="338040" y="1285200"/>
              <a:ext cx="9327600" cy="4698360"/>
            </p14:xfrm>
          </p:contentPart>
        </mc:Choice>
        <mc:Fallback xmlns="">
          <p:pic>
            <p:nvPicPr>
              <p:cNvPr id="2" name="Ink 1">
                <a:extLst>
                  <a:ext uri="{FF2B5EF4-FFF2-40B4-BE49-F238E27FC236}">
                    <a16:creationId xmlns:a16="http://schemas.microsoft.com/office/drawing/2014/main" id="{2DAECFAB-6B1E-477E-59D4-468312847BF1}"/>
                  </a:ext>
                </a:extLst>
              </p:cNvPr>
              <p:cNvPicPr/>
              <p:nvPr/>
            </p:nvPicPr>
            <p:blipFill>
              <a:blip r:embed="rId9"/>
              <a:stretch>
                <a:fillRect/>
              </a:stretch>
            </p:blipFill>
            <p:spPr>
              <a:xfrm>
                <a:off x="328680" y="1275840"/>
                <a:ext cx="9346320" cy="4717080"/>
              </a:xfrm>
              <a:prstGeom prst="rect">
                <a:avLst/>
              </a:prstGeom>
            </p:spPr>
          </p:pic>
        </mc:Fallback>
      </mc:AlternateContent>
    </p:spTree>
    <p:extLst>
      <p:ext uri="{BB962C8B-B14F-4D97-AF65-F5344CB8AC3E}">
        <p14:creationId xmlns:p14="http://schemas.microsoft.com/office/powerpoint/2010/main" val="506146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68</a:t>
            </a:fld>
            <a:endParaRPr lang="en-US"/>
          </a:p>
        </p:txBody>
      </p:sp>
      <p:sp>
        <p:nvSpPr>
          <p:cNvPr id="3" name="AutoShape 2">
            <a:extLst>
              <a:ext uri="{FF2B5EF4-FFF2-40B4-BE49-F238E27FC236}">
                <a16:creationId xmlns:a16="http://schemas.microsoft.com/office/drawing/2014/main" id="{AD592F2E-D4AA-192F-8E33-70AD39428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CBDCB857-E4E1-DEA3-ECA8-7B7A20DAA26D}"/>
              </a:ext>
            </a:extLst>
          </p:cNvPr>
          <p:cNvPicPr>
            <a:picLocks noChangeAspect="1"/>
          </p:cNvPicPr>
          <p:nvPr/>
        </p:nvPicPr>
        <p:blipFill>
          <a:blip r:embed="rId3"/>
          <a:stretch>
            <a:fillRect/>
          </a:stretch>
        </p:blipFill>
        <p:spPr>
          <a:xfrm>
            <a:off x="1350964" y="1820575"/>
            <a:ext cx="9490071" cy="352165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BA67BF39-0141-02D4-0D5A-AA49177B3270}"/>
                  </a:ext>
                </a:extLst>
              </p14:cNvPr>
              <p14:cNvContentPartPr/>
              <p14:nvPr/>
            </p14:nvContentPartPr>
            <p14:xfrm>
              <a:off x="3399840" y="1315080"/>
              <a:ext cx="8710920" cy="5090400"/>
            </p14:xfrm>
          </p:contentPart>
        </mc:Choice>
        <mc:Fallback xmlns="">
          <p:pic>
            <p:nvPicPr>
              <p:cNvPr id="2" name="Ink 1">
                <a:extLst>
                  <a:ext uri="{FF2B5EF4-FFF2-40B4-BE49-F238E27FC236}">
                    <a16:creationId xmlns:a16="http://schemas.microsoft.com/office/drawing/2014/main" id="{BA67BF39-0141-02D4-0D5A-AA49177B3270}"/>
                  </a:ext>
                </a:extLst>
              </p:cNvPr>
              <p:cNvPicPr/>
              <p:nvPr/>
            </p:nvPicPr>
            <p:blipFill>
              <a:blip r:embed="rId5"/>
              <a:stretch>
                <a:fillRect/>
              </a:stretch>
            </p:blipFill>
            <p:spPr>
              <a:xfrm>
                <a:off x="3390480" y="1305720"/>
                <a:ext cx="8729640" cy="5109120"/>
              </a:xfrm>
              <a:prstGeom prst="rect">
                <a:avLst/>
              </a:prstGeom>
            </p:spPr>
          </p:pic>
        </mc:Fallback>
      </mc:AlternateContent>
    </p:spTree>
    <p:extLst>
      <p:ext uri="{BB962C8B-B14F-4D97-AF65-F5344CB8AC3E}">
        <p14:creationId xmlns:p14="http://schemas.microsoft.com/office/powerpoint/2010/main" val="2111273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0BC2-A101-B17A-B612-9579F3AF679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B6A572CD-E747-A420-0E90-313EAFEA06B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6957402-882B-A5F2-4299-14775F80A0A8}"/>
              </a:ext>
            </a:extLst>
          </p:cNvPr>
          <p:cNvSpPr>
            <a:spLocks noGrp="1"/>
          </p:cNvSpPr>
          <p:nvPr>
            <p:ph type="sldNum" sz="quarter" idx="12"/>
          </p:nvPr>
        </p:nvSpPr>
        <p:spPr/>
        <p:txBody>
          <a:bodyPr/>
          <a:lstStyle/>
          <a:p>
            <a:fld id="{558478D3-4DD5-4D7B-8D8D-7EA87687E863}" type="slidenum">
              <a:rPr lang="en-US" smtClean="0"/>
              <a:pPr/>
              <a:t>69</a:t>
            </a:fld>
            <a:endParaRPr lang="en-US"/>
          </a:p>
        </p:txBody>
      </p:sp>
      <p:sp>
        <p:nvSpPr>
          <p:cNvPr id="7" name="AutoShape 2">
            <a:extLst>
              <a:ext uri="{FF2B5EF4-FFF2-40B4-BE49-F238E27FC236}">
                <a16:creationId xmlns:a16="http://schemas.microsoft.com/office/drawing/2014/main" id="{A7A48D86-BBE7-1C30-E5B4-9BF9094256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85310BC-BDA2-15E0-4729-B7B3EB9AB29C}"/>
              </a:ext>
            </a:extLst>
          </p:cNvPr>
          <p:cNvPicPr>
            <a:picLocks noChangeAspect="1"/>
          </p:cNvPicPr>
          <p:nvPr/>
        </p:nvPicPr>
        <p:blipFill>
          <a:blip r:embed="rId3"/>
          <a:stretch>
            <a:fillRect/>
          </a:stretch>
        </p:blipFill>
        <p:spPr>
          <a:xfrm>
            <a:off x="838200" y="1335000"/>
            <a:ext cx="5990400" cy="4492800"/>
          </a:xfrm>
          <a:prstGeom prst="rect">
            <a:avLst/>
          </a:prstGeom>
        </p:spPr>
      </p:pic>
      <p:cxnSp>
        <p:nvCxnSpPr>
          <p:cNvPr id="10" name="Straight Connector 9">
            <a:extLst>
              <a:ext uri="{FF2B5EF4-FFF2-40B4-BE49-F238E27FC236}">
                <a16:creationId xmlns:a16="http://schemas.microsoft.com/office/drawing/2014/main" id="{D5B2BE92-38D0-A1CB-CA25-63DF88E1BD17}"/>
              </a:ext>
            </a:extLst>
          </p:cNvPr>
          <p:cNvCxnSpPr/>
          <p:nvPr/>
        </p:nvCxnSpPr>
        <p:spPr>
          <a:xfrm>
            <a:off x="1985962" y="1692322"/>
            <a:ext cx="4387542" cy="316628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C882F2A-7DEC-9344-8F9B-C4170BB67E9E}"/>
              </a:ext>
            </a:extLst>
          </p:cNvPr>
          <p:cNvCxnSpPr>
            <a:cxnSpLocks/>
          </p:cNvCxnSpPr>
          <p:nvPr/>
        </p:nvCxnSpPr>
        <p:spPr>
          <a:xfrm>
            <a:off x="1985962" y="2088107"/>
            <a:ext cx="4387542" cy="222458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85BF3C-6E16-3AC7-05EA-3232C1B0CB25}"/>
              </a:ext>
            </a:extLst>
          </p:cNvPr>
          <p:cNvCxnSpPr>
            <a:cxnSpLocks/>
          </p:cNvCxnSpPr>
          <p:nvPr/>
        </p:nvCxnSpPr>
        <p:spPr>
          <a:xfrm>
            <a:off x="1985962" y="2497540"/>
            <a:ext cx="4496725" cy="136860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DB14A-436A-C0EB-B454-62630E6A7FA0}"/>
              </a:ext>
            </a:extLst>
          </p:cNvPr>
          <p:cNvCxnSpPr>
            <a:cxnSpLocks/>
          </p:cNvCxnSpPr>
          <p:nvPr/>
        </p:nvCxnSpPr>
        <p:spPr>
          <a:xfrm>
            <a:off x="1876779" y="2838734"/>
            <a:ext cx="4605908" cy="59026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81BB728-BCC6-B589-26EB-FF247B6E7A62}"/>
              </a:ext>
            </a:extLst>
          </p:cNvPr>
          <p:cNvSpPr txBox="1"/>
          <p:nvPr/>
        </p:nvSpPr>
        <p:spPr>
          <a:xfrm>
            <a:off x="7897334" y="2735112"/>
            <a:ext cx="2433808" cy="553998"/>
          </a:xfrm>
          <a:prstGeom prst="rect">
            <a:avLst/>
          </a:prstGeom>
          <a:noFill/>
        </p:spPr>
        <p:txBody>
          <a:bodyPr wrap="square" rtlCol="0">
            <a:spAutoFit/>
          </a:bodyPr>
          <a:lstStyle/>
          <a:p>
            <a:r>
              <a:rPr lang="en-US" sz="3000"/>
              <a:t>Đường </a:t>
            </a:r>
            <a:r>
              <a:rPr lang="en-US" sz="3000" err="1"/>
              <a:t>nào</a:t>
            </a:r>
            <a:r>
              <a:rPr lang="en-US" sz="3000"/>
              <a:t>?</a:t>
            </a:r>
          </a:p>
        </p:txBody>
      </p:sp>
    </p:spTree>
    <p:extLst>
      <p:ext uri="{BB962C8B-B14F-4D97-AF65-F5344CB8AC3E}">
        <p14:creationId xmlns:p14="http://schemas.microsoft.com/office/powerpoint/2010/main" val="3323755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7</a:t>
            </a:fld>
            <a:endParaRPr lang="en-US"/>
          </a:p>
        </p:txBody>
      </p:sp>
    </p:spTree>
    <p:extLst>
      <p:ext uri="{BB962C8B-B14F-4D97-AF65-F5344CB8AC3E}">
        <p14:creationId xmlns:p14="http://schemas.microsoft.com/office/powerpoint/2010/main" val="3957052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0BC2-A101-B17A-B612-9579F3AF679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B6A572CD-E747-A420-0E90-313EAFEA06B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6957402-882B-A5F2-4299-14775F80A0A8}"/>
              </a:ext>
            </a:extLst>
          </p:cNvPr>
          <p:cNvSpPr>
            <a:spLocks noGrp="1"/>
          </p:cNvSpPr>
          <p:nvPr>
            <p:ph type="sldNum" sz="quarter" idx="12"/>
          </p:nvPr>
        </p:nvSpPr>
        <p:spPr/>
        <p:txBody>
          <a:bodyPr/>
          <a:lstStyle/>
          <a:p>
            <a:fld id="{558478D3-4DD5-4D7B-8D8D-7EA87687E863}" type="slidenum">
              <a:rPr lang="en-US" smtClean="0"/>
              <a:pPr/>
              <a:t>70</a:t>
            </a:fld>
            <a:endParaRPr lang="en-US"/>
          </a:p>
        </p:txBody>
      </p:sp>
      <p:sp>
        <p:nvSpPr>
          <p:cNvPr id="20" name="TextBox 19">
            <a:extLst>
              <a:ext uri="{FF2B5EF4-FFF2-40B4-BE49-F238E27FC236}">
                <a16:creationId xmlns:a16="http://schemas.microsoft.com/office/drawing/2014/main" id="{981BB728-BCC6-B589-26EB-FF247B6E7A62}"/>
              </a:ext>
            </a:extLst>
          </p:cNvPr>
          <p:cNvSpPr txBox="1"/>
          <p:nvPr/>
        </p:nvSpPr>
        <p:spPr>
          <a:xfrm>
            <a:off x="7212841" y="2735112"/>
            <a:ext cx="3983859" cy="2062103"/>
          </a:xfrm>
          <a:prstGeom prst="rect">
            <a:avLst/>
          </a:prstGeom>
          <a:noFill/>
        </p:spPr>
        <p:txBody>
          <a:bodyPr wrap="square" rtlCol="0">
            <a:spAutoFit/>
          </a:bodyPr>
          <a:lstStyle/>
          <a:p>
            <a:r>
              <a:rPr lang="en-US" sz="3200" err="1"/>
              <a:t>Tổng</a:t>
            </a:r>
            <a:r>
              <a:rPr lang="en-US" sz="3200"/>
              <a:t> </a:t>
            </a:r>
            <a:r>
              <a:rPr lang="en-US" sz="3200" err="1"/>
              <a:t>bình</a:t>
            </a:r>
            <a:r>
              <a:rPr lang="en-US" sz="3200"/>
              <a:t> </a:t>
            </a:r>
            <a:r>
              <a:rPr lang="en-US" sz="3200" err="1"/>
              <a:t>phương</a:t>
            </a:r>
            <a:r>
              <a:rPr lang="en-US" sz="3200"/>
              <a:t> </a:t>
            </a:r>
            <a:r>
              <a:rPr lang="en-US" sz="3200" err="1"/>
              <a:t>phần</a:t>
            </a:r>
            <a:r>
              <a:rPr lang="en-US" sz="3200"/>
              <a:t> </a:t>
            </a:r>
            <a:r>
              <a:rPr lang="en-US" sz="3200" err="1"/>
              <a:t>dư</a:t>
            </a:r>
            <a:r>
              <a:rPr lang="en-US" sz="3200"/>
              <a:t> - Sum of the squared residuals (SSR)</a:t>
            </a:r>
            <a:endParaRPr lang="en-US" sz="3000"/>
          </a:p>
        </p:txBody>
      </p:sp>
      <p:sp>
        <p:nvSpPr>
          <p:cNvPr id="3" name="AutoShape 2">
            <a:extLst>
              <a:ext uri="{FF2B5EF4-FFF2-40B4-BE49-F238E27FC236}">
                <a16:creationId xmlns:a16="http://schemas.microsoft.com/office/drawing/2014/main" id="{2C861AF7-70A5-F316-2EB3-C5DD3657E0F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06704470-1035-A50A-0243-7F6341D95F3A}"/>
              </a:ext>
            </a:extLst>
          </p:cNvPr>
          <p:cNvPicPr>
            <a:picLocks noChangeAspect="1"/>
          </p:cNvPicPr>
          <p:nvPr/>
        </p:nvPicPr>
        <p:blipFill>
          <a:blip r:embed="rId2"/>
          <a:stretch>
            <a:fillRect/>
          </a:stretch>
        </p:blipFill>
        <p:spPr>
          <a:xfrm>
            <a:off x="587990" y="1335120"/>
            <a:ext cx="5990079" cy="4492559"/>
          </a:xfrm>
          <a:prstGeom prst="rect">
            <a:avLst/>
          </a:prstGeom>
        </p:spPr>
      </p:pic>
      <p:cxnSp>
        <p:nvCxnSpPr>
          <p:cNvPr id="19" name="Straight Arrow Connector 18">
            <a:extLst>
              <a:ext uri="{FF2B5EF4-FFF2-40B4-BE49-F238E27FC236}">
                <a16:creationId xmlns:a16="http://schemas.microsoft.com/office/drawing/2014/main" id="{3F3ED123-5958-FD6F-DAA2-E7C974893A76}"/>
              </a:ext>
            </a:extLst>
          </p:cNvPr>
          <p:cNvCxnSpPr>
            <a:cxnSpLocks/>
          </p:cNvCxnSpPr>
          <p:nvPr/>
        </p:nvCxnSpPr>
        <p:spPr>
          <a:xfrm flipV="1">
            <a:off x="2513463" y="1612709"/>
            <a:ext cx="0" cy="10213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421927-8566-CE5B-6075-682C9C407702}"/>
              </a:ext>
            </a:extLst>
          </p:cNvPr>
          <p:cNvCxnSpPr>
            <a:cxnSpLocks/>
          </p:cNvCxnSpPr>
          <p:nvPr/>
        </p:nvCxnSpPr>
        <p:spPr>
          <a:xfrm>
            <a:off x="1637731" y="2129051"/>
            <a:ext cx="0" cy="504967"/>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E0A6BB7-0503-805D-DA7E-27872FAF4278}"/>
              </a:ext>
            </a:extLst>
          </p:cNvPr>
          <p:cNvCxnSpPr>
            <a:cxnSpLocks/>
          </p:cNvCxnSpPr>
          <p:nvPr/>
        </p:nvCxnSpPr>
        <p:spPr>
          <a:xfrm flipV="1">
            <a:off x="4394579" y="3581400"/>
            <a:ext cx="0" cy="9360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6E3B3A-ADF9-AD52-804B-AA6899598AB8}"/>
              </a:ext>
            </a:extLst>
          </p:cNvPr>
          <p:cNvCxnSpPr>
            <a:cxnSpLocks/>
          </p:cNvCxnSpPr>
          <p:nvPr/>
        </p:nvCxnSpPr>
        <p:spPr>
          <a:xfrm>
            <a:off x="2183642" y="2415653"/>
            <a:ext cx="0" cy="600502"/>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7220C3-3610-F944-5B4C-6FF31D4951B7}"/>
              </a:ext>
            </a:extLst>
          </p:cNvPr>
          <p:cNvCxnSpPr>
            <a:cxnSpLocks/>
          </p:cNvCxnSpPr>
          <p:nvPr/>
        </p:nvCxnSpPr>
        <p:spPr>
          <a:xfrm flipV="1">
            <a:off x="5013278" y="3302758"/>
            <a:ext cx="0" cy="573206"/>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F9B4432-5325-45FF-12BB-E7E3AF507787}"/>
              </a:ext>
            </a:extLst>
          </p:cNvPr>
          <p:cNvCxnSpPr>
            <a:cxnSpLocks/>
          </p:cNvCxnSpPr>
          <p:nvPr/>
        </p:nvCxnSpPr>
        <p:spPr>
          <a:xfrm flipV="1">
            <a:off x="3268640" y="2920621"/>
            <a:ext cx="0" cy="50837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265582-D281-7DB6-68B5-2D7B1B1A1710}"/>
              </a:ext>
            </a:extLst>
          </p:cNvPr>
          <p:cNvCxnSpPr>
            <a:cxnSpLocks/>
          </p:cNvCxnSpPr>
          <p:nvPr/>
        </p:nvCxnSpPr>
        <p:spPr>
          <a:xfrm flipV="1">
            <a:off x="3937380" y="2920621"/>
            <a:ext cx="0" cy="36848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67B8A9A-155A-AF39-9474-6AD8B8407025}"/>
              </a:ext>
            </a:extLst>
          </p:cNvPr>
          <p:cNvCxnSpPr>
            <a:cxnSpLocks/>
          </p:cNvCxnSpPr>
          <p:nvPr/>
        </p:nvCxnSpPr>
        <p:spPr>
          <a:xfrm flipV="1">
            <a:off x="5206621" y="3971498"/>
            <a:ext cx="0" cy="643720"/>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ED8D88-6608-B2A0-FB88-C08BD861E13E}"/>
              </a:ext>
            </a:extLst>
          </p:cNvPr>
          <p:cNvCxnSpPr>
            <a:cxnSpLocks/>
          </p:cNvCxnSpPr>
          <p:nvPr/>
        </p:nvCxnSpPr>
        <p:spPr>
          <a:xfrm flipV="1">
            <a:off x="6241577" y="4328615"/>
            <a:ext cx="0" cy="188794"/>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1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0D20-B211-A847-274C-F69F433E6C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7BE19A-F335-9A4F-62A7-30DD8B052F92}"/>
                  </a:ext>
                </a:extLst>
              </p:cNvPr>
              <p:cNvSpPr>
                <a:spLocks noGrp="1"/>
              </p:cNvSpPr>
              <p:nvPr>
                <p:ph idx="1"/>
              </p:nvPr>
            </p:nvSpPr>
            <p:spPr>
              <a:xfrm>
                <a:off x="6489290" y="1459832"/>
                <a:ext cx="4864510" cy="4717131"/>
              </a:xfrm>
            </p:spPr>
            <p:txBody>
              <a:bodyPr/>
              <a:lstStyle/>
              <a:p>
                <a:r>
                  <a:rPr lang="en-US" err="1"/>
                  <a:t>Độ</a:t>
                </a:r>
                <a:r>
                  <a:rPr lang="en-US"/>
                  <a:t> </a:t>
                </a:r>
                <a:r>
                  <a:rPr lang="en-US" err="1"/>
                  <a:t>tương</a:t>
                </a:r>
                <a:r>
                  <a:rPr lang="en-US"/>
                  <a:t> </a:t>
                </a:r>
                <a:r>
                  <a:rPr lang="en-US" err="1"/>
                  <a:t>thích</a:t>
                </a:r>
                <a:r>
                  <a:rPr lang="en-US"/>
                  <a:t> (goodness of fit)</a:t>
                </a:r>
              </a:p>
              <a:p>
                <a:pPr marL="0" indent="0">
                  <a:buNone/>
                </a:pPr>
                <a:endParaRPr lang="en-US"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𝑇𝑆𝑆</m:t>
                          </m:r>
                          <m:r>
                            <a:rPr lang="en-US" b="0" i="1" smtClean="0">
                              <a:latin typeface="Cambria Math" panose="02040503050406030204" pitchFamily="18" charset="0"/>
                            </a:rPr>
                            <m:t>−</m:t>
                          </m:r>
                          <m:r>
                            <a:rPr lang="en-US" b="0" i="1" smtClean="0">
                              <a:latin typeface="Cambria Math" panose="02040503050406030204" pitchFamily="18" charset="0"/>
                            </a:rPr>
                            <m:t>𝑆𝑆𝑅</m:t>
                          </m:r>
                        </m:num>
                        <m:den>
                          <m:r>
                            <a:rPr lang="en-US" b="0" i="1" smtClean="0">
                              <a:latin typeface="Cambria Math" panose="02040503050406030204" pitchFamily="18" charset="0"/>
                            </a:rPr>
                            <m:t>𝑇𝑆𝑆</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𝑇𝑆𝑆</m:t>
                          </m:r>
                        </m:den>
                      </m:f>
                    </m:oMath>
                  </m:oMathPara>
                </a14:m>
                <a:endParaRPr lang="en-US" b="0"/>
              </a:p>
              <a:p>
                <a:pPr marL="0" indent="0">
                  <a:buNone/>
                </a:pPr>
                <a:r>
                  <a:rPr lang="en-US"/>
                  <a:t>   TSS: Total sum of squares </a:t>
                </a:r>
              </a:p>
              <a:p>
                <a:pPr marL="0" indent="0">
                  <a:buNone/>
                </a:pPr>
                <a:r>
                  <a:rPr lang="en-US"/>
                  <a:t>   SSR: Sum squared residuals</a:t>
                </a:r>
              </a:p>
              <a:p>
                <a:endParaRPr lang="en-US"/>
              </a:p>
              <a:p>
                <a:endParaRPr lang="en-US"/>
              </a:p>
            </p:txBody>
          </p:sp>
        </mc:Choice>
        <mc:Fallback xmlns="">
          <p:sp>
            <p:nvSpPr>
              <p:cNvPr id="3" name="Content Placeholder 2">
                <a:extLst>
                  <a:ext uri="{FF2B5EF4-FFF2-40B4-BE49-F238E27FC236}">
                    <a16:creationId xmlns:a16="http://schemas.microsoft.com/office/drawing/2014/main" id="{387BE19A-F335-9A4F-62A7-30DD8B052F92}"/>
                  </a:ext>
                </a:extLst>
              </p:cNvPr>
              <p:cNvSpPr>
                <a:spLocks noGrp="1" noRot="1" noChangeAspect="1" noMove="1" noResize="1" noEditPoints="1" noAdjustHandles="1" noChangeArrowheads="1" noChangeShapeType="1" noTextEdit="1"/>
              </p:cNvSpPr>
              <p:nvPr>
                <p:ph idx="1"/>
              </p:nvPr>
            </p:nvSpPr>
            <p:spPr>
              <a:xfrm>
                <a:off x="6489290" y="1459832"/>
                <a:ext cx="4864510" cy="4717131"/>
              </a:xfrm>
              <a:blipFill>
                <a:blip r:embed="rId2"/>
                <a:stretch>
                  <a:fillRect l="-2256" t="-20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FC9B8D8-8F3B-AF97-2DB2-07CC3CAF47D5}"/>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EC9C44F1-EF92-2EDF-AE71-D97C6272A0B0}"/>
              </a:ext>
            </a:extLst>
          </p:cNvPr>
          <p:cNvSpPr>
            <a:spLocks noGrp="1"/>
          </p:cNvSpPr>
          <p:nvPr>
            <p:ph type="sldNum" sz="quarter" idx="12"/>
          </p:nvPr>
        </p:nvSpPr>
        <p:spPr/>
        <p:txBody>
          <a:bodyPr/>
          <a:lstStyle/>
          <a:p>
            <a:fld id="{558478D3-4DD5-4D7B-8D8D-7EA87687E863}" type="slidenum">
              <a:rPr lang="en-US" smtClean="0"/>
              <a:pPr/>
              <a:t>71</a:t>
            </a:fld>
            <a:endParaRPr lang="en-US"/>
          </a:p>
        </p:txBody>
      </p:sp>
      <p:sp>
        <p:nvSpPr>
          <p:cNvPr id="8" name="AutoShape 2">
            <a:extLst>
              <a:ext uri="{FF2B5EF4-FFF2-40B4-BE49-F238E27FC236}">
                <a16:creationId xmlns:a16="http://schemas.microsoft.com/office/drawing/2014/main" id="{DA9266BB-ADFD-8FA4-04C3-A137BA3ABE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234FB3F0-0D44-FC8E-A1AD-FA2920BD4E9B}"/>
              </a:ext>
            </a:extLst>
          </p:cNvPr>
          <p:cNvPicPr>
            <a:picLocks noChangeAspect="1"/>
          </p:cNvPicPr>
          <p:nvPr/>
        </p:nvPicPr>
        <p:blipFill>
          <a:blip r:embed="rId3"/>
          <a:stretch>
            <a:fillRect/>
          </a:stretch>
        </p:blipFill>
        <p:spPr>
          <a:xfrm>
            <a:off x="587990" y="1335120"/>
            <a:ext cx="5990079" cy="4492559"/>
          </a:xfrm>
          <a:prstGeom prst="rect">
            <a:avLst/>
          </a:prstGeom>
        </p:spPr>
      </p:pic>
      <p:cxnSp>
        <p:nvCxnSpPr>
          <p:cNvPr id="20" name="Straight Connector 19">
            <a:extLst>
              <a:ext uri="{FF2B5EF4-FFF2-40B4-BE49-F238E27FC236}">
                <a16:creationId xmlns:a16="http://schemas.microsoft.com/office/drawing/2014/main" id="{439E3EB0-9182-D92A-9672-4BA265C60557}"/>
              </a:ext>
            </a:extLst>
          </p:cNvPr>
          <p:cNvCxnSpPr>
            <a:cxnSpLocks/>
          </p:cNvCxnSpPr>
          <p:nvPr/>
        </p:nvCxnSpPr>
        <p:spPr>
          <a:xfrm>
            <a:off x="1405719" y="3223145"/>
            <a:ext cx="4815385" cy="113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1BBDB8-5BB2-0B7B-8A6F-2D03A2248F8C}"/>
              </a:ext>
            </a:extLst>
          </p:cNvPr>
          <p:cNvCxnSpPr>
            <a:cxnSpLocks/>
          </p:cNvCxnSpPr>
          <p:nvPr/>
        </p:nvCxnSpPr>
        <p:spPr>
          <a:xfrm flipV="1">
            <a:off x="5568287" y="3234518"/>
            <a:ext cx="0" cy="173326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0A2BDF-DEA9-B7E8-30C2-F2BDBB4E5AB2}"/>
              </a:ext>
            </a:extLst>
          </p:cNvPr>
          <p:cNvCxnSpPr>
            <a:cxnSpLocks/>
          </p:cNvCxnSpPr>
          <p:nvPr/>
        </p:nvCxnSpPr>
        <p:spPr>
          <a:xfrm flipV="1">
            <a:off x="4765343" y="3234518"/>
            <a:ext cx="0" cy="94169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8E5DF5B-5D20-36D0-D1C2-233596595780}"/>
              </a:ext>
            </a:extLst>
          </p:cNvPr>
          <p:cNvCxnSpPr>
            <a:cxnSpLocks/>
          </p:cNvCxnSpPr>
          <p:nvPr/>
        </p:nvCxnSpPr>
        <p:spPr>
          <a:xfrm flipV="1">
            <a:off x="4233081" y="3223145"/>
            <a:ext cx="0" cy="358255"/>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DAC5E7-0987-662D-C73D-980BF9617FED}"/>
              </a:ext>
            </a:extLst>
          </p:cNvPr>
          <p:cNvCxnSpPr>
            <a:cxnSpLocks/>
          </p:cNvCxnSpPr>
          <p:nvPr/>
        </p:nvCxnSpPr>
        <p:spPr>
          <a:xfrm flipV="1">
            <a:off x="3593910" y="2958151"/>
            <a:ext cx="0" cy="27636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BEAB82-1917-2AE0-913B-D4AC77A98E2C}"/>
              </a:ext>
            </a:extLst>
          </p:cNvPr>
          <p:cNvCxnSpPr>
            <a:cxnSpLocks/>
          </p:cNvCxnSpPr>
          <p:nvPr/>
        </p:nvCxnSpPr>
        <p:spPr>
          <a:xfrm flipV="1">
            <a:off x="3192865" y="2281448"/>
            <a:ext cx="0" cy="94169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B15A19-BD75-C2C8-934A-760DA070B973}"/>
              </a:ext>
            </a:extLst>
          </p:cNvPr>
          <p:cNvCxnSpPr>
            <a:cxnSpLocks/>
          </p:cNvCxnSpPr>
          <p:nvPr/>
        </p:nvCxnSpPr>
        <p:spPr>
          <a:xfrm flipV="1">
            <a:off x="2502089" y="1599061"/>
            <a:ext cx="0" cy="163545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7E09025-F8F8-4FD1-BFF9-8A3A842532FB}"/>
              </a:ext>
            </a:extLst>
          </p:cNvPr>
          <p:cNvCxnSpPr>
            <a:cxnSpLocks/>
          </p:cNvCxnSpPr>
          <p:nvPr/>
        </p:nvCxnSpPr>
        <p:spPr>
          <a:xfrm flipV="1">
            <a:off x="1901588" y="2639703"/>
            <a:ext cx="0" cy="594815"/>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07D4FC5-14D0-D747-1C82-D3E61BF9A7CA}"/>
              </a:ext>
            </a:extLst>
          </p:cNvPr>
          <p:cNvCxnSpPr>
            <a:cxnSpLocks/>
          </p:cNvCxnSpPr>
          <p:nvPr/>
        </p:nvCxnSpPr>
        <p:spPr>
          <a:xfrm flipV="1">
            <a:off x="6127845" y="3234518"/>
            <a:ext cx="0" cy="1091822"/>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493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1D5E-8F3E-0A81-A504-6A5764096FDC}"/>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D7056A0A-6271-ED58-3B7A-E855F6CB2B4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2D059FE-B7BD-46C8-0369-119576496201}"/>
              </a:ext>
            </a:extLst>
          </p:cNvPr>
          <p:cNvSpPr>
            <a:spLocks noGrp="1"/>
          </p:cNvSpPr>
          <p:nvPr>
            <p:ph type="sldNum" sz="quarter" idx="12"/>
          </p:nvPr>
        </p:nvSpPr>
        <p:spPr/>
        <p:txBody>
          <a:bodyPr/>
          <a:lstStyle/>
          <a:p>
            <a:fld id="{558478D3-4DD5-4D7B-8D8D-7EA87687E863}" type="slidenum">
              <a:rPr lang="en-US" smtClean="0"/>
              <a:pPr/>
              <a:t>72</a:t>
            </a:fld>
            <a:endParaRPr lang="en-US"/>
          </a:p>
        </p:txBody>
      </p:sp>
      <p:pic>
        <p:nvPicPr>
          <p:cNvPr id="7" name="Picture 6">
            <a:extLst>
              <a:ext uri="{FF2B5EF4-FFF2-40B4-BE49-F238E27FC236}">
                <a16:creationId xmlns:a16="http://schemas.microsoft.com/office/drawing/2014/main" id="{2244E810-9EC0-1477-A75B-3E7D61B809A4}"/>
              </a:ext>
            </a:extLst>
          </p:cNvPr>
          <p:cNvPicPr>
            <a:picLocks noChangeAspect="1"/>
          </p:cNvPicPr>
          <p:nvPr/>
        </p:nvPicPr>
        <p:blipFill rotWithShape="1">
          <a:blip r:embed="rId2"/>
          <a:srcRect l="3201" t="12064" r="3249" b="3760"/>
          <a:stretch/>
        </p:blipFill>
        <p:spPr>
          <a:xfrm>
            <a:off x="6008649" y="2012416"/>
            <a:ext cx="5847062" cy="2833167"/>
          </a:xfrm>
          <a:prstGeom prst="rect">
            <a:avLst/>
          </a:prstGeom>
        </p:spPr>
      </p:pic>
      <p:sp>
        <p:nvSpPr>
          <p:cNvPr id="3" name="Content Placeholder 2">
            <a:extLst>
              <a:ext uri="{FF2B5EF4-FFF2-40B4-BE49-F238E27FC236}">
                <a16:creationId xmlns:a16="http://schemas.microsoft.com/office/drawing/2014/main" id="{56DC00DC-6E08-A5A2-36CB-CE9E00E6E1E2}"/>
              </a:ext>
            </a:extLst>
          </p:cNvPr>
          <p:cNvSpPr>
            <a:spLocks noGrp="1"/>
          </p:cNvSpPr>
          <p:nvPr>
            <p:ph idx="1"/>
          </p:nvPr>
        </p:nvSpPr>
        <p:spPr>
          <a:xfrm>
            <a:off x="838200" y="1388712"/>
            <a:ext cx="4864510" cy="4717131"/>
          </a:xfrm>
        </p:spPr>
        <p:txBody>
          <a:bodyPr/>
          <a:lstStyle/>
          <a:p>
            <a:pPr marL="0" indent="0">
              <a:buNone/>
            </a:pPr>
            <a:r>
              <a:rPr lang="en-US" sz="3600" err="1">
                <a:solidFill>
                  <a:schemeClr val="accent1">
                    <a:lumMod val="75000"/>
                  </a:schemeClr>
                </a:solidFill>
              </a:rPr>
              <a:t>Các</a:t>
            </a:r>
            <a:r>
              <a:rPr lang="en-US" sz="3600">
                <a:solidFill>
                  <a:schemeClr val="accent1">
                    <a:lumMod val="75000"/>
                  </a:schemeClr>
                </a:solidFill>
              </a:rPr>
              <a:t> </a:t>
            </a:r>
            <a:r>
              <a:rPr lang="en-US" sz="3600" err="1">
                <a:solidFill>
                  <a:schemeClr val="accent1">
                    <a:lumMod val="75000"/>
                  </a:schemeClr>
                </a:solidFill>
              </a:rPr>
              <a:t>giả</a:t>
            </a:r>
            <a:r>
              <a:rPr lang="en-US" sz="3600">
                <a:solidFill>
                  <a:schemeClr val="accent1">
                    <a:lumMod val="75000"/>
                  </a:schemeClr>
                </a:solidFill>
              </a:rPr>
              <a:t> </a:t>
            </a:r>
            <a:r>
              <a:rPr lang="en-US" sz="3600" err="1">
                <a:solidFill>
                  <a:schemeClr val="accent1">
                    <a:lumMod val="75000"/>
                  </a:schemeClr>
                </a:solidFill>
              </a:rPr>
              <a:t>định</a:t>
            </a:r>
            <a:endParaRPr lang="en-US" sz="3600">
              <a:solidFill>
                <a:schemeClr val="accent1">
                  <a:lumMod val="75000"/>
                </a:schemeClr>
              </a:solidFill>
            </a:endParaRPr>
          </a:p>
          <a:p>
            <a:endParaRPr lang="en-US"/>
          </a:p>
          <a:p>
            <a:r>
              <a:rPr lang="en-US" err="1"/>
              <a:t>Mối</a:t>
            </a:r>
            <a:r>
              <a:rPr lang="en-US"/>
              <a:t> </a:t>
            </a:r>
            <a:r>
              <a:rPr lang="en-US" err="1"/>
              <a:t>liên</a:t>
            </a:r>
            <a:r>
              <a:rPr lang="en-US"/>
              <a:t> </a:t>
            </a:r>
            <a:r>
              <a:rPr lang="en-US" err="1"/>
              <a:t>hệ</a:t>
            </a:r>
            <a:r>
              <a:rPr lang="en-US"/>
              <a:t> </a:t>
            </a:r>
            <a:r>
              <a:rPr lang="en-US" err="1"/>
              <a:t>tuyến</a:t>
            </a:r>
            <a:r>
              <a:rPr lang="en-US"/>
              <a:t> </a:t>
            </a:r>
            <a:r>
              <a:rPr lang="en-US" err="1"/>
              <a:t>tính</a:t>
            </a:r>
            <a:r>
              <a:rPr lang="en-US"/>
              <a:t> </a:t>
            </a:r>
            <a:r>
              <a:rPr lang="en-US" err="1"/>
              <a:t>với</a:t>
            </a:r>
            <a:r>
              <a:rPr lang="en-US"/>
              <a:t> </a:t>
            </a:r>
            <a:r>
              <a:rPr lang="en-US" err="1"/>
              <a:t>các</a:t>
            </a:r>
            <a:r>
              <a:rPr lang="en-US"/>
              <a:t> </a:t>
            </a:r>
            <a:r>
              <a:rPr lang="en-US" err="1"/>
              <a:t>tham</a:t>
            </a:r>
            <a:r>
              <a:rPr lang="en-US"/>
              <a:t> </a:t>
            </a:r>
            <a:r>
              <a:rPr lang="en-US" err="1"/>
              <a:t>số</a:t>
            </a:r>
            <a:r>
              <a:rPr lang="en-US"/>
              <a:t> </a:t>
            </a:r>
            <a:r>
              <a:rPr lang="en-US" err="1"/>
              <a:t>khảo</a:t>
            </a:r>
            <a:r>
              <a:rPr lang="en-US"/>
              <a:t> </a:t>
            </a:r>
            <a:r>
              <a:rPr lang="en-US" err="1"/>
              <a:t>sát</a:t>
            </a:r>
            <a:endParaRPr lang="en-US"/>
          </a:p>
          <a:p>
            <a:r>
              <a:rPr lang="en-US" err="1"/>
              <a:t>Các</a:t>
            </a:r>
            <a:r>
              <a:rPr lang="en-US"/>
              <a:t> </a:t>
            </a:r>
            <a:r>
              <a:rPr lang="en-US" err="1"/>
              <a:t>giá</a:t>
            </a:r>
            <a:r>
              <a:rPr lang="en-US"/>
              <a:t> </a:t>
            </a:r>
            <a:r>
              <a:rPr lang="en-US" err="1"/>
              <a:t>trị</a:t>
            </a:r>
            <a:r>
              <a:rPr lang="en-US"/>
              <a:t> Y </a:t>
            </a:r>
            <a:r>
              <a:rPr lang="en-US" err="1"/>
              <a:t>độc</a:t>
            </a:r>
            <a:r>
              <a:rPr lang="en-US"/>
              <a:t> </a:t>
            </a:r>
            <a:r>
              <a:rPr lang="en-US" err="1"/>
              <a:t>lập</a:t>
            </a:r>
            <a:r>
              <a:rPr lang="en-US"/>
              <a:t> </a:t>
            </a:r>
            <a:r>
              <a:rPr lang="en-US" err="1"/>
              <a:t>với</a:t>
            </a:r>
            <a:r>
              <a:rPr lang="en-US"/>
              <a:t> </a:t>
            </a:r>
            <a:r>
              <a:rPr lang="en-US" err="1"/>
              <a:t>nhau</a:t>
            </a:r>
            <a:endParaRPr lang="en-US"/>
          </a:p>
          <a:p>
            <a:r>
              <a:rPr lang="en-US" err="1"/>
              <a:t>Các</a:t>
            </a:r>
            <a:r>
              <a:rPr lang="en-US"/>
              <a:t> </a:t>
            </a:r>
            <a:r>
              <a:rPr lang="en-US" err="1"/>
              <a:t>sai</a:t>
            </a:r>
            <a:r>
              <a:rPr lang="en-US"/>
              <a:t> </a:t>
            </a:r>
            <a:r>
              <a:rPr lang="en-US" err="1"/>
              <a:t>số</a:t>
            </a:r>
            <a:r>
              <a:rPr lang="en-US"/>
              <a:t> </a:t>
            </a:r>
            <a:r>
              <a:rPr lang="en-US" err="1"/>
              <a:t>ngẫu</a:t>
            </a:r>
            <a:r>
              <a:rPr lang="en-US"/>
              <a:t> </a:t>
            </a:r>
            <a:r>
              <a:rPr lang="en-US" err="1"/>
              <a:t>nhiên</a:t>
            </a:r>
            <a:r>
              <a:rPr lang="en-US"/>
              <a:t> </a:t>
            </a:r>
            <a:r>
              <a:rPr lang="en-US" err="1"/>
              <a:t>tuân</a:t>
            </a:r>
            <a:r>
              <a:rPr lang="en-US"/>
              <a:t> </a:t>
            </a:r>
            <a:r>
              <a:rPr lang="en-US" err="1"/>
              <a:t>theo</a:t>
            </a:r>
            <a:r>
              <a:rPr lang="en-US"/>
              <a:t> </a:t>
            </a:r>
            <a:r>
              <a:rPr lang="en-US" err="1"/>
              <a:t>phân</a:t>
            </a:r>
            <a:r>
              <a:rPr lang="en-US"/>
              <a:t> </a:t>
            </a:r>
            <a:r>
              <a:rPr lang="en-US" err="1"/>
              <a:t>phối</a:t>
            </a:r>
            <a:r>
              <a:rPr lang="en-US"/>
              <a:t> </a:t>
            </a:r>
            <a:r>
              <a:rPr lang="en-US" err="1"/>
              <a:t>chuẩn</a:t>
            </a:r>
            <a:r>
              <a:rPr lang="en-US"/>
              <a:t> </a:t>
            </a:r>
            <a:r>
              <a:rPr lang="en-US" err="1"/>
              <a:t>có</a:t>
            </a:r>
            <a:r>
              <a:rPr lang="en-US"/>
              <a:t> </a:t>
            </a:r>
            <a:r>
              <a:rPr lang="en-US" err="1"/>
              <a:t>cùng</a:t>
            </a:r>
            <a:r>
              <a:rPr lang="en-US"/>
              <a:t> </a:t>
            </a:r>
            <a:r>
              <a:rPr lang="en-US" err="1"/>
              <a:t>phương</a:t>
            </a:r>
            <a:r>
              <a:rPr lang="en-US"/>
              <a:t> </a:t>
            </a:r>
            <a:r>
              <a:rPr lang="en-US" err="1"/>
              <a:t>sai</a:t>
            </a:r>
            <a:r>
              <a:rPr lang="en-US"/>
              <a:t> </a:t>
            </a:r>
            <a:r>
              <a:rPr lang="en-US" err="1"/>
              <a:t>và</a:t>
            </a:r>
            <a:r>
              <a:rPr lang="en-US"/>
              <a:t> </a:t>
            </a:r>
            <a:r>
              <a:rPr lang="en-US" err="1"/>
              <a:t>trung</a:t>
            </a:r>
            <a:r>
              <a:rPr lang="en-US"/>
              <a:t> </a:t>
            </a:r>
            <a:r>
              <a:rPr lang="en-US" err="1"/>
              <a:t>bình</a:t>
            </a:r>
            <a:r>
              <a:rPr lang="en-US"/>
              <a:t> = 0</a:t>
            </a:r>
          </a:p>
          <a:p>
            <a:endParaRPr lang="en-US"/>
          </a:p>
        </p:txBody>
      </p:sp>
    </p:spTree>
    <p:extLst>
      <p:ext uri="{BB962C8B-B14F-4D97-AF65-F5344CB8AC3E}">
        <p14:creationId xmlns:p14="http://schemas.microsoft.com/office/powerpoint/2010/main" val="21648978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73</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AEB874-0263-17AA-4B17-6FB7128B4C02}"/>
                  </a:ext>
                </a:extLst>
              </p:cNvPr>
              <p:cNvSpPr>
                <a:spLocks noGrp="1"/>
              </p:cNvSpPr>
              <p:nvPr>
                <p:ph idx="1"/>
              </p:nvPr>
            </p:nvSpPr>
            <p:spPr>
              <a:xfrm>
                <a:off x="838199" y="1204213"/>
                <a:ext cx="10515599" cy="4215685"/>
              </a:xfrm>
            </p:spPr>
            <p:txBody>
              <a:bodyPr/>
              <a:lstStyle/>
              <a:p>
                <a:pPr marL="0" indent="0">
                  <a:buNone/>
                </a:pPr>
                <a:r>
                  <a:rPr lang="en-US" sz="3600">
                    <a:solidFill>
                      <a:schemeClr val="accent1">
                        <a:lumMod val="75000"/>
                      </a:schemeClr>
                    </a:solidFill>
                  </a:rPr>
                  <a:t>Kiểm </a:t>
                </a:r>
                <a:r>
                  <a:rPr lang="en-US" sz="3600" err="1">
                    <a:solidFill>
                      <a:schemeClr val="accent1">
                        <a:lumMod val="75000"/>
                      </a:schemeClr>
                    </a:solidFill>
                  </a:rPr>
                  <a:t>tra</a:t>
                </a:r>
                <a:r>
                  <a:rPr lang="en-US" sz="3600">
                    <a:solidFill>
                      <a:schemeClr val="accent1">
                        <a:lumMod val="75000"/>
                      </a:schemeClr>
                    </a:solidFill>
                  </a:rPr>
                  <a:t> </a:t>
                </a:r>
                <a:r>
                  <a:rPr lang="en-US" sz="3600" err="1">
                    <a:solidFill>
                      <a:schemeClr val="accent1">
                        <a:lumMod val="75000"/>
                      </a:schemeClr>
                    </a:solidFill>
                  </a:rPr>
                  <a:t>giả</a:t>
                </a:r>
                <a:r>
                  <a:rPr lang="en-US" sz="3600">
                    <a:solidFill>
                      <a:schemeClr val="accent1">
                        <a:lumMod val="75000"/>
                      </a:schemeClr>
                    </a:solidFill>
                  </a:rPr>
                  <a:t> </a:t>
                </a:r>
                <a:r>
                  <a:rPr lang="en-US" sz="3600" err="1">
                    <a:solidFill>
                      <a:schemeClr val="accent1">
                        <a:lumMod val="75000"/>
                      </a:schemeClr>
                    </a:solidFill>
                  </a:rPr>
                  <a:t>định</a:t>
                </a:r>
                <a:endParaRPr lang="en-US" sz="3600">
                  <a:solidFill>
                    <a:schemeClr val="accent1">
                      <a:lumMod val="75000"/>
                    </a:schemeClr>
                  </a:solidFill>
                </a:endParaRPr>
              </a:p>
              <a:p>
                <a:pPr marL="0" indent="0">
                  <a:buNone/>
                </a:pPr>
                <a:r>
                  <a:rPr lang="en-US" sz="2400">
                    <a:solidFill>
                      <a:srgbClr val="FF0000"/>
                    </a:solidFill>
                  </a:rPr>
                  <a:t>! </a:t>
                </a:r>
                <a:r>
                  <a:rPr lang="en-US" sz="2400" err="1">
                    <a:solidFill>
                      <a:srgbClr val="FF0000"/>
                    </a:solidFill>
                  </a:rPr>
                  <a:t>Giả</a:t>
                </a:r>
                <a:r>
                  <a:rPr lang="en-US" sz="2400">
                    <a:solidFill>
                      <a:srgbClr val="FF0000"/>
                    </a:solidFill>
                  </a:rPr>
                  <a:t> </a:t>
                </a:r>
                <a:r>
                  <a:rPr lang="en-US" sz="2400" err="1">
                    <a:solidFill>
                      <a:srgbClr val="FF0000"/>
                    </a:solidFill>
                  </a:rPr>
                  <a:t>định</a:t>
                </a:r>
                <a:r>
                  <a:rPr lang="en-US" sz="2400">
                    <a:solidFill>
                      <a:srgbClr val="FF0000"/>
                    </a:solidFill>
                  </a:rPr>
                  <a:t> </a:t>
                </a:r>
                <a:r>
                  <a:rPr lang="en-US" sz="2400" err="1">
                    <a:solidFill>
                      <a:srgbClr val="FF0000"/>
                    </a:solidFill>
                  </a:rPr>
                  <a:t>phân</a:t>
                </a:r>
                <a:r>
                  <a:rPr lang="en-US" sz="2400">
                    <a:solidFill>
                      <a:srgbClr val="FF0000"/>
                    </a:solidFill>
                  </a:rPr>
                  <a:t> </a:t>
                </a:r>
                <a:r>
                  <a:rPr lang="en-US" sz="2400" err="1">
                    <a:solidFill>
                      <a:srgbClr val="FF0000"/>
                    </a:solidFill>
                  </a:rPr>
                  <a:t>phối</a:t>
                </a:r>
                <a:r>
                  <a:rPr lang="en-US" sz="2400">
                    <a:solidFill>
                      <a:srgbClr val="FF0000"/>
                    </a:solidFill>
                  </a:rPr>
                  <a:t> </a:t>
                </a:r>
                <a:r>
                  <a:rPr lang="en-US" sz="2400" err="1">
                    <a:solidFill>
                      <a:srgbClr val="FF0000"/>
                    </a:solidFill>
                  </a:rPr>
                  <a:t>chuẩn</a:t>
                </a:r>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cho</a:t>
                </a:r>
                <a:r>
                  <a:rPr lang="en-US" sz="2400">
                    <a:solidFill>
                      <a:srgbClr val="FF0000"/>
                    </a:solidFill>
                  </a:rPr>
                  <a:t> </a:t>
                </a:r>
                <a:r>
                  <a:rPr lang="en-US" sz="2400" err="1">
                    <a:solidFill>
                      <a:srgbClr val="FF0000"/>
                    </a:solidFill>
                  </a:rPr>
                  <a:t>phần</a:t>
                </a:r>
                <a:r>
                  <a:rPr lang="en-US" sz="2400">
                    <a:solidFill>
                      <a:srgbClr val="FF0000"/>
                    </a:solidFill>
                  </a:rPr>
                  <a:t> </a:t>
                </a:r>
                <a:r>
                  <a:rPr lang="en-US" sz="2400" err="1">
                    <a:solidFill>
                      <a:srgbClr val="FF0000"/>
                    </a:solidFill>
                  </a:rPr>
                  <a:t>dư</a:t>
                </a:r>
                <a:r>
                  <a:rPr lang="en-US" sz="2400">
                    <a:solidFill>
                      <a:srgbClr val="FF0000"/>
                    </a:solidFill>
                  </a:rPr>
                  <a:t>/</a:t>
                </a:r>
                <a:r>
                  <a:rPr lang="en-US" sz="2400" err="1">
                    <a:solidFill>
                      <a:srgbClr val="FF0000"/>
                    </a:solidFill>
                  </a:rPr>
                  <a:t>sai</a:t>
                </a:r>
                <a:r>
                  <a:rPr lang="en-US" sz="2400">
                    <a:solidFill>
                      <a:srgbClr val="FF0000"/>
                    </a:solidFill>
                  </a:rPr>
                  <a:t> </a:t>
                </a:r>
                <a:r>
                  <a:rPr lang="en-US" sz="2400" err="1">
                    <a:solidFill>
                      <a:srgbClr val="FF0000"/>
                    </a:solidFill>
                  </a:rPr>
                  <a:t>số</a:t>
                </a:r>
                <a:r>
                  <a:rPr lang="en-US" sz="2400">
                    <a:solidFill>
                      <a:srgbClr val="FF0000"/>
                    </a:solidFill>
                  </a:rPr>
                  <a:t> </a:t>
                </a:r>
                <a:r>
                  <a:rPr lang="en-US" sz="2400" err="1">
                    <a:solidFill>
                      <a:srgbClr val="FF0000"/>
                    </a:solidFill>
                  </a:rPr>
                  <a:t>ngẫu</a:t>
                </a:r>
                <a:r>
                  <a:rPr lang="en-US" sz="2400">
                    <a:solidFill>
                      <a:srgbClr val="FF0000"/>
                    </a:solidFill>
                  </a:rPr>
                  <a:t> </a:t>
                </a:r>
                <a:r>
                  <a:rPr lang="en-US" sz="2400" err="1">
                    <a:solidFill>
                      <a:srgbClr val="FF0000"/>
                    </a:solidFill>
                  </a:rPr>
                  <a:t>nhiên</a:t>
                </a:r>
                <a:r>
                  <a:rPr lang="en-US" sz="2400">
                    <a:solidFill>
                      <a:srgbClr val="FF0000"/>
                    </a:solidFill>
                  </a:rPr>
                  <a:t> </a:t>
                </a:r>
                <a14:m>
                  <m:oMath xmlns:m="http://schemas.openxmlformats.org/officeDocument/2006/math">
                    <m:r>
                      <a:rPr lang="en-US" sz="2400" b="0" i="1" smtClean="0">
                        <a:solidFill>
                          <a:srgbClr val="FF0000"/>
                        </a:solidFill>
                        <a:latin typeface="Cambria Math" panose="02040503050406030204" pitchFamily="18" charset="0"/>
                      </a:rPr>
                      <m:t>𝜖</m:t>
                    </m:r>
                  </m:oMath>
                </a14:m>
                <a:r>
                  <a:rPr lang="en-US" sz="2400">
                    <a:solidFill>
                      <a:srgbClr val="FF0000"/>
                    </a:solidFill>
                  </a:rPr>
                  <a:t> </a:t>
                </a:r>
                <a:r>
                  <a:rPr lang="en-US" sz="2400" err="1">
                    <a:solidFill>
                      <a:srgbClr val="FF0000"/>
                    </a:solidFill>
                  </a:rPr>
                  <a:t>không</a:t>
                </a:r>
                <a:r>
                  <a:rPr lang="en-US" sz="2400">
                    <a:solidFill>
                      <a:srgbClr val="FF0000"/>
                    </a:solidFill>
                  </a:rPr>
                  <a:t> </a:t>
                </a:r>
                <a:r>
                  <a:rPr lang="en-US" sz="2400" err="1">
                    <a:solidFill>
                      <a:srgbClr val="FF0000"/>
                    </a:solidFill>
                  </a:rPr>
                  <a:t>phải</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phụ</a:t>
                </a:r>
                <a:r>
                  <a:rPr lang="en-US" sz="2400">
                    <a:solidFill>
                      <a:srgbClr val="FF0000"/>
                    </a:solidFill>
                  </a:rPr>
                  <a:t> </a:t>
                </a:r>
                <a:r>
                  <a:rPr lang="en-US" sz="2400" err="1">
                    <a:solidFill>
                      <a:srgbClr val="FF0000"/>
                    </a:solidFill>
                  </a:rPr>
                  <a:t>thuộc</a:t>
                </a:r>
                <a:r>
                  <a:rPr lang="en-US" sz="2400">
                    <a:solidFill>
                      <a:srgbClr val="FF0000"/>
                    </a:solidFill>
                  </a:rPr>
                  <a:t>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p>
              <a:p>
                <a:pPr marL="0" indent="0">
                  <a:buNone/>
                </a:pPr>
                <a:endParaRPr lang="en-US" sz="2400">
                  <a:solidFill>
                    <a:srgbClr val="FF0000"/>
                  </a:solidFill>
                </a:endParaRPr>
              </a:p>
              <a:p>
                <a:pPr marL="0" indent="0">
                  <a:buNone/>
                </a:pPr>
                <a:r>
                  <a:rPr lang="en-US" sz="2400">
                    <a:solidFill>
                      <a:srgbClr val="FF0000"/>
                    </a:solidFill>
                  </a:rPr>
                  <a:t>! </a:t>
                </a:r>
                <a:r>
                  <a:rPr lang="en-US" sz="2400" err="1">
                    <a:solidFill>
                      <a:srgbClr val="FF0000"/>
                    </a:solidFill>
                  </a:rPr>
                  <a:t>Các</a:t>
                </a:r>
                <a:r>
                  <a:rPr lang="en-US" sz="2400">
                    <a:solidFill>
                      <a:srgbClr val="FF0000"/>
                    </a:solidFill>
                  </a:rPr>
                  <a:t> </a:t>
                </a:r>
                <a:r>
                  <a:rPr lang="en-US" sz="2400" err="1">
                    <a:solidFill>
                      <a:srgbClr val="FF0000"/>
                    </a:solidFill>
                  </a:rPr>
                  <a:t>kiểm</a:t>
                </a:r>
                <a:r>
                  <a:rPr lang="en-US" sz="2400">
                    <a:solidFill>
                      <a:srgbClr val="FF0000"/>
                    </a:solidFill>
                  </a:rPr>
                  <a:t> </a:t>
                </a:r>
                <a:r>
                  <a:rPr lang="en-US" sz="2400" err="1">
                    <a:solidFill>
                      <a:srgbClr val="FF0000"/>
                    </a:solidFill>
                  </a:rPr>
                  <a:t>định</a:t>
                </a:r>
                <a:r>
                  <a:rPr lang="en-US" sz="2400">
                    <a:solidFill>
                      <a:srgbClr val="FF0000"/>
                    </a:solidFill>
                  </a:rPr>
                  <a:t> </a:t>
                </a:r>
                <a:r>
                  <a:rPr lang="en-US" sz="2400" err="1">
                    <a:solidFill>
                      <a:srgbClr val="FF0000"/>
                    </a:solidFill>
                  </a:rPr>
                  <a:t>phân</a:t>
                </a:r>
                <a:r>
                  <a:rPr lang="en-US" sz="2400">
                    <a:solidFill>
                      <a:srgbClr val="FF0000"/>
                    </a:solidFill>
                  </a:rPr>
                  <a:t> </a:t>
                </a:r>
                <a:r>
                  <a:rPr lang="en-US" sz="2400" err="1">
                    <a:solidFill>
                      <a:srgbClr val="FF0000"/>
                    </a:solidFill>
                  </a:rPr>
                  <a:t>phối</a:t>
                </a:r>
                <a:r>
                  <a:rPr lang="en-US" sz="2400">
                    <a:solidFill>
                      <a:srgbClr val="FF0000"/>
                    </a:solidFill>
                  </a:rPr>
                  <a:t> </a:t>
                </a:r>
                <a:r>
                  <a:rPr lang="en-US" sz="2400" err="1">
                    <a:solidFill>
                      <a:srgbClr val="FF0000"/>
                    </a:solidFill>
                  </a:rPr>
                  <a:t>chuẩn</a:t>
                </a:r>
                <a:r>
                  <a:rPr lang="en-US" sz="2400">
                    <a:solidFill>
                      <a:srgbClr val="FF0000"/>
                    </a:solidFill>
                  </a:rPr>
                  <a:t> (</a:t>
                </a:r>
                <a:r>
                  <a:rPr lang="en-US" sz="2400" err="1">
                    <a:solidFill>
                      <a:srgbClr val="FF0000"/>
                    </a:solidFill>
                  </a:rPr>
                  <a:t>vd</a:t>
                </a:r>
                <a:r>
                  <a:rPr lang="en-US" sz="2400">
                    <a:solidFill>
                      <a:srgbClr val="FF0000"/>
                    </a:solidFill>
                  </a:rPr>
                  <a:t>: Kolmogorov–Smirnov, Shapiro–Wilk) </a:t>
                </a:r>
                <a:r>
                  <a:rPr lang="en-US" sz="2400" err="1">
                    <a:solidFill>
                      <a:srgbClr val="FF0000"/>
                    </a:solidFill>
                  </a:rPr>
                  <a:t>bãi</a:t>
                </a:r>
                <a:r>
                  <a:rPr lang="en-US" sz="2400">
                    <a:solidFill>
                      <a:srgbClr val="FF0000"/>
                    </a:solidFill>
                  </a:rPr>
                  <a:t> </a:t>
                </a:r>
                <a:r>
                  <a:rPr lang="en-US" sz="2400" err="1">
                    <a:solidFill>
                      <a:srgbClr val="FF0000"/>
                    </a:solidFill>
                  </a:rPr>
                  <a:t>bỏ</a:t>
                </a:r>
                <a:r>
                  <a:rPr lang="en-US" sz="2400">
                    <a:solidFill>
                      <a:srgbClr val="FF0000"/>
                    </a:solidFill>
                  </a:rPr>
                  <a:t> </a:t>
                </a:r>
                <a:r>
                  <a:rPr lang="en-US" sz="2400" err="1">
                    <a:solidFill>
                      <a:srgbClr val="FF0000"/>
                    </a:solidFill>
                  </a:rPr>
                  <a:t>phân</a:t>
                </a:r>
                <a:r>
                  <a:rPr lang="en-US" sz="2400">
                    <a:solidFill>
                      <a:srgbClr val="FF0000"/>
                    </a:solidFill>
                  </a:rPr>
                  <a:t> </a:t>
                </a:r>
                <a:r>
                  <a:rPr lang="en-US" sz="2400" err="1">
                    <a:solidFill>
                      <a:srgbClr val="FF0000"/>
                    </a:solidFill>
                  </a:rPr>
                  <a:t>phối</a:t>
                </a:r>
                <a:r>
                  <a:rPr lang="en-US" sz="2400">
                    <a:solidFill>
                      <a:srgbClr val="FF0000"/>
                    </a:solidFill>
                  </a:rPr>
                  <a:t> </a:t>
                </a:r>
                <a:r>
                  <a:rPr lang="en-US" sz="2400" err="1">
                    <a:solidFill>
                      <a:srgbClr val="FF0000"/>
                    </a:solidFill>
                  </a:rPr>
                  <a:t>chuẩn</a:t>
                </a:r>
                <a:r>
                  <a:rPr lang="en-US" sz="2400">
                    <a:solidFill>
                      <a:srgbClr val="FF0000"/>
                    </a:solidFill>
                  </a:rPr>
                  <a:t> </a:t>
                </a:r>
                <a:r>
                  <a:rPr lang="en-US" sz="2400" err="1">
                    <a:solidFill>
                      <a:srgbClr val="FF0000"/>
                    </a:solidFill>
                  </a:rPr>
                  <a:t>khi</a:t>
                </a:r>
                <a:r>
                  <a:rPr lang="en-US" sz="2400">
                    <a:solidFill>
                      <a:srgbClr val="FF0000"/>
                    </a:solidFill>
                  </a:rPr>
                  <a:t> </a:t>
                </a:r>
                <a:r>
                  <a:rPr lang="en-US" sz="2400" err="1">
                    <a:solidFill>
                      <a:srgbClr val="FF0000"/>
                    </a:solidFill>
                  </a:rPr>
                  <a:t>số</a:t>
                </a:r>
                <a:r>
                  <a:rPr lang="en-US" sz="2400">
                    <a:solidFill>
                      <a:srgbClr val="FF0000"/>
                    </a:solidFill>
                  </a:rPr>
                  <a:t> </a:t>
                </a:r>
                <a:r>
                  <a:rPr lang="en-US" sz="2400" err="1">
                    <a:solidFill>
                      <a:srgbClr val="FF0000"/>
                    </a:solidFill>
                  </a:rPr>
                  <a:t>mẫu</a:t>
                </a:r>
                <a:r>
                  <a:rPr lang="en-US" sz="2400">
                    <a:solidFill>
                      <a:srgbClr val="FF0000"/>
                    </a:solidFill>
                  </a:rPr>
                  <a:t> </a:t>
                </a:r>
                <a:r>
                  <a:rPr lang="en-US" sz="2400" err="1">
                    <a:solidFill>
                      <a:srgbClr val="FF0000"/>
                    </a:solidFill>
                  </a:rPr>
                  <a:t>lớn</a:t>
                </a:r>
                <a:r>
                  <a:rPr lang="en-US" sz="2400">
                    <a:solidFill>
                      <a:srgbClr val="FF0000"/>
                    </a:solidFill>
                  </a:rPr>
                  <a:t> </a:t>
                </a:r>
              </a:p>
              <a:p>
                <a:pPr marL="0" indent="0">
                  <a:buNone/>
                </a:pPr>
                <a:endParaRPr lang="en-US" sz="2400">
                  <a:solidFill>
                    <a:srgbClr val="FF0000"/>
                  </a:solidFill>
                </a:endParaRPr>
              </a:p>
              <a:p>
                <a:pPr marL="0" indent="0">
                  <a:buNone/>
                </a:pPr>
                <a:endParaRPr lang="en-US" sz="2400">
                  <a:solidFill>
                    <a:srgbClr val="FF0000"/>
                  </a:solidFill>
                </a:endParaRPr>
              </a:p>
            </p:txBody>
          </p:sp>
        </mc:Choice>
        <mc:Fallback xmlns="">
          <p:sp>
            <p:nvSpPr>
              <p:cNvPr id="3" name="Content Placeholder 2">
                <a:extLst>
                  <a:ext uri="{FF2B5EF4-FFF2-40B4-BE49-F238E27FC236}">
                    <a16:creationId xmlns:a16="http://schemas.microsoft.com/office/drawing/2014/main" id="{B7AEB874-0263-17AA-4B17-6FB7128B4C02}"/>
                  </a:ext>
                </a:extLst>
              </p:cNvPr>
              <p:cNvSpPr>
                <a:spLocks noGrp="1" noRot="1" noChangeAspect="1" noMove="1" noResize="1" noEditPoints="1" noAdjustHandles="1" noChangeArrowheads="1" noChangeShapeType="1" noTextEdit="1"/>
              </p:cNvSpPr>
              <p:nvPr>
                <p:ph idx="1"/>
              </p:nvPr>
            </p:nvSpPr>
            <p:spPr>
              <a:xfrm>
                <a:off x="838199" y="1204213"/>
                <a:ext cx="10515599" cy="4215685"/>
              </a:xfrm>
              <a:blipFill>
                <a:blip r:embed="rId2"/>
                <a:stretch>
                  <a:fillRect l="-1739" t="-3618" r="-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A01398-1C0F-DBD6-BB5C-6DDCDEFED56D}"/>
                  </a:ext>
                </a:extLst>
              </p:cNvPr>
              <p:cNvSpPr txBox="1"/>
              <p:nvPr/>
            </p:nvSpPr>
            <p:spPr>
              <a:xfrm>
                <a:off x="3047998" y="4233595"/>
                <a:ext cx="6096000" cy="83099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0" i="1" smtClean="0">
                          <a:latin typeface="Cambria Math" panose="02040503050406030204" pitchFamily="18" charset="0"/>
                        </a:rPr>
                        <m:t>𝜎</m:t>
                      </m:r>
                      <m:r>
                        <a:rPr lang="en-US" sz="2400" b="0" i="1" smtClean="0">
                          <a:latin typeface="Cambria Math" panose="02040503050406030204" pitchFamily="18" charset="0"/>
                        </a:rPr>
                        <m:t>)</m:t>
                      </m:r>
                    </m:oMath>
                  </m:oMathPara>
                </a14:m>
                <a:endParaRPr lang="en-US" sz="2400" b="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r>
                        <a:rPr lang="en-US" sz="2400" i="1">
                          <a:latin typeface="Cambria Math" panose="02040503050406030204" pitchFamily="18" charset="0"/>
                        </a:rPr>
                        <m:t>𝜖</m:t>
                      </m:r>
                      <m:r>
                        <a:rPr lang="en-US" sz="2400" b="0" i="1" smtClean="0">
                          <a:latin typeface="Cambria Math" panose="02040503050406030204" pitchFamily="18" charset="0"/>
                        </a:rPr>
                        <m:t> </m:t>
                      </m:r>
                      <m:r>
                        <a:rPr lang="en-US" sz="2400" i="1">
                          <a:latin typeface="Cambria Math" panose="02040503050406030204" pitchFamily="18" charset="0"/>
                        </a:rPr>
                        <m:t>𝑘h</m:t>
                      </m:r>
                      <m:r>
                        <a:rPr lang="en-US" sz="2400" i="1">
                          <a:latin typeface="Cambria Math" panose="02040503050406030204" pitchFamily="18" charset="0"/>
                        </a:rPr>
                        <m:t>ô</m:t>
                      </m:r>
                      <m:r>
                        <a:rPr lang="en-US" sz="2400" i="1">
                          <a:latin typeface="Cambria Math" panose="02040503050406030204" pitchFamily="18" charset="0"/>
                        </a:rPr>
                        <m:t>𝑛𝑔</m:t>
                      </m:r>
                      <m:r>
                        <a:rPr lang="en-US" sz="2400" i="1">
                          <a:latin typeface="Cambria Math" panose="02040503050406030204" pitchFamily="18" charset="0"/>
                        </a:rPr>
                        <m:t> </m:t>
                      </m:r>
                      <m:r>
                        <a:rPr lang="en-US" sz="2400" i="1">
                          <a:latin typeface="Cambria Math" panose="02040503050406030204" pitchFamily="18" charset="0"/>
                        </a:rPr>
                        <m:t>𝑡h𝑒𝑜</m:t>
                      </m:r>
                      <m:r>
                        <a:rPr lang="en-US" sz="2400" i="1">
                          <a:latin typeface="Cambria Math" panose="02040503050406030204" pitchFamily="18" charset="0"/>
                        </a:rPr>
                        <m:t> </m:t>
                      </m:r>
                      <m:r>
                        <a:rPr lang="en-US" sz="2400" i="1">
                          <a:latin typeface="Cambria Math" panose="02040503050406030204" pitchFamily="18" charset="0"/>
                        </a:rPr>
                        <m:t>𝑝h</m:t>
                      </m:r>
                      <m:r>
                        <a:rPr lang="en-US" sz="2400" i="1">
                          <a:latin typeface="Cambria Math" panose="02040503050406030204" pitchFamily="18" charset="0"/>
                        </a:rPr>
                        <m:t>â</m:t>
                      </m:r>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𝑝h</m:t>
                      </m:r>
                      <m:r>
                        <a:rPr lang="en-US" sz="2400" i="1">
                          <a:latin typeface="Cambria Math" panose="02040503050406030204" pitchFamily="18" charset="0"/>
                        </a:rPr>
                        <m:t>ố</m:t>
                      </m:r>
                      <m:r>
                        <a:rPr lang="en-US" sz="2400" i="1">
                          <a:latin typeface="Cambria Math" panose="02040503050406030204" pitchFamily="18" charset="0"/>
                        </a:rPr>
                        <m:t>𝑖</m:t>
                      </m:r>
                      <m:r>
                        <a:rPr lang="en-US" sz="2400" i="1">
                          <a:latin typeface="Cambria Math" panose="02040503050406030204" pitchFamily="18" charset="0"/>
                        </a:rPr>
                        <m:t> </m:t>
                      </m:r>
                      <m:r>
                        <a:rPr lang="en-US" sz="2400" i="1">
                          <a:latin typeface="Cambria Math" panose="02040503050406030204" pitchFamily="18" charset="0"/>
                        </a:rPr>
                        <m:t>𝑐h𝑢</m:t>
                      </m:r>
                      <m:r>
                        <a:rPr lang="en-US" sz="2400" i="1">
                          <a:latin typeface="Cambria Math" panose="02040503050406030204" pitchFamily="18" charset="0"/>
                        </a:rPr>
                        <m:t>ẩ</m:t>
                      </m:r>
                      <m:r>
                        <a:rPr lang="en-US" sz="2400" i="1">
                          <a:latin typeface="Cambria Math" panose="02040503050406030204" pitchFamily="18" charset="0"/>
                        </a:rPr>
                        <m:t>𝑛</m:t>
                      </m:r>
                    </m:oMath>
                  </m:oMathPara>
                </a14:m>
                <a:endParaRPr lang="en-US" sz="2400"/>
              </a:p>
            </p:txBody>
          </p:sp>
        </mc:Choice>
        <mc:Fallback xmlns="">
          <p:sp>
            <p:nvSpPr>
              <p:cNvPr id="8" name="TextBox 7">
                <a:extLst>
                  <a:ext uri="{FF2B5EF4-FFF2-40B4-BE49-F238E27FC236}">
                    <a16:creationId xmlns:a16="http://schemas.microsoft.com/office/drawing/2014/main" id="{08A01398-1C0F-DBD6-BB5C-6DDCDEFED56D}"/>
                  </a:ext>
                </a:extLst>
              </p:cNvPr>
              <p:cNvSpPr txBox="1">
                <a:spLocks noRot="1" noChangeAspect="1" noMove="1" noResize="1" noEditPoints="1" noAdjustHandles="1" noChangeArrowheads="1" noChangeShapeType="1" noTextEdit="1"/>
              </p:cNvSpPr>
              <p:nvPr/>
            </p:nvSpPr>
            <p:spPr>
              <a:xfrm>
                <a:off x="3047998" y="4233595"/>
                <a:ext cx="6096000" cy="830997"/>
              </a:xfrm>
              <a:prstGeom prst="rect">
                <a:avLst/>
              </a:prstGeom>
              <a:blipFill>
                <a:blip r:embed="rId3"/>
                <a:stretch>
                  <a:fillRect b="-10219"/>
                </a:stretch>
              </a:blipFill>
            </p:spPr>
            <p:txBody>
              <a:bodyPr/>
              <a:lstStyle/>
              <a:p>
                <a:r>
                  <a:rPr lang="en-US">
                    <a:noFill/>
                  </a:rPr>
                  <a:t> </a:t>
                </a:r>
              </a:p>
            </p:txBody>
          </p:sp>
        </mc:Fallback>
      </mc:AlternateContent>
    </p:spTree>
    <p:extLst>
      <p:ext uri="{BB962C8B-B14F-4D97-AF65-F5344CB8AC3E}">
        <p14:creationId xmlns:p14="http://schemas.microsoft.com/office/powerpoint/2010/main" val="41511335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74</a:t>
            </a:fld>
            <a:endParaRPr lang="en-US"/>
          </a:p>
        </p:txBody>
      </p:sp>
      <p:pic>
        <p:nvPicPr>
          <p:cNvPr id="7" name="Picture 6">
            <a:extLst>
              <a:ext uri="{FF2B5EF4-FFF2-40B4-BE49-F238E27FC236}">
                <a16:creationId xmlns:a16="http://schemas.microsoft.com/office/drawing/2014/main" id="{059DC0AC-807F-EC19-4F27-C2894F787B44}"/>
              </a:ext>
            </a:extLst>
          </p:cNvPr>
          <p:cNvPicPr>
            <a:picLocks noChangeAspect="1"/>
          </p:cNvPicPr>
          <p:nvPr/>
        </p:nvPicPr>
        <p:blipFill rotWithShape="1">
          <a:blip r:embed="rId2"/>
          <a:srcRect t="13462"/>
          <a:stretch/>
        </p:blipFill>
        <p:spPr>
          <a:xfrm>
            <a:off x="305945" y="1820351"/>
            <a:ext cx="5720679" cy="4331706"/>
          </a:xfrm>
          <a:prstGeom prst="rect">
            <a:avLst/>
          </a:prstGeom>
        </p:spPr>
      </p:pic>
      <p:pic>
        <p:nvPicPr>
          <p:cNvPr id="9" name="Picture 8">
            <a:extLst>
              <a:ext uri="{FF2B5EF4-FFF2-40B4-BE49-F238E27FC236}">
                <a16:creationId xmlns:a16="http://schemas.microsoft.com/office/drawing/2014/main" id="{8549B0E0-A0DE-5336-F964-7A77C5C1C5F2}"/>
              </a:ext>
            </a:extLst>
          </p:cNvPr>
          <p:cNvPicPr>
            <a:picLocks noChangeAspect="1"/>
          </p:cNvPicPr>
          <p:nvPr/>
        </p:nvPicPr>
        <p:blipFill rotWithShape="1">
          <a:blip r:embed="rId3"/>
          <a:srcRect t="13492" b="-2"/>
          <a:stretch/>
        </p:blipFill>
        <p:spPr>
          <a:xfrm>
            <a:off x="6026624" y="1820350"/>
            <a:ext cx="5722546" cy="4331706"/>
          </a:xfrm>
          <a:prstGeom prst="rect">
            <a:avLst/>
          </a:prstGeom>
        </p:spPr>
      </p:pic>
      <p:sp>
        <p:nvSpPr>
          <p:cNvPr id="3" name="Content Placeholder 2">
            <a:extLst>
              <a:ext uri="{FF2B5EF4-FFF2-40B4-BE49-F238E27FC236}">
                <a16:creationId xmlns:a16="http://schemas.microsoft.com/office/drawing/2014/main" id="{B7AEB874-0263-17AA-4B17-6FB7128B4C02}"/>
              </a:ext>
            </a:extLst>
          </p:cNvPr>
          <p:cNvSpPr>
            <a:spLocks noGrp="1"/>
          </p:cNvSpPr>
          <p:nvPr>
            <p:ph idx="1"/>
          </p:nvPr>
        </p:nvSpPr>
        <p:spPr>
          <a:xfrm>
            <a:off x="838199" y="1204213"/>
            <a:ext cx="10515599" cy="706095"/>
          </a:xfrm>
        </p:spPr>
        <p:txBody>
          <a:bodyPr/>
          <a:lstStyle/>
          <a:p>
            <a:pPr marL="0" indent="0">
              <a:buNone/>
            </a:pPr>
            <a:r>
              <a:rPr lang="en-US" sz="3600" err="1">
                <a:solidFill>
                  <a:schemeClr val="accent1">
                    <a:lumMod val="75000"/>
                  </a:schemeClr>
                </a:solidFill>
              </a:rPr>
              <a:t>Kiểm</a:t>
            </a:r>
            <a:r>
              <a:rPr lang="en-US" sz="3600">
                <a:solidFill>
                  <a:schemeClr val="accent1">
                    <a:lumMod val="75000"/>
                  </a:schemeClr>
                </a:solidFill>
              </a:rPr>
              <a:t> </a:t>
            </a:r>
            <a:r>
              <a:rPr lang="en-US" sz="3600" err="1">
                <a:solidFill>
                  <a:schemeClr val="accent1">
                    <a:lumMod val="75000"/>
                  </a:schemeClr>
                </a:solidFill>
              </a:rPr>
              <a:t>tra</a:t>
            </a:r>
            <a:r>
              <a:rPr lang="en-US" sz="3600">
                <a:solidFill>
                  <a:schemeClr val="accent1">
                    <a:lumMod val="75000"/>
                  </a:schemeClr>
                </a:solidFill>
              </a:rPr>
              <a:t> </a:t>
            </a:r>
            <a:r>
              <a:rPr lang="en-US" sz="3600" err="1">
                <a:solidFill>
                  <a:schemeClr val="accent1">
                    <a:lumMod val="75000"/>
                  </a:schemeClr>
                </a:solidFill>
              </a:rPr>
              <a:t>giả</a:t>
            </a:r>
            <a:r>
              <a:rPr lang="en-US" sz="3600">
                <a:solidFill>
                  <a:schemeClr val="accent1">
                    <a:lumMod val="75000"/>
                  </a:schemeClr>
                </a:solidFill>
              </a:rPr>
              <a:t> </a:t>
            </a:r>
            <a:r>
              <a:rPr lang="en-US" sz="3600" err="1">
                <a:solidFill>
                  <a:schemeClr val="accent1">
                    <a:lumMod val="75000"/>
                  </a:schemeClr>
                </a:solidFill>
              </a:rPr>
              <a:t>định</a:t>
            </a:r>
            <a:endParaRPr lang="en-US"/>
          </a:p>
        </p:txBody>
      </p:sp>
    </p:spTree>
    <p:extLst>
      <p:ext uri="{BB962C8B-B14F-4D97-AF65-F5344CB8AC3E}">
        <p14:creationId xmlns:p14="http://schemas.microsoft.com/office/powerpoint/2010/main" val="3965881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nhị</a:t>
            </a:r>
            <a:r>
              <a:rPr lang="en-US"/>
              <a:t> </a:t>
            </a:r>
            <a:r>
              <a:rPr lang="en-US" err="1"/>
              <a:t>phân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75</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838200" y="1441557"/>
            <a:ext cx="10515600" cy="523220"/>
          </a:xfrm>
          <a:prstGeom prst="rect">
            <a:avLst/>
          </a:prstGeom>
          <a:noFill/>
        </p:spPr>
        <p:txBody>
          <a:bodyPr wrap="square" rtlCol="0">
            <a:spAutoFit/>
          </a:bodyPr>
          <a:lstStyle/>
          <a:p>
            <a:r>
              <a:rPr lang="en-US" sz="2800"/>
              <a:t>Gasoline consumption/Distance ~ </a:t>
            </a:r>
            <a:r>
              <a:rPr lang="en-US" sz="2800">
                <a:solidFill>
                  <a:srgbClr val="C00000"/>
                </a:solidFill>
              </a:rPr>
              <a:t>Driver Gender</a:t>
            </a:r>
            <a:endParaRPr lang="en-US" sz="28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E7DA8B-F1A9-7F90-DC41-A18D4001E1E7}"/>
                  </a:ext>
                </a:extLst>
              </p:cNvPr>
              <p:cNvSpPr txBox="1"/>
              <p:nvPr/>
            </p:nvSpPr>
            <p:spPr>
              <a:xfrm>
                <a:off x="643719" y="3699189"/>
                <a:ext cx="11259403" cy="1915268"/>
              </a:xfrm>
              <a:prstGeom prst="rect">
                <a:avLst/>
              </a:prstGeom>
              <a:noFill/>
            </p:spPr>
            <p:txBody>
              <a:bodyPr wrap="square" rtlCol="0">
                <a:spAutoFit/>
              </a:bodyPr>
              <a:lstStyle/>
              <a:p>
                <a:r>
                  <a:rPr lang="en-US" sz="2800" err="1"/>
                  <a:t>Biến</a:t>
                </a:r>
                <a:r>
                  <a:rPr lang="en-US" sz="2800"/>
                  <a:t> </a:t>
                </a:r>
                <a:r>
                  <a:rPr lang="en-US" sz="2800" err="1"/>
                  <a:t>giả</a:t>
                </a:r>
                <a:r>
                  <a:rPr lang="en-US" sz="2800"/>
                  <a:t>/Dummy variables</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𝐹𝑒𝑚𝑎𝑙𝑒</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𝑚𝑎𝑙𝑒</m:t>
                              </m:r>
                            </m:e>
                          </m:eqArr>
                        </m:e>
                      </m:d>
                    </m:oMath>
                  </m:oMathPara>
                </a14:m>
                <a:endParaRPr lang="en-US" sz="2800"/>
              </a:p>
              <a:p>
                <a:endParaRPr lang="en-US" sz="2800"/>
              </a:p>
            </p:txBody>
          </p:sp>
        </mc:Choice>
        <mc:Fallback xmlns="">
          <p:sp>
            <p:nvSpPr>
              <p:cNvPr id="7" name="TextBox 6">
                <a:extLst>
                  <a:ext uri="{FF2B5EF4-FFF2-40B4-BE49-F238E27FC236}">
                    <a16:creationId xmlns:a16="http://schemas.microsoft.com/office/drawing/2014/main" id="{C6E7DA8B-F1A9-7F90-DC41-A18D4001E1E7}"/>
                  </a:ext>
                </a:extLst>
              </p:cNvPr>
              <p:cNvSpPr txBox="1">
                <a:spLocks noRot="1" noChangeAspect="1" noMove="1" noResize="1" noEditPoints="1" noAdjustHandles="1" noChangeArrowheads="1" noChangeShapeType="1" noTextEdit="1"/>
              </p:cNvSpPr>
              <p:nvPr/>
            </p:nvSpPr>
            <p:spPr>
              <a:xfrm>
                <a:off x="643719" y="3699189"/>
                <a:ext cx="11259403" cy="1915268"/>
              </a:xfrm>
              <a:prstGeom prst="rect">
                <a:avLst/>
              </a:prstGeom>
              <a:blipFill>
                <a:blip r:embed="rId2"/>
                <a:stretch>
                  <a:fillRect l="-1137" t="-3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5868538" y="5262820"/>
                <a:ext cx="5117912" cy="523220"/>
              </a:xfrm>
              <a:prstGeom prst="rect">
                <a:avLst/>
              </a:prstGeom>
              <a:noFill/>
            </p:spPr>
            <p:txBody>
              <a:bodyPr wrap="square">
                <a:spAutoFit/>
              </a:bodyPr>
              <a:lstStyle/>
              <a:p>
                <a:r>
                  <a:rPr lang="en-US" sz="2800" b="0"/>
                  <a:t>Female: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5868538" y="5262820"/>
                <a:ext cx="5117912" cy="523220"/>
              </a:xfrm>
              <a:prstGeom prst="rect">
                <a:avLst/>
              </a:prstGeom>
              <a:blipFill>
                <a:blip r:embed="rId3"/>
                <a:stretch>
                  <a:fillRect l="-2503"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1730894" y="5269143"/>
                <a:ext cx="3785077" cy="523220"/>
              </a:xfrm>
              <a:prstGeom prst="rect">
                <a:avLst/>
              </a:prstGeom>
              <a:noFill/>
            </p:spPr>
            <p:txBody>
              <a:bodyPr wrap="square">
                <a:spAutoFit/>
              </a:bodyPr>
              <a:lstStyle/>
              <a:p>
                <a:r>
                  <a:rPr lang="en-US" sz="2800" b="0"/>
                  <a:t>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1730894" y="5269143"/>
                <a:ext cx="3785077" cy="523220"/>
              </a:xfrm>
              <a:prstGeom prst="rect">
                <a:avLst/>
              </a:prstGeom>
              <a:blipFill>
                <a:blip r:embed="rId4"/>
                <a:stretch>
                  <a:fillRect l="-3382"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F3247C-1388-0746-22C7-7BC6CF437710}"/>
                  </a:ext>
                </a:extLst>
              </p:cNvPr>
              <p:cNvSpPr txBox="1"/>
              <p:nvPr/>
            </p:nvSpPr>
            <p:spPr>
              <a:xfrm>
                <a:off x="1191490" y="2535967"/>
                <a:ext cx="9809018"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3600"/>
              </a:p>
            </p:txBody>
          </p:sp>
        </mc:Choice>
        <mc:Fallback xmlns="">
          <p:sp>
            <p:nvSpPr>
              <p:cNvPr id="8" name="TextBox 7">
                <a:extLst>
                  <a:ext uri="{FF2B5EF4-FFF2-40B4-BE49-F238E27FC236}">
                    <a16:creationId xmlns:a16="http://schemas.microsoft.com/office/drawing/2014/main" id="{A6F3247C-1388-0746-22C7-7BC6CF437710}"/>
                  </a:ext>
                </a:extLst>
              </p:cNvPr>
              <p:cNvSpPr txBox="1">
                <a:spLocks noRot="1" noChangeAspect="1" noMove="1" noResize="1" noEditPoints="1" noAdjustHandles="1" noChangeArrowheads="1" noChangeShapeType="1" noTextEdit="1"/>
              </p:cNvSpPr>
              <p:nvPr/>
            </p:nvSpPr>
            <p:spPr>
              <a:xfrm>
                <a:off x="1191490" y="2535967"/>
                <a:ext cx="9809018" cy="830997"/>
              </a:xfrm>
              <a:prstGeom prst="rect">
                <a:avLst/>
              </a:prstGeom>
              <a:blipFill>
                <a:blip r:embed="rId5"/>
                <a:stretch>
                  <a:fillRect b="-955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3F7FFEE-4372-57E0-C951-0A18F9E3BF0E}"/>
                  </a:ext>
                </a:extLst>
              </p14:cNvPr>
              <p14:cNvContentPartPr/>
              <p14:nvPr/>
            </p14:nvContentPartPr>
            <p14:xfrm>
              <a:off x="1004760" y="1082880"/>
              <a:ext cx="10990800" cy="5865840"/>
            </p14:xfrm>
          </p:contentPart>
        </mc:Choice>
        <mc:Fallback xmlns="">
          <p:pic>
            <p:nvPicPr>
              <p:cNvPr id="6" name="Ink 5">
                <a:extLst>
                  <a:ext uri="{FF2B5EF4-FFF2-40B4-BE49-F238E27FC236}">
                    <a16:creationId xmlns:a16="http://schemas.microsoft.com/office/drawing/2014/main" id="{33F7FFEE-4372-57E0-C951-0A18F9E3BF0E}"/>
                  </a:ext>
                </a:extLst>
              </p:cNvPr>
              <p:cNvPicPr/>
              <p:nvPr/>
            </p:nvPicPr>
            <p:blipFill>
              <a:blip r:embed="rId7"/>
              <a:stretch>
                <a:fillRect/>
              </a:stretch>
            </p:blipFill>
            <p:spPr>
              <a:xfrm>
                <a:off x="995400" y="1073520"/>
                <a:ext cx="11009520" cy="5884560"/>
              </a:xfrm>
              <a:prstGeom prst="rect">
                <a:avLst/>
              </a:prstGeom>
            </p:spPr>
          </p:pic>
        </mc:Fallback>
      </mc:AlternateContent>
    </p:spTree>
    <p:extLst>
      <p:ext uri="{BB962C8B-B14F-4D97-AF65-F5344CB8AC3E}">
        <p14:creationId xmlns:p14="http://schemas.microsoft.com/office/powerpoint/2010/main" val="2365705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nhị</a:t>
            </a:r>
            <a:r>
              <a:rPr lang="en-US"/>
              <a:t> </a:t>
            </a:r>
            <a:r>
              <a:rPr lang="en-US" err="1"/>
              <a:t>phân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76</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838200" y="1441557"/>
            <a:ext cx="10515600" cy="523220"/>
          </a:xfrm>
          <a:prstGeom prst="rect">
            <a:avLst/>
          </a:prstGeom>
          <a:noFill/>
        </p:spPr>
        <p:txBody>
          <a:bodyPr wrap="square" rtlCol="0">
            <a:spAutoFit/>
          </a:bodyPr>
          <a:lstStyle/>
          <a:p>
            <a:r>
              <a:rPr lang="en-US" sz="2800"/>
              <a:t>Gasoline consumption/Distance ~ </a:t>
            </a:r>
            <a:r>
              <a:rPr lang="en-US" sz="2800">
                <a:solidFill>
                  <a:srgbClr val="C00000"/>
                </a:solidFill>
              </a:rPr>
              <a:t>Driver Gender</a:t>
            </a:r>
            <a:endParaRPr lang="en-US" sz="28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E7DA8B-F1A9-7F90-DC41-A18D4001E1E7}"/>
                  </a:ext>
                </a:extLst>
              </p:cNvPr>
              <p:cNvSpPr txBox="1"/>
              <p:nvPr/>
            </p:nvSpPr>
            <p:spPr>
              <a:xfrm>
                <a:off x="643719" y="3699189"/>
                <a:ext cx="11259403" cy="1915268"/>
              </a:xfrm>
              <a:prstGeom prst="rect">
                <a:avLst/>
              </a:prstGeom>
              <a:noFill/>
            </p:spPr>
            <p:txBody>
              <a:bodyPr wrap="square" rtlCol="0">
                <a:spAutoFit/>
              </a:bodyPr>
              <a:lstStyle/>
              <a:p>
                <a:r>
                  <a:rPr lang="en-US" sz="2800" err="1"/>
                  <a:t>Biến</a:t>
                </a:r>
                <a:r>
                  <a:rPr lang="en-US" sz="2800"/>
                  <a:t> </a:t>
                </a:r>
                <a:r>
                  <a:rPr lang="en-US" sz="2800" err="1"/>
                  <a:t>giả</a:t>
                </a:r>
                <a:r>
                  <a:rPr lang="en-US" sz="2800"/>
                  <a:t>/Dummy variables</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𝐹𝑒𝑚𝑎𝑙𝑒</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𝑚𝑎𝑙𝑒</m:t>
                              </m:r>
                            </m:e>
                          </m:eqArr>
                        </m:e>
                      </m:d>
                    </m:oMath>
                  </m:oMathPara>
                </a14:m>
                <a:endParaRPr lang="en-US" sz="2800"/>
              </a:p>
              <a:p>
                <a:endParaRPr lang="en-US" sz="2800"/>
              </a:p>
            </p:txBody>
          </p:sp>
        </mc:Choice>
        <mc:Fallback xmlns="">
          <p:sp>
            <p:nvSpPr>
              <p:cNvPr id="7" name="TextBox 6">
                <a:extLst>
                  <a:ext uri="{FF2B5EF4-FFF2-40B4-BE49-F238E27FC236}">
                    <a16:creationId xmlns:a16="http://schemas.microsoft.com/office/drawing/2014/main" id="{C6E7DA8B-F1A9-7F90-DC41-A18D4001E1E7}"/>
                  </a:ext>
                </a:extLst>
              </p:cNvPr>
              <p:cNvSpPr txBox="1">
                <a:spLocks noRot="1" noChangeAspect="1" noMove="1" noResize="1" noEditPoints="1" noAdjustHandles="1" noChangeArrowheads="1" noChangeShapeType="1" noTextEdit="1"/>
              </p:cNvSpPr>
              <p:nvPr/>
            </p:nvSpPr>
            <p:spPr>
              <a:xfrm>
                <a:off x="643719" y="3699189"/>
                <a:ext cx="11259403" cy="1915268"/>
              </a:xfrm>
              <a:prstGeom prst="rect">
                <a:avLst/>
              </a:prstGeom>
              <a:blipFill>
                <a:blip r:embed="rId2"/>
                <a:stretch>
                  <a:fillRect l="-1137" t="-3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5868538" y="5262820"/>
                <a:ext cx="5117912" cy="523220"/>
              </a:xfrm>
              <a:prstGeom prst="rect">
                <a:avLst/>
              </a:prstGeom>
              <a:noFill/>
            </p:spPr>
            <p:txBody>
              <a:bodyPr wrap="square">
                <a:spAutoFit/>
              </a:bodyPr>
              <a:lstStyle/>
              <a:p>
                <a:r>
                  <a:rPr lang="en-US" sz="2800" b="0"/>
                  <a:t>Female: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5868538" y="5262820"/>
                <a:ext cx="5117912" cy="523220"/>
              </a:xfrm>
              <a:prstGeom prst="rect">
                <a:avLst/>
              </a:prstGeom>
              <a:blipFill>
                <a:blip r:embed="rId3"/>
                <a:stretch>
                  <a:fillRect l="-2503"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1730894" y="5269143"/>
                <a:ext cx="3785077" cy="523220"/>
              </a:xfrm>
              <a:prstGeom prst="rect">
                <a:avLst/>
              </a:prstGeom>
              <a:noFill/>
            </p:spPr>
            <p:txBody>
              <a:bodyPr wrap="square">
                <a:spAutoFit/>
              </a:bodyPr>
              <a:lstStyle/>
              <a:p>
                <a:r>
                  <a:rPr lang="en-US" sz="2800" b="0"/>
                  <a:t>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1730894" y="5269143"/>
                <a:ext cx="3785077" cy="523220"/>
              </a:xfrm>
              <a:prstGeom prst="rect">
                <a:avLst/>
              </a:prstGeom>
              <a:blipFill>
                <a:blip r:embed="rId4"/>
                <a:stretch>
                  <a:fillRect l="-3382" t="-10465" b="-3255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ABD3C225-C186-48A7-8F82-632A6ADD6EB1}"/>
              </a:ext>
            </a:extLst>
          </p:cNvPr>
          <p:cNvSpPr txBox="1"/>
          <p:nvPr/>
        </p:nvSpPr>
        <p:spPr>
          <a:xfrm>
            <a:off x="10266313" y="5155099"/>
            <a:ext cx="1163845" cy="630942"/>
          </a:xfrm>
          <a:prstGeom prst="rect">
            <a:avLst/>
          </a:prstGeom>
          <a:noFill/>
        </p:spPr>
        <p:txBody>
          <a:bodyPr wrap="none" rtlCol="0" anchor="ctr" anchorCtr="1">
            <a:spAutoFit/>
          </a:bodyPr>
          <a:lstStyle/>
          <a:p>
            <a:pPr algn="ctr"/>
            <a:r>
              <a:rPr lang="en-US" sz="3500">
                <a:solidFill>
                  <a:srgbClr val="FF0000"/>
                </a:solidFill>
              </a:rPr>
              <a:t>t-test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F3247C-1388-0746-22C7-7BC6CF437710}"/>
                  </a:ext>
                </a:extLst>
              </p:cNvPr>
              <p:cNvSpPr txBox="1"/>
              <p:nvPr/>
            </p:nvSpPr>
            <p:spPr>
              <a:xfrm>
                <a:off x="1191490" y="2535967"/>
                <a:ext cx="9809018"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3600"/>
              </a:p>
            </p:txBody>
          </p:sp>
        </mc:Choice>
        <mc:Fallback xmlns="">
          <p:sp>
            <p:nvSpPr>
              <p:cNvPr id="8" name="TextBox 7">
                <a:extLst>
                  <a:ext uri="{FF2B5EF4-FFF2-40B4-BE49-F238E27FC236}">
                    <a16:creationId xmlns:a16="http://schemas.microsoft.com/office/drawing/2014/main" id="{A6F3247C-1388-0746-22C7-7BC6CF437710}"/>
                  </a:ext>
                </a:extLst>
              </p:cNvPr>
              <p:cNvSpPr txBox="1">
                <a:spLocks noRot="1" noChangeAspect="1" noMove="1" noResize="1" noEditPoints="1" noAdjustHandles="1" noChangeArrowheads="1" noChangeShapeType="1" noTextEdit="1"/>
              </p:cNvSpPr>
              <p:nvPr/>
            </p:nvSpPr>
            <p:spPr>
              <a:xfrm>
                <a:off x="1191490" y="2535967"/>
                <a:ext cx="9809018" cy="830997"/>
              </a:xfrm>
              <a:prstGeom prst="rect">
                <a:avLst/>
              </a:prstGeom>
              <a:blipFill>
                <a:blip r:embed="rId5"/>
                <a:stretch>
                  <a:fillRect b="-955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58DCFB50-8271-A008-22B4-B881B6168022}"/>
                  </a:ext>
                </a:extLst>
              </p14:cNvPr>
              <p14:cNvContentPartPr/>
              <p14:nvPr/>
            </p14:nvContentPartPr>
            <p14:xfrm>
              <a:off x="8483760" y="1458360"/>
              <a:ext cx="3510720" cy="4608000"/>
            </p14:xfrm>
          </p:contentPart>
        </mc:Choice>
        <mc:Fallback xmlns="">
          <p:pic>
            <p:nvPicPr>
              <p:cNvPr id="6" name="Ink 5">
                <a:extLst>
                  <a:ext uri="{FF2B5EF4-FFF2-40B4-BE49-F238E27FC236}">
                    <a16:creationId xmlns:a16="http://schemas.microsoft.com/office/drawing/2014/main" id="{58DCFB50-8271-A008-22B4-B881B6168022}"/>
                  </a:ext>
                </a:extLst>
              </p:cNvPr>
              <p:cNvPicPr/>
              <p:nvPr/>
            </p:nvPicPr>
            <p:blipFill>
              <a:blip r:embed="rId7"/>
              <a:stretch>
                <a:fillRect/>
              </a:stretch>
            </p:blipFill>
            <p:spPr>
              <a:xfrm>
                <a:off x="8474400" y="1449000"/>
                <a:ext cx="3529440" cy="4626720"/>
              </a:xfrm>
              <a:prstGeom prst="rect">
                <a:avLst/>
              </a:prstGeom>
            </p:spPr>
          </p:pic>
        </mc:Fallback>
      </mc:AlternateContent>
    </p:spTree>
    <p:extLst>
      <p:ext uri="{BB962C8B-B14F-4D97-AF65-F5344CB8AC3E}">
        <p14:creationId xmlns:p14="http://schemas.microsoft.com/office/powerpoint/2010/main" val="41443893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định</a:t>
            </a:r>
            <a:r>
              <a:rPr lang="en-US"/>
              <a:t> </a:t>
            </a:r>
            <a:r>
              <a:rPr lang="en-US" err="1"/>
              <a:t>danh</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77</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466297" y="1441557"/>
            <a:ext cx="11259403" cy="523220"/>
          </a:xfrm>
          <a:prstGeom prst="rect">
            <a:avLst/>
          </a:prstGeom>
          <a:noFill/>
        </p:spPr>
        <p:txBody>
          <a:bodyPr wrap="square" rtlCol="0">
            <a:spAutoFit/>
          </a:bodyPr>
          <a:lstStyle/>
          <a:p>
            <a:r>
              <a:rPr lang="en-US" sz="2800"/>
              <a:t>Gasoline consumption/Distance ~ </a:t>
            </a:r>
            <a:r>
              <a:rPr lang="en-US" sz="2800">
                <a:solidFill>
                  <a:srgbClr val="C00000"/>
                </a:solidFill>
              </a:rPr>
              <a:t>Car Make </a:t>
            </a:r>
            <a:endParaRPr lang="en-US" sz="2800"/>
          </a:p>
        </p:txBody>
      </p:sp>
      <p:sp>
        <p:nvSpPr>
          <p:cNvPr id="7" name="TextBox 6">
            <a:extLst>
              <a:ext uri="{FF2B5EF4-FFF2-40B4-BE49-F238E27FC236}">
                <a16:creationId xmlns:a16="http://schemas.microsoft.com/office/drawing/2014/main" id="{C6E7DA8B-F1A9-7F90-DC41-A18D4001E1E7}"/>
              </a:ext>
            </a:extLst>
          </p:cNvPr>
          <p:cNvSpPr txBox="1"/>
          <p:nvPr/>
        </p:nvSpPr>
        <p:spPr>
          <a:xfrm>
            <a:off x="466297" y="2044061"/>
            <a:ext cx="11259403" cy="1384995"/>
          </a:xfrm>
          <a:prstGeom prst="rect">
            <a:avLst/>
          </a:prstGeom>
          <a:noFill/>
        </p:spPr>
        <p:txBody>
          <a:bodyPr wrap="square" rtlCol="0">
            <a:spAutoFit/>
          </a:bodyPr>
          <a:lstStyle/>
          <a:p>
            <a:r>
              <a:rPr lang="en-US" sz="2800" err="1"/>
              <a:t>Biến</a:t>
            </a:r>
            <a:r>
              <a:rPr lang="en-US" sz="2800"/>
              <a:t> </a:t>
            </a:r>
            <a:r>
              <a:rPr lang="en-US" sz="2800" err="1"/>
              <a:t>giả</a:t>
            </a:r>
            <a:r>
              <a:rPr lang="en-US" sz="2800"/>
              <a:t> - Dummy variables (Toyota, </a:t>
            </a:r>
            <a:r>
              <a:rPr lang="en-US" sz="2800" err="1"/>
              <a:t>VinFast</a:t>
            </a:r>
            <a:r>
              <a:rPr lang="en-US" sz="2800"/>
              <a:t>, Mercedes)</a:t>
            </a:r>
          </a:p>
          <a:p>
            <a:endParaRPr lang="en-US" sz="2800"/>
          </a:p>
          <a:p>
            <a:endParaRPr lang="en-US" sz="2800"/>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B10B692-4DBC-ECFD-5E3F-E8073B3D4BA8}"/>
                  </a:ext>
                </a:extLst>
              </p14:cNvPr>
              <p14:cNvContentPartPr/>
              <p14:nvPr/>
            </p14:nvContentPartPr>
            <p14:xfrm>
              <a:off x="1535040" y="1542960"/>
              <a:ext cx="9430200" cy="1958760"/>
            </p14:xfrm>
          </p:contentPart>
        </mc:Choice>
        <mc:Fallback xmlns="">
          <p:pic>
            <p:nvPicPr>
              <p:cNvPr id="6" name="Ink 5">
                <a:extLst>
                  <a:ext uri="{FF2B5EF4-FFF2-40B4-BE49-F238E27FC236}">
                    <a16:creationId xmlns:a16="http://schemas.microsoft.com/office/drawing/2014/main" id="{7B10B692-4DBC-ECFD-5E3F-E8073B3D4BA8}"/>
                  </a:ext>
                </a:extLst>
              </p:cNvPr>
              <p:cNvPicPr/>
              <p:nvPr/>
            </p:nvPicPr>
            <p:blipFill>
              <a:blip r:embed="rId3"/>
              <a:stretch>
                <a:fillRect/>
              </a:stretch>
            </p:blipFill>
            <p:spPr>
              <a:xfrm>
                <a:off x="1525680" y="1533600"/>
                <a:ext cx="9448920" cy="1977480"/>
              </a:xfrm>
              <a:prstGeom prst="rect">
                <a:avLst/>
              </a:prstGeom>
            </p:spPr>
          </p:pic>
        </mc:Fallback>
      </mc:AlternateContent>
    </p:spTree>
    <p:extLst>
      <p:ext uri="{BB962C8B-B14F-4D97-AF65-F5344CB8AC3E}">
        <p14:creationId xmlns:p14="http://schemas.microsoft.com/office/powerpoint/2010/main" val="2148254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định</a:t>
            </a:r>
            <a:r>
              <a:rPr lang="en-US"/>
              <a:t> </a:t>
            </a:r>
            <a:r>
              <a:rPr lang="en-US" err="1"/>
              <a:t>danh</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78</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466297" y="1441557"/>
            <a:ext cx="11259403" cy="523220"/>
          </a:xfrm>
          <a:prstGeom prst="rect">
            <a:avLst/>
          </a:prstGeom>
          <a:noFill/>
        </p:spPr>
        <p:txBody>
          <a:bodyPr wrap="square" rtlCol="0">
            <a:spAutoFit/>
          </a:bodyPr>
          <a:lstStyle/>
          <a:p>
            <a:r>
              <a:rPr lang="en-US" sz="2800"/>
              <a:t>Gasoline consumption/Distance ~ </a:t>
            </a:r>
            <a:r>
              <a:rPr lang="en-US" sz="2800">
                <a:solidFill>
                  <a:srgbClr val="C00000"/>
                </a:solidFill>
              </a:rPr>
              <a:t>Car Make </a:t>
            </a:r>
            <a:endParaRPr lang="en-US" sz="2800"/>
          </a:p>
        </p:txBody>
      </p:sp>
      <p:sp>
        <p:nvSpPr>
          <p:cNvPr id="7" name="TextBox 6">
            <a:extLst>
              <a:ext uri="{FF2B5EF4-FFF2-40B4-BE49-F238E27FC236}">
                <a16:creationId xmlns:a16="http://schemas.microsoft.com/office/drawing/2014/main" id="{C6E7DA8B-F1A9-7F90-DC41-A18D4001E1E7}"/>
              </a:ext>
            </a:extLst>
          </p:cNvPr>
          <p:cNvSpPr txBox="1"/>
          <p:nvPr/>
        </p:nvSpPr>
        <p:spPr>
          <a:xfrm>
            <a:off x="466297" y="2044061"/>
            <a:ext cx="11259403" cy="1384995"/>
          </a:xfrm>
          <a:prstGeom prst="rect">
            <a:avLst/>
          </a:prstGeom>
          <a:noFill/>
        </p:spPr>
        <p:txBody>
          <a:bodyPr wrap="square" rtlCol="0">
            <a:spAutoFit/>
          </a:bodyPr>
          <a:lstStyle/>
          <a:p>
            <a:r>
              <a:rPr lang="en-US" sz="2800" err="1"/>
              <a:t>Biến</a:t>
            </a:r>
            <a:r>
              <a:rPr lang="en-US" sz="2800"/>
              <a:t> </a:t>
            </a:r>
            <a:r>
              <a:rPr lang="en-US" sz="2800" err="1"/>
              <a:t>giả</a:t>
            </a:r>
            <a:r>
              <a:rPr lang="en-US" sz="2800"/>
              <a:t> - Dummy variables (Toyota, </a:t>
            </a:r>
            <a:r>
              <a:rPr lang="en-US" sz="2800" err="1"/>
              <a:t>VinFast</a:t>
            </a:r>
            <a:r>
              <a:rPr lang="en-US" sz="2800"/>
              <a:t>, Mercedes)</a:t>
            </a:r>
          </a:p>
          <a:p>
            <a:endParaRPr lang="en-US" sz="2800"/>
          </a:p>
          <a:p>
            <a:endParaRPr lang="en-US" sz="28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2391768" y="3879697"/>
                <a:ext cx="6974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m:oMathPara>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2391768" y="3879697"/>
                <a:ext cx="6974007"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239919" y="5018856"/>
                <a:ext cx="3144723" cy="523220"/>
              </a:xfrm>
              <a:prstGeom prst="rect">
                <a:avLst/>
              </a:prstGeom>
              <a:noFill/>
            </p:spPr>
            <p:txBody>
              <a:bodyPr wrap="square">
                <a:spAutoFit/>
              </a:bodyPr>
              <a:lstStyle/>
              <a:p>
                <a:r>
                  <a:rPr lang="en-US" sz="2800" b="0"/>
                  <a:t>Toyota: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239919" y="5018856"/>
                <a:ext cx="3144723" cy="523220"/>
              </a:xfrm>
              <a:prstGeom prst="rect">
                <a:avLst/>
              </a:prstGeom>
              <a:blipFill>
                <a:blip r:embed="rId3"/>
                <a:stretch>
                  <a:fillRect l="-3876"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A8F885-DC51-B3E2-5F92-292B93C14D56}"/>
                  </a:ext>
                </a:extLst>
              </p:cNvPr>
              <p:cNvSpPr txBox="1"/>
              <p:nvPr/>
            </p:nvSpPr>
            <p:spPr>
              <a:xfrm>
                <a:off x="-52392" y="2730578"/>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𝑉𝑖𝑛𝐹𝑎𝑠𝑡</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3" name="TextBox 12">
                <a:extLst>
                  <a:ext uri="{FF2B5EF4-FFF2-40B4-BE49-F238E27FC236}">
                    <a16:creationId xmlns:a16="http://schemas.microsoft.com/office/drawing/2014/main" id="{1DA8F885-DC51-B3E2-5F92-292B93C14D56}"/>
                  </a:ext>
                </a:extLst>
              </p:cNvPr>
              <p:cNvSpPr txBox="1">
                <a:spLocks noRot="1" noChangeAspect="1" noMove="1" noResize="1" noEditPoints="1" noAdjustHandles="1" noChangeArrowheads="1" noChangeShapeType="1" noTextEdit="1"/>
              </p:cNvSpPr>
              <p:nvPr/>
            </p:nvSpPr>
            <p:spPr>
              <a:xfrm>
                <a:off x="-52392" y="2730578"/>
                <a:ext cx="6093724" cy="10534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55A50B-A8EC-BC0F-59D4-BF6364884446}"/>
                  </a:ext>
                </a:extLst>
              </p:cNvPr>
              <p:cNvSpPr txBox="1"/>
              <p:nvPr/>
            </p:nvSpPr>
            <p:spPr>
              <a:xfrm>
                <a:off x="5055285" y="2631922"/>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𝑀𝑒𝑟𝑐𝑒𝑑𝑒𝑠</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4" name="TextBox 13">
                <a:extLst>
                  <a:ext uri="{FF2B5EF4-FFF2-40B4-BE49-F238E27FC236}">
                    <a16:creationId xmlns:a16="http://schemas.microsoft.com/office/drawing/2014/main" id="{DC55A50B-A8EC-BC0F-59D4-BF6364884446}"/>
                  </a:ext>
                </a:extLst>
              </p:cNvPr>
              <p:cNvSpPr txBox="1">
                <a:spLocks noRot="1" noChangeAspect="1" noMove="1" noResize="1" noEditPoints="1" noAdjustHandles="1" noChangeArrowheads="1" noChangeShapeType="1" noTextEdit="1"/>
              </p:cNvSpPr>
              <p:nvPr/>
            </p:nvSpPr>
            <p:spPr>
              <a:xfrm>
                <a:off x="5055285" y="2631922"/>
                <a:ext cx="6093724" cy="105349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91A0DA-E2CF-06CA-08DC-A01BE67BED56}"/>
                  </a:ext>
                </a:extLst>
              </p:cNvPr>
              <p:cNvSpPr txBox="1"/>
              <p:nvPr/>
            </p:nvSpPr>
            <p:spPr>
              <a:xfrm>
                <a:off x="3434090" y="5018856"/>
                <a:ext cx="3920371" cy="523220"/>
              </a:xfrm>
              <a:prstGeom prst="rect">
                <a:avLst/>
              </a:prstGeom>
              <a:noFill/>
            </p:spPr>
            <p:txBody>
              <a:bodyPr wrap="square">
                <a:spAutoFit/>
              </a:bodyPr>
              <a:lstStyle/>
              <a:p>
                <a:r>
                  <a:rPr lang="en-US" sz="2800" b="0"/>
                  <a:t>VinFast: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5" name="TextBox 14">
                <a:extLst>
                  <a:ext uri="{FF2B5EF4-FFF2-40B4-BE49-F238E27FC236}">
                    <a16:creationId xmlns:a16="http://schemas.microsoft.com/office/drawing/2014/main" id="{DB91A0DA-E2CF-06CA-08DC-A01BE67BED56}"/>
                  </a:ext>
                </a:extLst>
              </p:cNvPr>
              <p:cNvSpPr txBox="1">
                <a:spLocks noRot="1" noChangeAspect="1" noMove="1" noResize="1" noEditPoints="1" noAdjustHandles="1" noChangeArrowheads="1" noChangeShapeType="1" noTextEdit="1"/>
              </p:cNvSpPr>
              <p:nvPr/>
            </p:nvSpPr>
            <p:spPr>
              <a:xfrm>
                <a:off x="3434090" y="5018856"/>
                <a:ext cx="3920371" cy="523220"/>
              </a:xfrm>
              <a:prstGeom prst="rect">
                <a:avLst/>
              </a:prstGeom>
              <a:blipFill>
                <a:blip r:embed="rId6"/>
                <a:stretch>
                  <a:fillRect l="-3110"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B0ED58-D87E-274E-4439-4928B0D159B6}"/>
                  </a:ext>
                </a:extLst>
              </p:cNvPr>
              <p:cNvSpPr txBox="1"/>
              <p:nvPr/>
            </p:nvSpPr>
            <p:spPr>
              <a:xfrm>
                <a:off x="7403909" y="5018856"/>
                <a:ext cx="4499213" cy="523220"/>
              </a:xfrm>
              <a:prstGeom prst="rect">
                <a:avLst/>
              </a:prstGeom>
              <a:noFill/>
            </p:spPr>
            <p:txBody>
              <a:bodyPr wrap="square">
                <a:spAutoFit/>
              </a:bodyPr>
              <a:lstStyle/>
              <a:p>
                <a:r>
                  <a:rPr lang="en-US" sz="2800" b="0"/>
                  <a:t>Mercedes: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6" name="TextBox 15">
                <a:extLst>
                  <a:ext uri="{FF2B5EF4-FFF2-40B4-BE49-F238E27FC236}">
                    <a16:creationId xmlns:a16="http://schemas.microsoft.com/office/drawing/2014/main" id="{D0B0ED58-D87E-274E-4439-4928B0D159B6}"/>
                  </a:ext>
                </a:extLst>
              </p:cNvPr>
              <p:cNvSpPr txBox="1">
                <a:spLocks noRot="1" noChangeAspect="1" noMove="1" noResize="1" noEditPoints="1" noAdjustHandles="1" noChangeArrowheads="1" noChangeShapeType="1" noTextEdit="1"/>
              </p:cNvSpPr>
              <p:nvPr/>
            </p:nvSpPr>
            <p:spPr>
              <a:xfrm>
                <a:off x="7403909" y="5018856"/>
                <a:ext cx="4499213" cy="523220"/>
              </a:xfrm>
              <a:prstGeom prst="rect">
                <a:avLst/>
              </a:prstGeom>
              <a:blipFill>
                <a:blip r:embed="rId7"/>
                <a:stretch>
                  <a:fillRect l="-2846"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8761026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định</a:t>
            </a:r>
            <a:r>
              <a:rPr lang="en-US"/>
              <a:t> </a:t>
            </a:r>
            <a:r>
              <a:rPr lang="en-US" err="1"/>
              <a:t>danh</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79</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466297" y="1441557"/>
            <a:ext cx="11259403" cy="523220"/>
          </a:xfrm>
          <a:prstGeom prst="rect">
            <a:avLst/>
          </a:prstGeom>
          <a:noFill/>
        </p:spPr>
        <p:txBody>
          <a:bodyPr wrap="square" rtlCol="0">
            <a:spAutoFit/>
          </a:bodyPr>
          <a:lstStyle/>
          <a:p>
            <a:r>
              <a:rPr lang="en-US" sz="2800"/>
              <a:t>Gasoline consumption/Distance ~ </a:t>
            </a:r>
            <a:r>
              <a:rPr lang="en-US" sz="2800">
                <a:solidFill>
                  <a:srgbClr val="C00000"/>
                </a:solidFill>
              </a:rPr>
              <a:t>Car Make </a:t>
            </a:r>
            <a:endParaRPr lang="en-US" sz="2800"/>
          </a:p>
        </p:txBody>
      </p:sp>
      <p:sp>
        <p:nvSpPr>
          <p:cNvPr id="7" name="TextBox 6">
            <a:extLst>
              <a:ext uri="{FF2B5EF4-FFF2-40B4-BE49-F238E27FC236}">
                <a16:creationId xmlns:a16="http://schemas.microsoft.com/office/drawing/2014/main" id="{C6E7DA8B-F1A9-7F90-DC41-A18D4001E1E7}"/>
              </a:ext>
            </a:extLst>
          </p:cNvPr>
          <p:cNvSpPr txBox="1"/>
          <p:nvPr/>
        </p:nvSpPr>
        <p:spPr>
          <a:xfrm>
            <a:off x="466297" y="2044061"/>
            <a:ext cx="11259403" cy="1384995"/>
          </a:xfrm>
          <a:prstGeom prst="rect">
            <a:avLst/>
          </a:prstGeom>
          <a:noFill/>
        </p:spPr>
        <p:txBody>
          <a:bodyPr wrap="square" rtlCol="0">
            <a:spAutoFit/>
          </a:bodyPr>
          <a:lstStyle/>
          <a:p>
            <a:r>
              <a:rPr lang="en-US" sz="2800" err="1"/>
              <a:t>Biến</a:t>
            </a:r>
            <a:r>
              <a:rPr lang="en-US" sz="2800"/>
              <a:t> </a:t>
            </a:r>
            <a:r>
              <a:rPr lang="en-US" sz="2800" err="1"/>
              <a:t>giả</a:t>
            </a:r>
            <a:r>
              <a:rPr lang="en-US" sz="2800"/>
              <a:t> - Dummy variables (Toyota, </a:t>
            </a:r>
            <a:r>
              <a:rPr lang="en-US" sz="2800" err="1"/>
              <a:t>VinFast</a:t>
            </a:r>
            <a:r>
              <a:rPr lang="en-US" sz="2800"/>
              <a:t>, Mercedes)</a:t>
            </a:r>
          </a:p>
          <a:p>
            <a:endParaRPr lang="en-US" sz="2800"/>
          </a:p>
          <a:p>
            <a:endParaRPr lang="en-US" sz="28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2391768" y="3879697"/>
                <a:ext cx="6974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m:oMathPara>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2391768" y="3879697"/>
                <a:ext cx="6974007"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239919" y="5018856"/>
                <a:ext cx="3144723" cy="523220"/>
              </a:xfrm>
              <a:prstGeom prst="rect">
                <a:avLst/>
              </a:prstGeom>
              <a:noFill/>
            </p:spPr>
            <p:txBody>
              <a:bodyPr wrap="square">
                <a:spAutoFit/>
              </a:bodyPr>
              <a:lstStyle/>
              <a:p>
                <a:r>
                  <a:rPr lang="en-US" sz="2800" b="0"/>
                  <a:t>Toyota: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239919" y="5018856"/>
                <a:ext cx="3144723" cy="523220"/>
              </a:xfrm>
              <a:prstGeom prst="rect">
                <a:avLst/>
              </a:prstGeom>
              <a:blipFill>
                <a:blip r:embed="rId3"/>
                <a:stretch>
                  <a:fillRect l="-3876"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A8F885-DC51-B3E2-5F92-292B93C14D56}"/>
                  </a:ext>
                </a:extLst>
              </p:cNvPr>
              <p:cNvSpPr txBox="1"/>
              <p:nvPr/>
            </p:nvSpPr>
            <p:spPr>
              <a:xfrm>
                <a:off x="-52392" y="2730578"/>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𝑉𝑖𝑛𝐹𝑎𝑠𝑡</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3" name="TextBox 12">
                <a:extLst>
                  <a:ext uri="{FF2B5EF4-FFF2-40B4-BE49-F238E27FC236}">
                    <a16:creationId xmlns:a16="http://schemas.microsoft.com/office/drawing/2014/main" id="{1DA8F885-DC51-B3E2-5F92-292B93C14D56}"/>
                  </a:ext>
                </a:extLst>
              </p:cNvPr>
              <p:cNvSpPr txBox="1">
                <a:spLocks noRot="1" noChangeAspect="1" noMove="1" noResize="1" noEditPoints="1" noAdjustHandles="1" noChangeArrowheads="1" noChangeShapeType="1" noTextEdit="1"/>
              </p:cNvSpPr>
              <p:nvPr/>
            </p:nvSpPr>
            <p:spPr>
              <a:xfrm>
                <a:off x="-52392" y="2730578"/>
                <a:ext cx="6093724" cy="10534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55A50B-A8EC-BC0F-59D4-BF6364884446}"/>
                  </a:ext>
                </a:extLst>
              </p:cNvPr>
              <p:cNvSpPr txBox="1"/>
              <p:nvPr/>
            </p:nvSpPr>
            <p:spPr>
              <a:xfrm>
                <a:off x="5055285" y="2631922"/>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𝑀𝑒𝑟𝑐𝑒𝑑𝑒𝑠</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4" name="TextBox 13">
                <a:extLst>
                  <a:ext uri="{FF2B5EF4-FFF2-40B4-BE49-F238E27FC236}">
                    <a16:creationId xmlns:a16="http://schemas.microsoft.com/office/drawing/2014/main" id="{DC55A50B-A8EC-BC0F-59D4-BF6364884446}"/>
                  </a:ext>
                </a:extLst>
              </p:cNvPr>
              <p:cNvSpPr txBox="1">
                <a:spLocks noRot="1" noChangeAspect="1" noMove="1" noResize="1" noEditPoints="1" noAdjustHandles="1" noChangeArrowheads="1" noChangeShapeType="1" noTextEdit="1"/>
              </p:cNvSpPr>
              <p:nvPr/>
            </p:nvSpPr>
            <p:spPr>
              <a:xfrm>
                <a:off x="5055285" y="2631922"/>
                <a:ext cx="6093724" cy="105349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91A0DA-E2CF-06CA-08DC-A01BE67BED56}"/>
                  </a:ext>
                </a:extLst>
              </p:cNvPr>
              <p:cNvSpPr txBox="1"/>
              <p:nvPr/>
            </p:nvSpPr>
            <p:spPr>
              <a:xfrm>
                <a:off x="3434090" y="5018856"/>
                <a:ext cx="3920371" cy="523220"/>
              </a:xfrm>
              <a:prstGeom prst="rect">
                <a:avLst/>
              </a:prstGeom>
              <a:noFill/>
            </p:spPr>
            <p:txBody>
              <a:bodyPr wrap="square">
                <a:spAutoFit/>
              </a:bodyPr>
              <a:lstStyle/>
              <a:p>
                <a:r>
                  <a:rPr lang="en-US" sz="2800" b="0"/>
                  <a:t>VinFast: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5" name="TextBox 14">
                <a:extLst>
                  <a:ext uri="{FF2B5EF4-FFF2-40B4-BE49-F238E27FC236}">
                    <a16:creationId xmlns:a16="http://schemas.microsoft.com/office/drawing/2014/main" id="{DB91A0DA-E2CF-06CA-08DC-A01BE67BED56}"/>
                  </a:ext>
                </a:extLst>
              </p:cNvPr>
              <p:cNvSpPr txBox="1">
                <a:spLocks noRot="1" noChangeAspect="1" noMove="1" noResize="1" noEditPoints="1" noAdjustHandles="1" noChangeArrowheads="1" noChangeShapeType="1" noTextEdit="1"/>
              </p:cNvSpPr>
              <p:nvPr/>
            </p:nvSpPr>
            <p:spPr>
              <a:xfrm>
                <a:off x="3434090" y="5018856"/>
                <a:ext cx="3920371" cy="523220"/>
              </a:xfrm>
              <a:prstGeom prst="rect">
                <a:avLst/>
              </a:prstGeom>
              <a:blipFill>
                <a:blip r:embed="rId6"/>
                <a:stretch>
                  <a:fillRect l="-3110"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B0ED58-D87E-274E-4439-4928B0D159B6}"/>
                  </a:ext>
                </a:extLst>
              </p:cNvPr>
              <p:cNvSpPr txBox="1"/>
              <p:nvPr/>
            </p:nvSpPr>
            <p:spPr>
              <a:xfrm>
                <a:off x="7403909" y="5018856"/>
                <a:ext cx="4499213" cy="523220"/>
              </a:xfrm>
              <a:prstGeom prst="rect">
                <a:avLst/>
              </a:prstGeom>
              <a:noFill/>
            </p:spPr>
            <p:txBody>
              <a:bodyPr wrap="square">
                <a:spAutoFit/>
              </a:bodyPr>
              <a:lstStyle/>
              <a:p>
                <a:r>
                  <a:rPr lang="en-US" sz="2800" b="0"/>
                  <a:t>Mercedes: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6" name="TextBox 15">
                <a:extLst>
                  <a:ext uri="{FF2B5EF4-FFF2-40B4-BE49-F238E27FC236}">
                    <a16:creationId xmlns:a16="http://schemas.microsoft.com/office/drawing/2014/main" id="{D0B0ED58-D87E-274E-4439-4928B0D159B6}"/>
                  </a:ext>
                </a:extLst>
              </p:cNvPr>
              <p:cNvSpPr txBox="1">
                <a:spLocks noRot="1" noChangeAspect="1" noMove="1" noResize="1" noEditPoints="1" noAdjustHandles="1" noChangeArrowheads="1" noChangeShapeType="1" noTextEdit="1"/>
              </p:cNvSpPr>
              <p:nvPr/>
            </p:nvSpPr>
            <p:spPr>
              <a:xfrm>
                <a:off x="7403909" y="5018856"/>
                <a:ext cx="4499213" cy="523220"/>
              </a:xfrm>
              <a:prstGeom prst="rect">
                <a:avLst/>
              </a:prstGeom>
              <a:blipFill>
                <a:blip r:embed="rId7"/>
                <a:stretch>
                  <a:fillRect l="-2846" t="-10465" b="-3255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CD4082-1409-BD20-54FA-672703144417}"/>
              </a:ext>
            </a:extLst>
          </p:cNvPr>
          <p:cNvSpPr txBox="1"/>
          <p:nvPr/>
        </p:nvSpPr>
        <p:spPr>
          <a:xfrm>
            <a:off x="10464589" y="4499690"/>
            <a:ext cx="1519134" cy="630942"/>
          </a:xfrm>
          <a:prstGeom prst="rect">
            <a:avLst/>
          </a:prstGeom>
          <a:noFill/>
        </p:spPr>
        <p:txBody>
          <a:bodyPr wrap="none" rtlCol="0" anchor="ctr" anchorCtr="1">
            <a:spAutoFit/>
          </a:bodyPr>
          <a:lstStyle/>
          <a:p>
            <a:pPr algn="ctr"/>
            <a:r>
              <a:rPr lang="en-US" sz="3500">
                <a:solidFill>
                  <a:srgbClr val="FF0000"/>
                </a:solidFill>
              </a:rPr>
              <a:t>ANOVA</a:t>
            </a:r>
          </a:p>
        </p:txBody>
      </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B984EA3-F7E7-F5A2-E068-3F0FDE03FBAE}"/>
                  </a:ext>
                </a:extLst>
              </p14:cNvPr>
              <p14:cNvContentPartPr/>
              <p14:nvPr/>
            </p14:nvContentPartPr>
            <p14:xfrm>
              <a:off x="10284120" y="4122000"/>
              <a:ext cx="1822320" cy="1166760"/>
            </p14:xfrm>
          </p:contentPart>
        </mc:Choice>
        <mc:Fallback xmlns="">
          <p:pic>
            <p:nvPicPr>
              <p:cNvPr id="8" name="Ink 7">
                <a:extLst>
                  <a:ext uri="{FF2B5EF4-FFF2-40B4-BE49-F238E27FC236}">
                    <a16:creationId xmlns:a16="http://schemas.microsoft.com/office/drawing/2014/main" id="{1B984EA3-F7E7-F5A2-E068-3F0FDE03FBAE}"/>
                  </a:ext>
                </a:extLst>
              </p:cNvPr>
              <p:cNvPicPr/>
              <p:nvPr/>
            </p:nvPicPr>
            <p:blipFill>
              <a:blip r:embed="rId9"/>
              <a:stretch>
                <a:fillRect/>
              </a:stretch>
            </p:blipFill>
            <p:spPr>
              <a:xfrm>
                <a:off x="10274760" y="4112640"/>
                <a:ext cx="1841040" cy="1185480"/>
              </a:xfrm>
              <a:prstGeom prst="rect">
                <a:avLst/>
              </a:prstGeom>
            </p:spPr>
          </p:pic>
        </mc:Fallback>
      </mc:AlternateContent>
    </p:spTree>
    <p:extLst>
      <p:ext uri="{BB962C8B-B14F-4D97-AF65-F5344CB8AC3E}">
        <p14:creationId xmlns:p14="http://schemas.microsoft.com/office/powerpoint/2010/main" val="214091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8</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a:blip r:embed="rId2"/>
          <a:stretch>
            <a:fillRect/>
          </a:stretch>
        </p:blipFill>
        <p:spPr>
          <a:xfrm>
            <a:off x="426842" y="1137485"/>
            <a:ext cx="10926958" cy="3203796"/>
          </a:xfrm>
          <a:prstGeom prst="rect">
            <a:avLst/>
          </a:prstGeom>
        </p:spPr>
      </p:pic>
    </p:spTree>
    <p:extLst>
      <p:ext uri="{BB962C8B-B14F-4D97-AF65-F5344CB8AC3E}">
        <p14:creationId xmlns:p14="http://schemas.microsoft.com/office/powerpoint/2010/main" val="871679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bội</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80</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9F656B-F29D-62E4-D98D-BED3C441730A}"/>
                  </a:ext>
                </a:extLst>
              </p:cNvPr>
              <p:cNvSpPr txBox="1"/>
              <p:nvPr/>
            </p:nvSpPr>
            <p:spPr>
              <a:xfrm>
                <a:off x="1191490" y="1647392"/>
                <a:ext cx="9809018" cy="1826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𝑌</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𝛼</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𝛽</m:t>
                          </m:r>
                        </m:e>
                        <m:sub>
                          <m:r>
                            <a:rPr lang="en-US" sz="3600" b="0" i="1" smtClean="0">
                              <a:latin typeface="Cambria Math" panose="02040503050406030204" pitchFamily="18" charset="0"/>
                            </a:rPr>
                            <m:t>1</m:t>
                          </m:r>
                        </m:sub>
                      </m:s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i="1">
                          <a:latin typeface="Cambria Math" panose="02040503050406030204" pitchFamily="18" charset="0"/>
                        </a:rPr>
                        <m:t>+</m:t>
                      </m:r>
                      <m:sSub>
                        <m:sSubPr>
                          <m:ctrlPr>
                            <a:rPr lang="en-US" sz="3600" i="1" smtClean="0">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𝛽</m:t>
                          </m:r>
                        </m:e>
                        <m:sub>
                          <m:r>
                            <a:rPr lang="en-US" sz="3600" i="1">
                              <a:solidFill>
                                <a:srgbClr val="C00000"/>
                              </a:solidFill>
                              <a:latin typeface="Cambria Math" panose="02040503050406030204" pitchFamily="18" charset="0"/>
                            </a:rPr>
                            <m:t>1</m:t>
                          </m:r>
                        </m:sub>
                      </m:sSub>
                      <m:sSubSup>
                        <m:sSubSupPr>
                          <m:ctrlPr>
                            <a:rPr lang="en-US" sz="3600" b="0" i="1" smtClean="0">
                              <a:solidFill>
                                <a:srgbClr val="C00000"/>
                              </a:solidFill>
                              <a:latin typeface="Cambria Math" panose="02040503050406030204" pitchFamily="18" charset="0"/>
                            </a:rPr>
                          </m:ctrlPr>
                        </m:sSubSupPr>
                        <m:e>
                          <m:r>
                            <a:rPr lang="en-US" sz="3600" i="1">
                              <a:solidFill>
                                <a:srgbClr val="C00000"/>
                              </a:solidFill>
                              <a:latin typeface="Cambria Math" panose="02040503050406030204" pitchFamily="18" charset="0"/>
                            </a:rPr>
                            <m:t>𝑋</m:t>
                          </m:r>
                        </m:e>
                        <m:sub>
                          <m:r>
                            <a:rPr lang="en-US" sz="3600" i="1">
                              <a:solidFill>
                                <a:srgbClr val="C00000"/>
                              </a:solidFill>
                              <a:latin typeface="Cambria Math" panose="02040503050406030204" pitchFamily="18" charset="0"/>
                            </a:rPr>
                            <m:t>𝑖</m:t>
                          </m:r>
                          <m:r>
                            <a:rPr lang="en-US" sz="3600" i="1">
                              <a:solidFill>
                                <a:srgbClr val="C00000"/>
                              </a:solidFill>
                              <a:latin typeface="Cambria Math" panose="02040503050406030204" pitchFamily="18" charset="0"/>
                            </a:rPr>
                            <m:t>1</m:t>
                          </m:r>
                        </m:sub>
                        <m:sup>
                          <m:r>
                            <a:rPr lang="en-US" sz="3600" b="0" i="1" smtClean="0">
                              <a:solidFill>
                                <a:srgbClr val="C00000"/>
                              </a:solidFill>
                              <a:latin typeface="Cambria Math" panose="02040503050406030204" pitchFamily="18" charset="0"/>
                            </a:rPr>
                            <m:t>2</m:t>
                          </m:r>
                        </m:sup>
                      </m:sSubSup>
                      <m:r>
                        <a:rPr lang="en-US" sz="3600" b="0" i="1" smtClean="0">
                          <a:latin typeface="Cambria Math" panose="02040503050406030204" pitchFamily="18" charset="0"/>
                        </a:rPr>
                        <m:t>+</m:t>
                      </m:r>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𝛽</m:t>
                          </m:r>
                        </m:e>
                        <m:sub>
                          <m:r>
                            <a:rPr lang="en-US" sz="3600" b="0" i="1" smtClean="0">
                              <a:solidFill>
                                <a:srgbClr val="C00000"/>
                              </a:solidFill>
                              <a:latin typeface="Cambria Math" panose="02040503050406030204" pitchFamily="18" charset="0"/>
                            </a:rPr>
                            <m:t>2</m:t>
                          </m:r>
                        </m:sub>
                      </m:sSub>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𝑋</m:t>
                          </m:r>
                        </m:e>
                        <m:sub>
                          <m:r>
                            <a:rPr lang="en-US" sz="3600" b="0" i="1" smtClean="0">
                              <a:solidFill>
                                <a:srgbClr val="C00000"/>
                              </a:solidFill>
                              <a:latin typeface="Cambria Math" panose="02040503050406030204" pitchFamily="18" charset="0"/>
                            </a:rPr>
                            <m:t>𝑖</m:t>
                          </m:r>
                          <m:r>
                            <a:rPr lang="en-US" sz="3600" b="0" i="1" smtClean="0">
                              <a:solidFill>
                                <a:srgbClr val="C00000"/>
                              </a:solidFill>
                              <a:latin typeface="Cambria Math" panose="02040503050406030204" pitchFamily="18" charset="0"/>
                            </a:rPr>
                            <m:t>2</m:t>
                          </m:r>
                        </m:sub>
                      </m:sSub>
                      <m:r>
                        <a:rPr lang="en-US" sz="3600" b="0" i="1" smtClean="0">
                          <a:latin typeface="Cambria Math" panose="02040503050406030204" pitchFamily="18" charset="0"/>
                        </a:rPr>
                        <m:t>+…+</m:t>
                      </m:r>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𝛽</m:t>
                          </m:r>
                        </m:e>
                        <m:sub>
                          <m:r>
                            <a:rPr lang="en-US" sz="3600" b="0" i="1" smtClean="0">
                              <a:solidFill>
                                <a:srgbClr val="C00000"/>
                              </a:solidFill>
                              <a:latin typeface="Cambria Math" panose="02040503050406030204" pitchFamily="18" charset="0"/>
                            </a:rPr>
                            <m:t>𝑝</m:t>
                          </m:r>
                        </m:sub>
                      </m:sSub>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𝑋</m:t>
                          </m:r>
                        </m:e>
                        <m:sub>
                          <m:r>
                            <a:rPr lang="en-US" sz="3600" b="0" i="1" smtClean="0">
                              <a:solidFill>
                                <a:srgbClr val="C00000"/>
                              </a:solidFill>
                              <a:latin typeface="Cambria Math" panose="02040503050406030204" pitchFamily="18" charset="0"/>
                            </a:rPr>
                            <m:t>𝑖𝑝</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𝜖</m:t>
                          </m:r>
                        </m:e>
                        <m:sub>
                          <m:r>
                            <a:rPr lang="en-US" sz="3600" b="0" i="1" smtClean="0">
                              <a:latin typeface="Cambria Math" panose="02040503050406030204" pitchFamily="18" charset="0"/>
                            </a:rPr>
                            <m:t>𝑖</m:t>
                          </m:r>
                        </m:sub>
                      </m:sSub>
                    </m:oMath>
                  </m:oMathPara>
                </a14:m>
                <a:endParaRPr lang="en-US" sz="3600"/>
              </a:p>
              <a:p>
                <a:pPr marL="0"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𝜖</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𝑁</m:t>
                      </m:r>
                      <m:r>
                        <a:rPr lang="en-US" sz="3600" b="0" i="1" smtClean="0">
                          <a:latin typeface="Cambria Math" panose="02040503050406030204" pitchFamily="18" charset="0"/>
                        </a:rPr>
                        <m:t>(0,</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𝜎</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oMath>
                  </m:oMathPara>
                </a14:m>
                <a:endParaRPr lang="en-US" sz="3600"/>
              </a:p>
              <a:p>
                <a:endParaRPr lang="en-US" sz="3600"/>
              </a:p>
            </p:txBody>
          </p:sp>
        </mc:Choice>
        <mc:Fallback xmlns="">
          <p:sp>
            <p:nvSpPr>
              <p:cNvPr id="6" name="TextBox 5">
                <a:extLst>
                  <a:ext uri="{FF2B5EF4-FFF2-40B4-BE49-F238E27FC236}">
                    <a16:creationId xmlns:a16="http://schemas.microsoft.com/office/drawing/2014/main" id="{699F656B-F29D-62E4-D98D-BED3C441730A}"/>
                  </a:ext>
                </a:extLst>
              </p:cNvPr>
              <p:cNvSpPr txBox="1">
                <a:spLocks noRot="1" noChangeAspect="1" noMove="1" noResize="1" noEditPoints="1" noAdjustHandles="1" noChangeArrowheads="1" noChangeShapeType="1" noTextEdit="1"/>
              </p:cNvSpPr>
              <p:nvPr/>
            </p:nvSpPr>
            <p:spPr>
              <a:xfrm>
                <a:off x="1191490" y="1647392"/>
                <a:ext cx="9809018" cy="1826719"/>
              </a:xfrm>
              <a:prstGeom prst="rect">
                <a:avLst/>
              </a:prstGeom>
              <a:blipFill>
                <a:blip r:embed="rId2"/>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553E5E4-3682-A4FB-D2D2-3A507441F8A2}"/>
              </a:ext>
            </a:extLst>
          </p:cNvPr>
          <p:cNvSpPr txBox="1"/>
          <p:nvPr/>
        </p:nvSpPr>
        <p:spPr>
          <a:xfrm>
            <a:off x="504967" y="3059668"/>
            <a:ext cx="11259403" cy="2246769"/>
          </a:xfrm>
          <a:prstGeom prst="rect">
            <a:avLst/>
          </a:prstGeom>
          <a:noFill/>
        </p:spPr>
        <p:txBody>
          <a:bodyPr wrap="square" rtlCol="0">
            <a:spAutoFit/>
          </a:bodyPr>
          <a:lstStyle/>
          <a:p>
            <a:r>
              <a:rPr lang="en-US" sz="2800" err="1"/>
              <a:t>Ví</a:t>
            </a:r>
            <a:r>
              <a:rPr lang="en-US" sz="2800"/>
              <a:t> </a:t>
            </a:r>
            <a:r>
              <a:rPr lang="en-US" sz="2800" err="1"/>
              <a:t>dụ</a:t>
            </a:r>
            <a:r>
              <a:rPr lang="en-US" sz="2800"/>
              <a:t>:</a:t>
            </a:r>
            <a:br>
              <a:rPr lang="en-US" sz="2800"/>
            </a:br>
            <a:br>
              <a:rPr lang="en-US" sz="2800"/>
            </a:br>
            <a:r>
              <a:rPr lang="en-US" sz="2800"/>
              <a:t>Gasoline consumption/Distance ~ Car Age + Driver Age + # of breaks per minute + Driver gender + Car Make + ….</a:t>
            </a:r>
          </a:p>
          <a:p>
            <a:endParaRPr lang="en-US" sz="2800"/>
          </a:p>
        </p:txBody>
      </p:sp>
      <p:sp>
        <p:nvSpPr>
          <p:cNvPr id="14" name="TextBox 13">
            <a:extLst>
              <a:ext uri="{FF2B5EF4-FFF2-40B4-BE49-F238E27FC236}">
                <a16:creationId xmlns:a16="http://schemas.microsoft.com/office/drawing/2014/main" id="{45CA92C2-11A0-3B80-89DB-F31E81434E4B}"/>
              </a:ext>
            </a:extLst>
          </p:cNvPr>
          <p:cNvSpPr txBox="1"/>
          <p:nvPr/>
        </p:nvSpPr>
        <p:spPr>
          <a:xfrm>
            <a:off x="3068366" y="5210608"/>
            <a:ext cx="6055265" cy="523220"/>
          </a:xfrm>
          <a:prstGeom prst="rect">
            <a:avLst/>
          </a:prstGeom>
          <a:noFill/>
        </p:spPr>
        <p:txBody>
          <a:bodyPr wrap="square" rtlCol="0">
            <a:spAutoFit/>
          </a:bodyPr>
          <a:lstStyle/>
          <a:p>
            <a:pPr algn="ctr"/>
            <a:r>
              <a:rPr lang="en-US" sz="2800" err="1">
                <a:solidFill>
                  <a:srgbClr val="C00000"/>
                </a:solidFill>
              </a:rPr>
              <a:t>Mô</a:t>
            </a:r>
            <a:r>
              <a:rPr lang="en-US" sz="2800">
                <a:solidFill>
                  <a:srgbClr val="C00000"/>
                </a:solidFill>
              </a:rPr>
              <a:t> </a:t>
            </a:r>
            <a:r>
              <a:rPr lang="en-US" sz="2800" err="1">
                <a:solidFill>
                  <a:srgbClr val="C00000"/>
                </a:solidFill>
              </a:rPr>
              <a:t>hình</a:t>
            </a:r>
            <a:r>
              <a:rPr lang="en-US" sz="2800">
                <a:solidFill>
                  <a:srgbClr val="C00000"/>
                </a:solidFill>
              </a:rPr>
              <a:t> </a:t>
            </a:r>
            <a:r>
              <a:rPr lang="en-US" sz="2800" err="1">
                <a:solidFill>
                  <a:srgbClr val="C00000"/>
                </a:solidFill>
              </a:rPr>
              <a:t>càng</a:t>
            </a:r>
            <a:r>
              <a:rPr lang="en-US" sz="2800">
                <a:solidFill>
                  <a:srgbClr val="C00000"/>
                </a:solidFill>
              </a:rPr>
              <a:t> </a:t>
            </a:r>
            <a:r>
              <a:rPr lang="en-US" sz="2800" err="1">
                <a:solidFill>
                  <a:srgbClr val="C00000"/>
                </a:solidFill>
              </a:rPr>
              <a:t>phức</a:t>
            </a:r>
            <a:r>
              <a:rPr lang="en-US" sz="2800">
                <a:solidFill>
                  <a:srgbClr val="C00000"/>
                </a:solidFill>
              </a:rPr>
              <a:t> </a:t>
            </a:r>
            <a:r>
              <a:rPr lang="en-US" sz="2800" err="1">
                <a:solidFill>
                  <a:srgbClr val="C00000"/>
                </a:solidFill>
              </a:rPr>
              <a:t>tạp</a:t>
            </a:r>
            <a:r>
              <a:rPr lang="en-US" sz="2800">
                <a:solidFill>
                  <a:srgbClr val="C00000"/>
                </a:solidFill>
              </a:rPr>
              <a:t> </a:t>
            </a:r>
            <a:r>
              <a:rPr lang="en-US" sz="2800" err="1">
                <a:solidFill>
                  <a:srgbClr val="C00000"/>
                </a:solidFill>
              </a:rPr>
              <a:t>càng</a:t>
            </a:r>
            <a:r>
              <a:rPr lang="en-US" sz="2800">
                <a:solidFill>
                  <a:srgbClr val="C00000"/>
                </a:solidFill>
              </a:rPr>
              <a:t> </a:t>
            </a:r>
            <a:r>
              <a:rPr lang="en-US" sz="2800" err="1">
                <a:solidFill>
                  <a:srgbClr val="C00000"/>
                </a:solidFill>
              </a:rPr>
              <a:t>tốt</a:t>
            </a:r>
            <a:r>
              <a:rPr lang="en-US" sz="2800">
                <a:solidFill>
                  <a:srgbClr val="C00000"/>
                </a:solidFill>
              </a:rPr>
              <a: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A4546682-600F-691D-147E-BD883DB34D99}"/>
                  </a:ext>
                </a:extLst>
              </p14:cNvPr>
              <p14:cNvContentPartPr/>
              <p14:nvPr/>
            </p14:nvContentPartPr>
            <p14:xfrm>
              <a:off x="806040" y="16200"/>
              <a:ext cx="10848600" cy="6752880"/>
            </p14:xfrm>
          </p:contentPart>
        </mc:Choice>
        <mc:Fallback xmlns="">
          <p:pic>
            <p:nvPicPr>
              <p:cNvPr id="3" name="Ink 2">
                <a:extLst>
                  <a:ext uri="{FF2B5EF4-FFF2-40B4-BE49-F238E27FC236}">
                    <a16:creationId xmlns:a16="http://schemas.microsoft.com/office/drawing/2014/main" id="{A4546682-600F-691D-147E-BD883DB34D99}"/>
                  </a:ext>
                </a:extLst>
              </p:cNvPr>
              <p:cNvPicPr/>
              <p:nvPr/>
            </p:nvPicPr>
            <p:blipFill>
              <a:blip r:embed="rId4"/>
              <a:stretch>
                <a:fillRect/>
              </a:stretch>
            </p:blipFill>
            <p:spPr>
              <a:xfrm>
                <a:off x="796680" y="6840"/>
                <a:ext cx="10867320" cy="6771600"/>
              </a:xfrm>
              <a:prstGeom prst="rect">
                <a:avLst/>
              </a:prstGeom>
            </p:spPr>
          </p:pic>
        </mc:Fallback>
      </mc:AlternateContent>
    </p:spTree>
    <p:extLst>
      <p:ext uri="{BB962C8B-B14F-4D97-AF65-F5344CB8AC3E}">
        <p14:creationId xmlns:p14="http://schemas.microsoft.com/office/powerpoint/2010/main" val="376941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a:xfrm>
            <a:off x="838200" y="365126"/>
            <a:ext cx="10515600" cy="1402714"/>
          </a:xfrm>
        </p:spPr>
        <p:txBody>
          <a:bodyPr>
            <a:normAutofit/>
          </a:bodyPr>
          <a:lstStyle/>
          <a:p>
            <a:r>
              <a:rPr lang="en-US" err="1"/>
              <a:t>Tương</a:t>
            </a:r>
            <a:r>
              <a:rPr lang="en-US"/>
              <a:t> </a:t>
            </a:r>
            <a:r>
              <a:rPr lang="en-US" err="1"/>
              <a:t>quan</a:t>
            </a:r>
            <a:r>
              <a:rPr lang="en-US"/>
              <a:t> </a:t>
            </a:r>
            <a:r>
              <a:rPr lang="en-US" err="1"/>
              <a:t>giữa</a:t>
            </a:r>
            <a:r>
              <a:rPr lang="en-US"/>
              <a:t> </a:t>
            </a:r>
            <a:r>
              <a:rPr lang="en-US" err="1"/>
              <a:t>các</a:t>
            </a:r>
            <a:r>
              <a:rPr lang="en-US"/>
              <a:t> </a:t>
            </a:r>
            <a:r>
              <a:rPr lang="en-US" err="1"/>
              <a:t>biến</a:t>
            </a:r>
            <a:r>
              <a:rPr lang="en-US"/>
              <a:t> </a:t>
            </a:r>
            <a:r>
              <a:rPr lang="en-US" err="1"/>
              <a:t>độc</a:t>
            </a:r>
            <a:r>
              <a:rPr lang="en-US"/>
              <a:t> </a:t>
            </a:r>
            <a:r>
              <a:rPr lang="en-US" err="1"/>
              <a:t>lập</a:t>
            </a:r>
            <a:br>
              <a:rPr lang="en-US"/>
            </a:br>
            <a:r>
              <a:rPr lang="en-US"/>
              <a:t>Multicollinearity</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81</a:t>
            </a:fld>
            <a:endParaRPr lang="en-US"/>
          </a:p>
        </p:txBody>
      </p:sp>
      <p:pic>
        <p:nvPicPr>
          <p:cNvPr id="6" name="Picture 5">
            <a:extLst>
              <a:ext uri="{FF2B5EF4-FFF2-40B4-BE49-F238E27FC236}">
                <a16:creationId xmlns:a16="http://schemas.microsoft.com/office/drawing/2014/main" id="{F9B9E596-950C-CDD5-ADDC-D3F345A8C263}"/>
              </a:ext>
            </a:extLst>
          </p:cNvPr>
          <p:cNvPicPr>
            <a:picLocks noChangeAspect="1"/>
          </p:cNvPicPr>
          <p:nvPr/>
        </p:nvPicPr>
        <p:blipFill>
          <a:blip r:embed="rId2"/>
          <a:stretch>
            <a:fillRect/>
          </a:stretch>
        </p:blipFill>
        <p:spPr>
          <a:xfrm>
            <a:off x="4972836" y="1315454"/>
            <a:ext cx="5494496" cy="4732430"/>
          </a:xfrm>
          <a:prstGeom prst="rect">
            <a:avLst/>
          </a:prstGeom>
        </p:spPr>
      </p:pic>
      <p:sp>
        <p:nvSpPr>
          <p:cNvPr id="7" name="TextBox 6">
            <a:extLst>
              <a:ext uri="{FF2B5EF4-FFF2-40B4-BE49-F238E27FC236}">
                <a16:creationId xmlns:a16="http://schemas.microsoft.com/office/drawing/2014/main" id="{0DB939A3-2FA0-1B03-3777-7E16BC0E4761}"/>
              </a:ext>
            </a:extLst>
          </p:cNvPr>
          <p:cNvSpPr txBox="1"/>
          <p:nvPr/>
        </p:nvSpPr>
        <p:spPr>
          <a:xfrm>
            <a:off x="941696" y="3059668"/>
            <a:ext cx="4839344" cy="954107"/>
          </a:xfrm>
          <a:prstGeom prst="rect">
            <a:avLst/>
          </a:prstGeom>
          <a:noFill/>
        </p:spPr>
        <p:txBody>
          <a:bodyPr wrap="square" rtlCol="0">
            <a:spAutoFit/>
          </a:bodyPr>
          <a:lstStyle/>
          <a:p>
            <a:r>
              <a:rPr lang="en-US" sz="2800">
                <a:solidFill>
                  <a:srgbClr val="C00000"/>
                </a:solidFill>
              </a:rPr>
              <a:t>Variance Inflation Factor</a:t>
            </a:r>
          </a:p>
          <a:p>
            <a:r>
              <a:rPr lang="en-US" sz="2800">
                <a:solidFill>
                  <a:srgbClr val="C00000"/>
                </a:solidFill>
              </a:rPr>
              <a:t>(</a:t>
            </a:r>
            <a:r>
              <a:rPr lang="en-US" sz="2800" err="1">
                <a:solidFill>
                  <a:srgbClr val="C00000"/>
                </a:solidFill>
              </a:rPr>
              <a:t>Yếu</a:t>
            </a:r>
            <a:r>
              <a:rPr lang="en-US" sz="2800">
                <a:solidFill>
                  <a:srgbClr val="C00000"/>
                </a:solidFill>
              </a:rPr>
              <a:t> </a:t>
            </a:r>
            <a:r>
              <a:rPr lang="en-US" sz="2800" err="1">
                <a:solidFill>
                  <a:srgbClr val="C00000"/>
                </a:solidFill>
              </a:rPr>
              <a:t>tố</a:t>
            </a:r>
            <a:r>
              <a:rPr lang="en-US" sz="2800">
                <a:solidFill>
                  <a:srgbClr val="C00000"/>
                </a:solidFill>
              </a:rPr>
              <a:t> </a:t>
            </a:r>
            <a:r>
              <a:rPr lang="en-US" sz="2800" err="1">
                <a:solidFill>
                  <a:srgbClr val="C00000"/>
                </a:solidFill>
              </a:rPr>
              <a:t>lạm</a:t>
            </a:r>
            <a:r>
              <a:rPr lang="en-US" sz="2800">
                <a:solidFill>
                  <a:srgbClr val="C00000"/>
                </a:solidFill>
              </a:rPr>
              <a:t> </a:t>
            </a:r>
            <a:r>
              <a:rPr lang="en-US" sz="2800" err="1">
                <a:solidFill>
                  <a:srgbClr val="C00000"/>
                </a:solidFill>
              </a:rPr>
              <a:t>phát</a:t>
            </a:r>
            <a:r>
              <a:rPr lang="en-US" sz="2800">
                <a:solidFill>
                  <a:srgbClr val="C00000"/>
                </a:solidFill>
              </a:rPr>
              <a:t> </a:t>
            </a:r>
            <a:r>
              <a:rPr lang="en-US" sz="2800" err="1">
                <a:solidFill>
                  <a:srgbClr val="C00000"/>
                </a:solidFill>
              </a:rPr>
              <a:t>phương</a:t>
            </a:r>
            <a:r>
              <a:rPr lang="en-US" sz="2800">
                <a:solidFill>
                  <a:srgbClr val="C00000"/>
                </a:solidFill>
              </a:rPr>
              <a:t> </a:t>
            </a:r>
            <a:r>
              <a:rPr lang="en-US" sz="2800" err="1">
                <a:solidFill>
                  <a:srgbClr val="C00000"/>
                </a:solidFill>
              </a:rPr>
              <a:t>sai</a:t>
            </a:r>
            <a:r>
              <a:rPr lang="en-US" sz="2800">
                <a:solidFill>
                  <a:srgbClr val="C00000"/>
                </a:solidFill>
              </a:rPr>
              <a:t>)</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A389923-5995-0F0A-F36B-C919769742CF}"/>
                  </a:ext>
                </a:extLst>
              </p14:cNvPr>
              <p14:cNvContentPartPr/>
              <p14:nvPr/>
            </p14:nvContentPartPr>
            <p14:xfrm>
              <a:off x="428760" y="930600"/>
              <a:ext cx="11174760" cy="5117400"/>
            </p14:xfrm>
          </p:contentPart>
        </mc:Choice>
        <mc:Fallback xmlns="">
          <p:pic>
            <p:nvPicPr>
              <p:cNvPr id="3" name="Ink 2">
                <a:extLst>
                  <a:ext uri="{FF2B5EF4-FFF2-40B4-BE49-F238E27FC236}">
                    <a16:creationId xmlns:a16="http://schemas.microsoft.com/office/drawing/2014/main" id="{5A389923-5995-0F0A-F36B-C919769742CF}"/>
                  </a:ext>
                </a:extLst>
              </p:cNvPr>
              <p:cNvPicPr/>
              <p:nvPr/>
            </p:nvPicPr>
            <p:blipFill>
              <a:blip r:embed="rId4"/>
              <a:stretch>
                <a:fillRect/>
              </a:stretch>
            </p:blipFill>
            <p:spPr>
              <a:xfrm>
                <a:off x="419400" y="921240"/>
                <a:ext cx="11193480" cy="5136120"/>
              </a:xfrm>
              <a:prstGeom prst="rect">
                <a:avLst/>
              </a:prstGeom>
            </p:spPr>
          </p:pic>
        </mc:Fallback>
      </mc:AlternateContent>
    </p:spTree>
    <p:extLst>
      <p:ext uri="{BB962C8B-B14F-4D97-AF65-F5344CB8AC3E}">
        <p14:creationId xmlns:p14="http://schemas.microsoft.com/office/powerpoint/2010/main" val="39536109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Quá</a:t>
            </a:r>
            <a:r>
              <a:rPr lang="en-US"/>
              <a:t> </a:t>
            </a:r>
            <a:r>
              <a:rPr lang="en-US" err="1"/>
              <a:t>khớp</a:t>
            </a:r>
            <a:r>
              <a:rPr lang="en-US"/>
              <a:t> </a:t>
            </a:r>
            <a:r>
              <a:rPr lang="en-US" err="1"/>
              <a:t>hoặc</a:t>
            </a:r>
            <a:r>
              <a:rPr lang="en-US"/>
              <a:t> </a:t>
            </a:r>
            <a:r>
              <a:rPr lang="en-US" err="1"/>
              <a:t>thiếu</a:t>
            </a:r>
            <a:r>
              <a:rPr lang="en-US"/>
              <a:t> </a:t>
            </a:r>
            <a:r>
              <a:rPr lang="en-US" err="1"/>
              <a:t>khớp</a:t>
            </a:r>
            <a:r>
              <a:rPr lang="en-US"/>
              <a:t> </a:t>
            </a:r>
            <a:r>
              <a:rPr lang="en-US" err="1"/>
              <a:t>với</a:t>
            </a:r>
            <a:r>
              <a:rPr lang="en-US"/>
              <a:t> </a:t>
            </a:r>
            <a:r>
              <a:rPr lang="en-US" err="1"/>
              <a:t>số</a:t>
            </a:r>
            <a:r>
              <a:rPr lang="en-US"/>
              <a:t> </a:t>
            </a:r>
            <a:r>
              <a:rPr lang="en-US" err="1"/>
              <a:t>liệu</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82</a:t>
            </a:fld>
            <a:endParaRPr lang="en-US"/>
          </a:p>
        </p:txBody>
      </p:sp>
      <p:pic>
        <p:nvPicPr>
          <p:cNvPr id="8" name="Picture 7" descr="Graphical user interface, chart&#10;&#10;Description automatically generated with medium confidence">
            <a:extLst>
              <a:ext uri="{FF2B5EF4-FFF2-40B4-BE49-F238E27FC236}">
                <a16:creationId xmlns:a16="http://schemas.microsoft.com/office/drawing/2014/main" id="{F0FDDAEC-CE56-5A03-C14E-B67ED59682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0543" y="2406707"/>
            <a:ext cx="9269057" cy="3489248"/>
          </a:xfrm>
          <a:prstGeom prst="rect">
            <a:avLst/>
          </a:prstGeom>
        </p:spPr>
      </p:pic>
      <p:sp>
        <p:nvSpPr>
          <p:cNvPr id="3" name="TextBox 2">
            <a:extLst>
              <a:ext uri="{FF2B5EF4-FFF2-40B4-BE49-F238E27FC236}">
                <a16:creationId xmlns:a16="http://schemas.microsoft.com/office/drawing/2014/main" id="{7245BA10-1620-FD07-7D45-5F70B44A72BE}"/>
              </a:ext>
            </a:extLst>
          </p:cNvPr>
          <p:cNvSpPr txBox="1"/>
          <p:nvPr/>
        </p:nvSpPr>
        <p:spPr>
          <a:xfrm>
            <a:off x="8709447" y="1834658"/>
            <a:ext cx="3087228" cy="1815882"/>
          </a:xfrm>
          <a:prstGeom prst="rect">
            <a:avLst/>
          </a:prstGeom>
          <a:noFill/>
        </p:spPr>
        <p:txBody>
          <a:bodyPr wrap="square" rtlCol="0">
            <a:spAutoFit/>
          </a:bodyPr>
          <a:lstStyle/>
          <a:p>
            <a:pPr marL="457200" indent="-457200">
              <a:buFont typeface="Arial" panose="020B0604020202020204" pitchFamily="34" charset="0"/>
              <a:buChar char="•"/>
            </a:pPr>
            <a:r>
              <a:rPr lang="en-US" sz="2800">
                <a:solidFill>
                  <a:srgbClr val="C00000"/>
                </a:solidFill>
              </a:rPr>
              <a:t>Adjusted R</a:t>
            </a:r>
            <a:r>
              <a:rPr lang="en-US" sz="2800" baseline="30000">
                <a:solidFill>
                  <a:srgbClr val="C00000"/>
                </a:solidFill>
              </a:rPr>
              <a:t>2</a:t>
            </a:r>
          </a:p>
          <a:p>
            <a:pPr marL="457200" indent="-457200">
              <a:buFont typeface="Arial" panose="020B0604020202020204" pitchFamily="34" charset="0"/>
              <a:buChar char="•"/>
            </a:pPr>
            <a:r>
              <a:rPr lang="en-US" sz="2800">
                <a:solidFill>
                  <a:srgbClr val="C00000"/>
                </a:solidFill>
              </a:rPr>
              <a:t>AIC</a:t>
            </a:r>
          </a:p>
          <a:p>
            <a:pPr marL="457200" indent="-457200">
              <a:buFont typeface="Arial" panose="020B0604020202020204" pitchFamily="34" charset="0"/>
              <a:buChar char="•"/>
            </a:pPr>
            <a:r>
              <a:rPr lang="en-US" sz="2800">
                <a:solidFill>
                  <a:srgbClr val="C00000"/>
                </a:solidFill>
              </a:rPr>
              <a:t>BIC</a:t>
            </a:r>
          </a:p>
          <a:p>
            <a:pPr marL="457200" indent="-457200">
              <a:buFont typeface="Arial" panose="020B0604020202020204" pitchFamily="34" charset="0"/>
              <a:buChar char="•"/>
            </a:pPr>
            <a:r>
              <a:rPr lang="en-US" sz="2800">
                <a:solidFill>
                  <a:srgbClr val="C00000"/>
                </a:solidFill>
              </a:rPr>
              <a:t>Predictive power</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A68A610D-1D2B-350B-14B6-77B623B26C3B}"/>
                  </a:ext>
                </a:extLst>
              </p14:cNvPr>
              <p14:cNvContentPartPr/>
              <p14:nvPr/>
            </p14:nvContentPartPr>
            <p14:xfrm>
              <a:off x="1358280" y="1370520"/>
              <a:ext cx="10717920" cy="4854600"/>
            </p14:xfrm>
          </p:contentPart>
        </mc:Choice>
        <mc:Fallback xmlns="">
          <p:pic>
            <p:nvPicPr>
              <p:cNvPr id="6" name="Ink 5">
                <a:extLst>
                  <a:ext uri="{FF2B5EF4-FFF2-40B4-BE49-F238E27FC236}">
                    <a16:creationId xmlns:a16="http://schemas.microsoft.com/office/drawing/2014/main" id="{A68A610D-1D2B-350B-14B6-77B623B26C3B}"/>
                  </a:ext>
                </a:extLst>
              </p:cNvPr>
              <p:cNvPicPr/>
              <p:nvPr/>
            </p:nvPicPr>
            <p:blipFill>
              <a:blip r:embed="rId5"/>
              <a:stretch>
                <a:fillRect/>
              </a:stretch>
            </p:blipFill>
            <p:spPr>
              <a:xfrm>
                <a:off x="1348920" y="1361160"/>
                <a:ext cx="10736640" cy="4873320"/>
              </a:xfrm>
              <a:prstGeom prst="rect">
                <a:avLst/>
              </a:prstGeom>
            </p:spPr>
          </p:pic>
        </mc:Fallback>
      </mc:AlternateContent>
    </p:spTree>
    <p:extLst>
      <p:ext uri="{BB962C8B-B14F-4D97-AF65-F5344CB8AC3E}">
        <p14:creationId xmlns:p14="http://schemas.microsoft.com/office/powerpoint/2010/main" val="7459692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Các</a:t>
            </a:r>
            <a:r>
              <a:rPr lang="en-US"/>
              <a:t> </a:t>
            </a:r>
            <a:r>
              <a:rPr lang="en-US" err="1"/>
              <a:t>phương</a:t>
            </a:r>
            <a:r>
              <a:rPr lang="en-US"/>
              <a:t> </a:t>
            </a:r>
            <a:r>
              <a:rPr lang="en-US" err="1"/>
              <a:t>pháp</a:t>
            </a:r>
            <a:r>
              <a:rPr lang="en-US"/>
              <a:t> </a:t>
            </a:r>
            <a:r>
              <a:rPr lang="en-US" err="1"/>
              <a:t>nâng</a:t>
            </a:r>
            <a:r>
              <a:rPr lang="en-US"/>
              <a:t> </a:t>
            </a:r>
            <a:r>
              <a:rPr lang="en-US" err="1"/>
              <a:t>cao</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83</a:t>
            </a:fld>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E8815048-91C9-6C17-D384-DEC13C10A098}"/>
                  </a:ext>
                </a:extLst>
              </p14:cNvPr>
              <p14:cNvContentPartPr/>
              <p14:nvPr/>
            </p14:nvContentPartPr>
            <p14:xfrm>
              <a:off x="3434400" y="3125880"/>
              <a:ext cx="8512560" cy="2849760"/>
            </p14:xfrm>
          </p:contentPart>
        </mc:Choice>
        <mc:Fallback xmlns="">
          <p:pic>
            <p:nvPicPr>
              <p:cNvPr id="2" name="Ink 1">
                <a:extLst>
                  <a:ext uri="{FF2B5EF4-FFF2-40B4-BE49-F238E27FC236}">
                    <a16:creationId xmlns:a16="http://schemas.microsoft.com/office/drawing/2014/main" id="{E8815048-91C9-6C17-D384-DEC13C10A098}"/>
                  </a:ext>
                </a:extLst>
              </p:cNvPr>
              <p:cNvPicPr/>
              <p:nvPr/>
            </p:nvPicPr>
            <p:blipFill>
              <a:blip r:embed="rId3"/>
              <a:stretch>
                <a:fillRect/>
              </a:stretch>
            </p:blipFill>
            <p:spPr>
              <a:xfrm>
                <a:off x="3425040" y="3116520"/>
                <a:ext cx="8531280" cy="2868480"/>
              </a:xfrm>
              <a:prstGeom prst="rect">
                <a:avLst/>
              </a:prstGeom>
            </p:spPr>
          </p:pic>
        </mc:Fallback>
      </mc:AlternateContent>
    </p:spTree>
    <p:extLst>
      <p:ext uri="{BB962C8B-B14F-4D97-AF65-F5344CB8AC3E}">
        <p14:creationId xmlns:p14="http://schemas.microsoft.com/office/powerpoint/2010/main" val="30734424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AB5F-4A07-F730-E915-C77A104F9CA3}"/>
              </a:ext>
            </a:extLst>
          </p:cNvPr>
          <p:cNvSpPr>
            <a:spLocks noGrp="1"/>
          </p:cNvSpPr>
          <p:nvPr>
            <p:ph type="title"/>
          </p:nvPr>
        </p:nvSpPr>
        <p:spPr/>
        <p:txBody>
          <a:bodyPr/>
          <a:lstStyle/>
          <a:p>
            <a:r>
              <a:rPr lang="en-US" err="1"/>
              <a:t>Một</a:t>
            </a:r>
            <a:r>
              <a:rPr lang="en-US"/>
              <a:t> </a:t>
            </a:r>
            <a:r>
              <a:rPr lang="en-US" err="1"/>
              <a:t>số</a:t>
            </a:r>
            <a:r>
              <a:rPr lang="en-US"/>
              <a:t> </a:t>
            </a:r>
            <a:r>
              <a:rPr lang="en-US" err="1"/>
              <a:t>kỹ</a:t>
            </a:r>
            <a:r>
              <a:rPr lang="en-US"/>
              <a:t> </a:t>
            </a:r>
            <a:r>
              <a:rPr lang="en-US" err="1"/>
              <a:t>thuật</a:t>
            </a:r>
            <a:r>
              <a:rPr lang="en-US"/>
              <a:t> </a:t>
            </a:r>
            <a:r>
              <a:rPr lang="en-US" err="1"/>
              <a:t>định</a:t>
            </a:r>
            <a:r>
              <a:rPr lang="en-US"/>
              <a:t> </a:t>
            </a:r>
            <a:r>
              <a:rPr lang="en-US" err="1"/>
              <a:t>lượng</a:t>
            </a:r>
            <a:r>
              <a:rPr lang="en-US"/>
              <a:t> </a:t>
            </a:r>
            <a:r>
              <a:rPr lang="en-US" err="1"/>
              <a:t>khác</a:t>
            </a:r>
            <a:endParaRPr lang="en-GB"/>
          </a:p>
        </p:txBody>
      </p:sp>
      <p:sp>
        <p:nvSpPr>
          <p:cNvPr id="3" name="Content Placeholder 2">
            <a:extLst>
              <a:ext uri="{FF2B5EF4-FFF2-40B4-BE49-F238E27FC236}">
                <a16:creationId xmlns:a16="http://schemas.microsoft.com/office/drawing/2014/main" id="{31A2973E-8697-A67D-FB9A-0CADC9166238}"/>
              </a:ext>
            </a:extLst>
          </p:cNvPr>
          <p:cNvSpPr>
            <a:spLocks noGrp="1"/>
          </p:cNvSpPr>
          <p:nvPr>
            <p:ph idx="1"/>
          </p:nvPr>
        </p:nvSpPr>
        <p:spPr/>
        <p:txBody>
          <a:bodyPr/>
          <a:lstStyle/>
          <a:p>
            <a:pPr>
              <a:lnSpc>
                <a:spcPct val="100000"/>
              </a:lnSpc>
            </a:pPr>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(Generalized linear regression)</a:t>
            </a:r>
          </a:p>
          <a:p>
            <a:pPr>
              <a:lnSpc>
                <a:spcPct val="100000"/>
              </a:lnSpc>
            </a:pPr>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r>
              <a:rPr lang="en-US"/>
              <a:t> (Multilevel model/Mixed effects model)</a:t>
            </a:r>
          </a:p>
          <a:p>
            <a:pPr>
              <a:lnSpc>
                <a:spcPct val="100000"/>
              </a:lnSpc>
            </a:pPr>
            <a:r>
              <a:rPr lang="en-US" err="1"/>
              <a:t>Phân</a:t>
            </a:r>
            <a:r>
              <a:rPr lang="en-US"/>
              <a:t> </a:t>
            </a:r>
            <a:r>
              <a:rPr lang="en-US" err="1"/>
              <a:t>tích</a:t>
            </a:r>
            <a:r>
              <a:rPr lang="en-US"/>
              <a:t> </a:t>
            </a:r>
            <a:r>
              <a:rPr lang="en-US" err="1"/>
              <a:t>nhân</a:t>
            </a:r>
            <a:r>
              <a:rPr lang="en-US"/>
              <a:t> </a:t>
            </a:r>
            <a:r>
              <a:rPr lang="en-US" err="1"/>
              <a:t>tố</a:t>
            </a:r>
            <a:r>
              <a:rPr lang="en-US"/>
              <a:t> (Factor analysis)</a:t>
            </a:r>
          </a:p>
          <a:p>
            <a:pPr>
              <a:lnSpc>
                <a:spcPct val="100000"/>
              </a:lnSpc>
            </a:pPr>
            <a:r>
              <a:rPr lang="en-US" err="1"/>
              <a:t>Phân</a:t>
            </a:r>
            <a:r>
              <a:rPr lang="en-US"/>
              <a:t> </a:t>
            </a:r>
            <a:r>
              <a:rPr lang="en-US" err="1"/>
              <a:t>tích</a:t>
            </a:r>
            <a:r>
              <a:rPr lang="en-US"/>
              <a:t> </a:t>
            </a:r>
            <a:r>
              <a:rPr lang="en-US" err="1"/>
              <a:t>thành</a:t>
            </a:r>
            <a:r>
              <a:rPr lang="en-US"/>
              <a:t> </a:t>
            </a:r>
            <a:r>
              <a:rPr lang="en-US" err="1"/>
              <a:t>phần</a:t>
            </a:r>
            <a:r>
              <a:rPr lang="en-US"/>
              <a:t> </a:t>
            </a:r>
            <a:r>
              <a:rPr lang="en-US" err="1"/>
              <a:t>chính</a:t>
            </a:r>
            <a:r>
              <a:rPr lang="en-US"/>
              <a:t> (PCA - Principal component analysis)</a:t>
            </a:r>
          </a:p>
          <a:p>
            <a:pPr>
              <a:lnSpc>
                <a:spcPct val="100000"/>
              </a:lnSpc>
            </a:pPr>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r>
              <a:rPr lang="en-US"/>
              <a:t> (SEM – Structural equation model)</a:t>
            </a:r>
          </a:p>
          <a:p>
            <a:pPr>
              <a:lnSpc>
                <a:spcPct val="100000"/>
              </a:lnSpc>
            </a:pPr>
            <a:r>
              <a:rPr lang="en-US" err="1"/>
              <a:t>Thống</a:t>
            </a:r>
            <a:r>
              <a:rPr lang="en-US"/>
              <a:t> </a:t>
            </a:r>
            <a:r>
              <a:rPr lang="en-US" err="1"/>
              <a:t>kê</a:t>
            </a:r>
            <a:r>
              <a:rPr lang="en-US"/>
              <a:t> </a:t>
            </a:r>
            <a:r>
              <a:rPr lang="en-US" err="1"/>
              <a:t>không</a:t>
            </a:r>
            <a:r>
              <a:rPr lang="en-US"/>
              <a:t> </a:t>
            </a:r>
            <a:r>
              <a:rPr lang="en-US" err="1"/>
              <a:t>gian</a:t>
            </a:r>
            <a:r>
              <a:rPr lang="en-US"/>
              <a:t> (Spatial statistics)</a:t>
            </a:r>
          </a:p>
          <a:p>
            <a:pPr>
              <a:lnSpc>
                <a:spcPct val="100000"/>
              </a:lnSpc>
            </a:pPr>
            <a:r>
              <a:rPr lang="en-US"/>
              <a:t>…</a:t>
            </a:r>
          </a:p>
          <a:p>
            <a:endParaRPr lang="en-US"/>
          </a:p>
        </p:txBody>
      </p:sp>
      <p:sp>
        <p:nvSpPr>
          <p:cNvPr id="4" name="Footer Placeholder 3">
            <a:extLst>
              <a:ext uri="{FF2B5EF4-FFF2-40B4-BE49-F238E27FC236}">
                <a16:creationId xmlns:a16="http://schemas.microsoft.com/office/drawing/2014/main" id="{C4343792-41C4-EF98-6DA4-25C5FD28D1E2}"/>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EB4170F-89CC-42E1-D64E-AC363A2FE69A}"/>
              </a:ext>
            </a:extLst>
          </p:cNvPr>
          <p:cNvSpPr>
            <a:spLocks noGrp="1"/>
          </p:cNvSpPr>
          <p:nvPr>
            <p:ph type="sldNum" sz="quarter" idx="12"/>
          </p:nvPr>
        </p:nvSpPr>
        <p:spPr/>
        <p:txBody>
          <a:bodyPr/>
          <a:lstStyle/>
          <a:p>
            <a:fld id="{558478D3-4DD5-4D7B-8D8D-7EA87687E863}" type="slidenum">
              <a:rPr lang="en-US" smtClean="0"/>
              <a:pPr/>
              <a:t>84</a:t>
            </a:fld>
            <a:endParaRPr lang="en-US"/>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786AF04A-E551-75A5-2932-876C2E14C573}"/>
                  </a:ext>
                </a:extLst>
              </p14:cNvPr>
              <p14:cNvContentPartPr/>
              <p14:nvPr/>
            </p14:nvContentPartPr>
            <p14:xfrm>
              <a:off x="316080" y="1353240"/>
              <a:ext cx="10608840" cy="4789080"/>
            </p14:xfrm>
          </p:contentPart>
        </mc:Choice>
        <mc:Fallback xmlns="">
          <p:pic>
            <p:nvPicPr>
              <p:cNvPr id="6" name="Ink 5">
                <a:extLst>
                  <a:ext uri="{FF2B5EF4-FFF2-40B4-BE49-F238E27FC236}">
                    <a16:creationId xmlns:a16="http://schemas.microsoft.com/office/drawing/2014/main" id="{786AF04A-E551-75A5-2932-876C2E14C573}"/>
                  </a:ext>
                </a:extLst>
              </p:cNvPr>
              <p:cNvPicPr/>
              <p:nvPr/>
            </p:nvPicPr>
            <p:blipFill>
              <a:blip r:embed="rId3"/>
              <a:stretch>
                <a:fillRect/>
              </a:stretch>
            </p:blipFill>
            <p:spPr>
              <a:xfrm>
                <a:off x="306720" y="1343880"/>
                <a:ext cx="10627560" cy="4807800"/>
              </a:xfrm>
              <a:prstGeom prst="rect">
                <a:avLst/>
              </a:prstGeom>
            </p:spPr>
          </p:pic>
        </mc:Fallback>
      </mc:AlternateContent>
    </p:spTree>
    <p:extLst>
      <p:ext uri="{BB962C8B-B14F-4D97-AF65-F5344CB8AC3E}">
        <p14:creationId xmlns:p14="http://schemas.microsoft.com/office/powerpoint/2010/main" val="2023446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85</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2"/>
                <a:stretch>
                  <a:fillRect b="-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1846659"/>
              </a:xfrm>
              <a:prstGeom prst="rect">
                <a:avLst/>
              </a:prstGeom>
              <a:noFill/>
            </p:spPr>
            <p:txBody>
              <a:bodyPr wrap="square">
                <a:spAutoFit/>
              </a:bodyPr>
              <a:lstStyle/>
              <a:p>
                <a:r>
                  <a:rPr lang="en-US" sz="2400" err="1"/>
                  <a:t>Hồi</a:t>
                </a:r>
                <a:r>
                  <a:rPr lang="en-US" sz="2400"/>
                  <a:t>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rời</a:t>
                </a:r>
                <a:r>
                  <a:rPr lang="en-US" sz="2400"/>
                  <a:t> </a:t>
                </a:r>
                <a:r>
                  <a:rPr lang="en-US" sz="2400" err="1"/>
                  <a:t>rạc</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rời</a:t>
                </a:r>
                <a:r>
                  <a:rPr lang="en-US" sz="2400">
                    <a:solidFill>
                      <a:srgbClr val="FF0000"/>
                    </a:solidFill>
                  </a:rPr>
                  <a:t> </a:t>
                </a:r>
                <a:r>
                  <a:rPr lang="en-US" sz="2400" err="1">
                    <a:solidFill>
                      <a:srgbClr val="FF0000"/>
                    </a:solidFill>
                  </a:rPr>
                  <a:t>rạc</a:t>
                </a:r>
                <a:r>
                  <a:rPr lang="en-US" sz="2400">
                    <a:solidFill>
                      <a:srgbClr val="FF0000"/>
                    </a:solidFill>
                  </a:rPr>
                  <a:t>?</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1846659"/>
              </a:xfrm>
              <a:prstGeom prst="rect">
                <a:avLst/>
              </a:prstGeom>
              <a:blipFill>
                <a:blip r:embed="rId3"/>
                <a:stretch>
                  <a:fillRect l="-1148" t="-264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BC353AD8-665A-4191-7307-CF0AB3F2F240}"/>
                  </a:ext>
                </a:extLst>
              </p14:cNvPr>
              <p14:cNvContentPartPr/>
              <p14:nvPr/>
            </p14:nvContentPartPr>
            <p14:xfrm>
              <a:off x="704160" y="1828440"/>
              <a:ext cx="6874200" cy="2101320"/>
            </p14:xfrm>
          </p:contentPart>
        </mc:Choice>
        <mc:Fallback xmlns="">
          <p:pic>
            <p:nvPicPr>
              <p:cNvPr id="3" name="Ink 2">
                <a:extLst>
                  <a:ext uri="{FF2B5EF4-FFF2-40B4-BE49-F238E27FC236}">
                    <a16:creationId xmlns:a16="http://schemas.microsoft.com/office/drawing/2014/main" id="{BC353AD8-665A-4191-7307-CF0AB3F2F240}"/>
                  </a:ext>
                </a:extLst>
              </p:cNvPr>
              <p:cNvPicPr/>
              <p:nvPr/>
            </p:nvPicPr>
            <p:blipFill>
              <a:blip r:embed="rId5"/>
              <a:stretch>
                <a:fillRect/>
              </a:stretch>
            </p:blipFill>
            <p:spPr>
              <a:xfrm>
                <a:off x="694800" y="1819080"/>
                <a:ext cx="6892920" cy="2120040"/>
              </a:xfrm>
              <a:prstGeom prst="rect">
                <a:avLst/>
              </a:prstGeom>
            </p:spPr>
          </p:pic>
        </mc:Fallback>
      </mc:AlternateContent>
    </p:spTree>
    <p:extLst>
      <p:ext uri="{BB962C8B-B14F-4D97-AF65-F5344CB8AC3E}">
        <p14:creationId xmlns:p14="http://schemas.microsoft.com/office/powerpoint/2010/main" val="13754799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86</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2"/>
                <a:stretch>
                  <a:fillRect b="-827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F9669E6-4AAD-359C-2175-DF23EB367904}"/>
              </a:ext>
            </a:extLst>
          </p:cNvPr>
          <p:cNvPicPr>
            <a:picLocks noChangeAspect="1"/>
          </p:cNvPicPr>
          <p:nvPr/>
        </p:nvPicPr>
        <p:blipFill rotWithShape="1">
          <a:blip r:embed="rId3"/>
          <a:srcRect l="6228" r="7258"/>
          <a:stretch/>
        </p:blipFill>
        <p:spPr>
          <a:xfrm>
            <a:off x="7640320" y="1686979"/>
            <a:ext cx="3851681" cy="298464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3323987"/>
              </a:xfrm>
              <a:prstGeom prst="rect">
                <a:avLst/>
              </a:prstGeom>
              <a:noFill/>
            </p:spPr>
            <p:txBody>
              <a:bodyPr wrap="square">
                <a:spAutoFit/>
              </a:bodyPr>
              <a:lstStyle/>
              <a:p>
                <a:r>
                  <a:rPr lang="en-US" sz="2400" err="1"/>
                  <a:t>Hồi</a:t>
                </a:r>
                <a:r>
                  <a:rPr lang="en-US" sz="2400"/>
                  <a:t>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rời</a:t>
                </a:r>
                <a:r>
                  <a:rPr lang="en-US" sz="2400"/>
                  <a:t> </a:t>
                </a:r>
                <a:r>
                  <a:rPr lang="en-US" sz="2400" err="1"/>
                  <a:t>rạc</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rời</a:t>
                </a:r>
                <a:r>
                  <a:rPr lang="en-US" sz="2400">
                    <a:solidFill>
                      <a:srgbClr val="FF0000"/>
                    </a:solidFill>
                  </a:rPr>
                  <a:t> </a:t>
                </a:r>
                <a:r>
                  <a:rPr lang="en-US" sz="2400" err="1">
                    <a:solidFill>
                      <a:srgbClr val="FF0000"/>
                    </a:solidFill>
                  </a:rPr>
                  <a:t>rạc</a:t>
                </a:r>
                <a:r>
                  <a:rPr lang="en-US" sz="2400">
                    <a:solidFill>
                      <a:srgbClr val="FF0000"/>
                    </a:solidFill>
                  </a:rPr>
                  <a:t>?</a:t>
                </a:r>
              </a:p>
              <a:p>
                <a:pPr lvl="1"/>
                <a:r>
                  <a:rPr lang="en-US" sz="2400" err="1"/>
                  <a:t>Nhị</a:t>
                </a:r>
                <a:r>
                  <a:rPr lang="en-US" sz="2400"/>
                  <a:t> </a:t>
                </a:r>
                <a:r>
                  <a:rPr lang="en-US" sz="2400" err="1"/>
                  <a:t>phân</a:t>
                </a:r>
                <a:r>
                  <a:rPr lang="en-US" sz="2400"/>
                  <a:t> (Yes/No): </a:t>
                </a:r>
                <a:r>
                  <a:rPr lang="en-US" sz="2400" err="1"/>
                  <a:t>Hồi</a:t>
                </a:r>
                <a:r>
                  <a:rPr lang="en-US" sz="2400"/>
                  <a:t> </a:t>
                </a:r>
                <a:r>
                  <a:rPr lang="en-US" sz="2400" err="1"/>
                  <a:t>quy</a:t>
                </a:r>
                <a:r>
                  <a:rPr lang="en-US" sz="2400"/>
                  <a:t> Logistic (Logistic  regression)</a:t>
                </a:r>
              </a:p>
              <a:p>
                <a:pPr lvl="1"/>
                <a:r>
                  <a:rPr lang="en-US" sz="2400" err="1"/>
                  <a:t>Định</a:t>
                </a:r>
                <a:r>
                  <a:rPr lang="en-US" sz="2400"/>
                  <a:t> </a:t>
                </a:r>
                <a:r>
                  <a:rPr lang="en-US" sz="2400" err="1"/>
                  <a:t>danh</a:t>
                </a:r>
                <a:r>
                  <a:rPr lang="en-US" sz="2400"/>
                  <a:t>: Multinominal logistic regression</a:t>
                </a:r>
              </a:p>
              <a:p>
                <a:pPr lvl="1"/>
                <a:r>
                  <a:rPr lang="en-US" sz="2400" err="1"/>
                  <a:t>Thứ</a:t>
                </a:r>
                <a:r>
                  <a:rPr lang="en-US" sz="2400"/>
                  <a:t> </a:t>
                </a:r>
                <a:r>
                  <a:rPr lang="en-US" sz="2400" err="1"/>
                  <a:t>bậc</a:t>
                </a:r>
                <a:r>
                  <a:rPr lang="en-US" sz="2400"/>
                  <a:t>: Cumulative logistic regression</a:t>
                </a:r>
              </a:p>
              <a:p>
                <a:pPr lvl="1"/>
                <a:r>
                  <a:rPr lang="en-US" sz="2400" err="1"/>
                  <a:t>Biến</a:t>
                </a:r>
                <a:r>
                  <a:rPr lang="en-US" sz="2400"/>
                  <a:t> </a:t>
                </a:r>
                <a:r>
                  <a:rPr lang="en-US" sz="2400" err="1"/>
                  <a:t>đếm</a:t>
                </a:r>
                <a:r>
                  <a:rPr lang="en-US" sz="2400"/>
                  <a:t>: Poisson regression</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3323987"/>
              </a:xfrm>
              <a:prstGeom prst="rect">
                <a:avLst/>
              </a:prstGeom>
              <a:blipFill>
                <a:blip r:embed="rId4"/>
                <a:stretch>
                  <a:fillRect l="-1148" t="-1468"/>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F547A807-CC38-8FAD-837F-D98E40EC8501}"/>
                  </a:ext>
                </a:extLst>
              </p14:cNvPr>
              <p14:cNvContentPartPr/>
              <p14:nvPr/>
            </p14:nvContentPartPr>
            <p14:xfrm>
              <a:off x="173160" y="1778760"/>
              <a:ext cx="11667600" cy="4554000"/>
            </p14:xfrm>
          </p:contentPart>
        </mc:Choice>
        <mc:Fallback xmlns="">
          <p:pic>
            <p:nvPicPr>
              <p:cNvPr id="3" name="Ink 2">
                <a:extLst>
                  <a:ext uri="{FF2B5EF4-FFF2-40B4-BE49-F238E27FC236}">
                    <a16:creationId xmlns:a16="http://schemas.microsoft.com/office/drawing/2014/main" id="{F547A807-CC38-8FAD-837F-D98E40EC8501}"/>
                  </a:ext>
                </a:extLst>
              </p:cNvPr>
              <p:cNvPicPr/>
              <p:nvPr/>
            </p:nvPicPr>
            <p:blipFill>
              <a:blip r:embed="rId6"/>
              <a:stretch>
                <a:fillRect/>
              </a:stretch>
            </p:blipFill>
            <p:spPr>
              <a:xfrm>
                <a:off x="163800" y="1769400"/>
                <a:ext cx="11686320" cy="4572720"/>
              </a:xfrm>
              <a:prstGeom prst="rect">
                <a:avLst/>
              </a:prstGeom>
            </p:spPr>
          </p:pic>
        </mc:Fallback>
      </mc:AlternateContent>
    </p:spTree>
    <p:extLst>
      <p:ext uri="{BB962C8B-B14F-4D97-AF65-F5344CB8AC3E}">
        <p14:creationId xmlns:p14="http://schemas.microsoft.com/office/powerpoint/2010/main" val="26457095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87</a:t>
            </a:fld>
            <a:endParaRPr lang="en-US"/>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5DFB35B-D0DB-5907-DF99-7D21C04D9FF4}"/>
                  </a:ext>
                </a:extLst>
              </p14:cNvPr>
              <p14:cNvContentPartPr/>
              <p14:nvPr/>
            </p14:nvContentPartPr>
            <p14:xfrm>
              <a:off x="1317960" y="3017880"/>
              <a:ext cx="2041920" cy="1536120"/>
            </p14:xfrm>
          </p:contentPart>
        </mc:Choice>
        <mc:Fallback xmlns="">
          <p:pic>
            <p:nvPicPr>
              <p:cNvPr id="3" name="Ink 2">
                <a:extLst>
                  <a:ext uri="{FF2B5EF4-FFF2-40B4-BE49-F238E27FC236}">
                    <a16:creationId xmlns:a16="http://schemas.microsoft.com/office/drawing/2014/main" id="{95DFB35B-D0DB-5907-DF99-7D21C04D9FF4}"/>
                  </a:ext>
                </a:extLst>
              </p:cNvPr>
              <p:cNvPicPr/>
              <p:nvPr/>
            </p:nvPicPr>
            <p:blipFill>
              <a:blip r:embed="rId5"/>
              <a:stretch>
                <a:fillRect/>
              </a:stretch>
            </p:blipFill>
            <p:spPr>
              <a:xfrm>
                <a:off x="1308600" y="3008520"/>
                <a:ext cx="2060640" cy="1554840"/>
              </a:xfrm>
              <a:prstGeom prst="rect">
                <a:avLst/>
              </a:prstGeom>
            </p:spPr>
          </p:pic>
        </mc:Fallback>
      </mc:AlternateContent>
    </p:spTree>
    <p:extLst>
      <p:ext uri="{BB962C8B-B14F-4D97-AF65-F5344CB8AC3E}">
        <p14:creationId xmlns:p14="http://schemas.microsoft.com/office/powerpoint/2010/main" val="35129364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88</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sp>
        <p:nvSpPr>
          <p:cNvPr id="10" name="Title 1">
            <a:extLst>
              <a:ext uri="{FF2B5EF4-FFF2-40B4-BE49-F238E27FC236}">
                <a16:creationId xmlns:a16="http://schemas.microsoft.com/office/drawing/2014/main" id="{08FAD047-480D-C9E5-A374-B9AF93E94924}"/>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69F3C918-D2A6-6DB5-5717-E5F5C6B6B501}"/>
                  </a:ext>
                </a:extLst>
              </p14:cNvPr>
              <p14:cNvContentPartPr/>
              <p14:nvPr/>
            </p14:nvContentPartPr>
            <p14:xfrm>
              <a:off x="1406880" y="2965320"/>
              <a:ext cx="5777640" cy="1465200"/>
            </p14:xfrm>
          </p:contentPart>
        </mc:Choice>
        <mc:Fallback xmlns="">
          <p:pic>
            <p:nvPicPr>
              <p:cNvPr id="2" name="Ink 1">
                <a:extLst>
                  <a:ext uri="{FF2B5EF4-FFF2-40B4-BE49-F238E27FC236}">
                    <a16:creationId xmlns:a16="http://schemas.microsoft.com/office/drawing/2014/main" id="{69F3C918-D2A6-6DB5-5717-E5F5C6B6B501}"/>
                  </a:ext>
                </a:extLst>
              </p:cNvPr>
              <p:cNvPicPr/>
              <p:nvPr/>
            </p:nvPicPr>
            <p:blipFill>
              <a:blip r:embed="rId6"/>
              <a:stretch>
                <a:fillRect/>
              </a:stretch>
            </p:blipFill>
            <p:spPr>
              <a:xfrm>
                <a:off x="1397520" y="2955960"/>
                <a:ext cx="5796360" cy="1483920"/>
              </a:xfrm>
              <a:prstGeom prst="rect">
                <a:avLst/>
              </a:prstGeom>
            </p:spPr>
          </p:pic>
        </mc:Fallback>
      </mc:AlternateContent>
    </p:spTree>
    <p:extLst>
      <p:ext uri="{BB962C8B-B14F-4D97-AF65-F5344CB8AC3E}">
        <p14:creationId xmlns:p14="http://schemas.microsoft.com/office/powerpoint/2010/main" val="769477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89</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pic>
        <p:nvPicPr>
          <p:cNvPr id="13" name="Picture 12">
            <a:extLst>
              <a:ext uri="{FF2B5EF4-FFF2-40B4-BE49-F238E27FC236}">
                <a16:creationId xmlns:a16="http://schemas.microsoft.com/office/drawing/2014/main" id="{A7BEA8DA-65F5-6A3D-4AB6-4F056E8CA48D}"/>
              </a:ext>
            </a:extLst>
          </p:cNvPr>
          <p:cNvPicPr>
            <a:picLocks noChangeAspect="1"/>
          </p:cNvPicPr>
          <p:nvPr/>
        </p:nvPicPr>
        <p:blipFill>
          <a:blip r:embed="rId5"/>
          <a:stretch>
            <a:fillRect/>
          </a:stretch>
        </p:blipFill>
        <p:spPr>
          <a:xfrm>
            <a:off x="8362395" y="2048675"/>
            <a:ext cx="3072828" cy="2844000"/>
          </a:xfrm>
          <a:prstGeom prst="rect">
            <a:avLst/>
          </a:prstGeom>
        </p:spPr>
      </p:pic>
      <p:sp>
        <p:nvSpPr>
          <p:cNvPr id="10" name="Title 1">
            <a:extLst>
              <a:ext uri="{FF2B5EF4-FFF2-40B4-BE49-F238E27FC236}">
                <a16:creationId xmlns:a16="http://schemas.microsoft.com/office/drawing/2014/main" id="{004C661B-B59A-4F4A-9032-DCB26902AA1B}"/>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74542600-5520-7906-FD88-6A7F755BE4AC}"/>
                  </a:ext>
                </a:extLst>
              </p14:cNvPr>
              <p14:cNvContentPartPr/>
              <p14:nvPr/>
            </p14:nvContentPartPr>
            <p14:xfrm>
              <a:off x="1064160" y="1137240"/>
              <a:ext cx="10018080" cy="5822640"/>
            </p14:xfrm>
          </p:contentPart>
        </mc:Choice>
        <mc:Fallback xmlns="">
          <p:pic>
            <p:nvPicPr>
              <p:cNvPr id="2" name="Ink 1">
                <a:extLst>
                  <a:ext uri="{FF2B5EF4-FFF2-40B4-BE49-F238E27FC236}">
                    <a16:creationId xmlns:a16="http://schemas.microsoft.com/office/drawing/2014/main" id="{74542600-5520-7906-FD88-6A7F755BE4AC}"/>
                  </a:ext>
                </a:extLst>
              </p:cNvPr>
              <p:cNvPicPr/>
              <p:nvPr/>
            </p:nvPicPr>
            <p:blipFill>
              <a:blip r:embed="rId7"/>
              <a:stretch>
                <a:fillRect/>
              </a:stretch>
            </p:blipFill>
            <p:spPr>
              <a:xfrm>
                <a:off x="1054800" y="1127880"/>
                <a:ext cx="10036800" cy="5841360"/>
              </a:xfrm>
              <a:prstGeom prst="rect">
                <a:avLst/>
              </a:prstGeom>
            </p:spPr>
          </p:pic>
        </mc:Fallback>
      </mc:AlternateContent>
    </p:spTree>
    <p:extLst>
      <p:ext uri="{BB962C8B-B14F-4D97-AF65-F5344CB8AC3E}">
        <p14:creationId xmlns:p14="http://schemas.microsoft.com/office/powerpoint/2010/main" val="295013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9</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a:blip r:embed="rId2"/>
          <a:stretch>
            <a:fillRect/>
          </a:stretch>
        </p:blipFill>
        <p:spPr>
          <a:xfrm>
            <a:off x="426842" y="1137485"/>
            <a:ext cx="10926958" cy="3203796"/>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8880A2E-DD83-7899-A570-2F69FD46D30B}"/>
                  </a:ext>
                </a:extLst>
              </p14:cNvPr>
              <p14:cNvContentPartPr/>
              <p14:nvPr/>
            </p14:nvContentPartPr>
            <p14:xfrm>
              <a:off x="9982200" y="3719854"/>
              <a:ext cx="841320" cy="100440"/>
            </p14:xfrm>
          </p:contentPart>
        </mc:Choice>
        <mc:Fallback xmlns="">
          <p:pic>
            <p:nvPicPr>
              <p:cNvPr id="9" name="Ink 8">
                <a:extLst>
                  <a:ext uri="{FF2B5EF4-FFF2-40B4-BE49-F238E27FC236}">
                    <a16:creationId xmlns:a16="http://schemas.microsoft.com/office/drawing/2014/main" id="{D8880A2E-DD83-7899-A570-2F69FD46D30B}"/>
                  </a:ext>
                </a:extLst>
              </p:cNvPr>
              <p:cNvPicPr/>
              <p:nvPr/>
            </p:nvPicPr>
            <p:blipFill>
              <a:blip r:embed="rId4"/>
              <a:stretch>
                <a:fillRect/>
              </a:stretch>
            </p:blipFill>
            <p:spPr>
              <a:xfrm>
                <a:off x="9928200" y="3611854"/>
                <a:ext cx="9489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FCB0D8F7-F995-52D3-A94D-43B26D817753}"/>
                  </a:ext>
                </a:extLst>
              </p14:cNvPr>
              <p14:cNvContentPartPr/>
              <p14:nvPr/>
            </p14:nvContentPartPr>
            <p14:xfrm>
              <a:off x="993246" y="4056972"/>
              <a:ext cx="1150920" cy="147600"/>
            </p14:xfrm>
          </p:contentPart>
        </mc:Choice>
        <mc:Fallback xmlns="">
          <p:pic>
            <p:nvPicPr>
              <p:cNvPr id="10" name="Ink 9">
                <a:extLst>
                  <a:ext uri="{FF2B5EF4-FFF2-40B4-BE49-F238E27FC236}">
                    <a16:creationId xmlns:a16="http://schemas.microsoft.com/office/drawing/2014/main" id="{FCB0D8F7-F995-52D3-A94D-43B26D817753}"/>
                  </a:ext>
                </a:extLst>
              </p:cNvPr>
              <p:cNvPicPr/>
              <p:nvPr/>
            </p:nvPicPr>
            <p:blipFill>
              <a:blip r:embed="rId6"/>
              <a:stretch>
                <a:fillRect/>
              </a:stretch>
            </p:blipFill>
            <p:spPr>
              <a:xfrm>
                <a:off x="939229" y="3948972"/>
                <a:ext cx="1258594"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97E92694-8BB6-E272-52B6-E193A2CFD07C}"/>
                  </a:ext>
                </a:extLst>
              </p14:cNvPr>
              <p14:cNvContentPartPr/>
              <p14:nvPr/>
            </p14:nvContentPartPr>
            <p14:xfrm>
              <a:off x="2261886" y="3655787"/>
              <a:ext cx="1923480" cy="194760"/>
            </p14:xfrm>
          </p:contentPart>
        </mc:Choice>
        <mc:Fallback xmlns="">
          <p:pic>
            <p:nvPicPr>
              <p:cNvPr id="12" name="Ink 11">
                <a:extLst>
                  <a:ext uri="{FF2B5EF4-FFF2-40B4-BE49-F238E27FC236}">
                    <a16:creationId xmlns:a16="http://schemas.microsoft.com/office/drawing/2014/main" id="{97E92694-8BB6-E272-52B6-E193A2CFD07C}"/>
                  </a:ext>
                </a:extLst>
              </p:cNvPr>
              <p:cNvPicPr/>
              <p:nvPr/>
            </p:nvPicPr>
            <p:blipFill>
              <a:blip r:embed="rId8"/>
              <a:stretch>
                <a:fillRect/>
              </a:stretch>
            </p:blipFill>
            <p:spPr>
              <a:xfrm>
                <a:off x="2207886" y="3547787"/>
                <a:ext cx="203112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3F38C623-46CF-7699-9E1A-FFF0D33C9689}"/>
                  </a:ext>
                </a:extLst>
              </p14:cNvPr>
              <p14:cNvContentPartPr/>
              <p14:nvPr/>
            </p14:nvContentPartPr>
            <p14:xfrm>
              <a:off x="1845366" y="4104707"/>
              <a:ext cx="1868040" cy="132840"/>
            </p14:xfrm>
          </p:contentPart>
        </mc:Choice>
        <mc:Fallback xmlns="">
          <p:pic>
            <p:nvPicPr>
              <p:cNvPr id="14" name="Ink 13">
                <a:extLst>
                  <a:ext uri="{FF2B5EF4-FFF2-40B4-BE49-F238E27FC236}">
                    <a16:creationId xmlns:a16="http://schemas.microsoft.com/office/drawing/2014/main" id="{3F38C623-46CF-7699-9E1A-FFF0D33C9689}"/>
                  </a:ext>
                </a:extLst>
              </p:cNvPr>
              <p:cNvPicPr/>
              <p:nvPr/>
            </p:nvPicPr>
            <p:blipFill>
              <a:blip r:embed="rId10"/>
              <a:stretch>
                <a:fillRect/>
              </a:stretch>
            </p:blipFill>
            <p:spPr>
              <a:xfrm>
                <a:off x="1791356" y="3996707"/>
                <a:ext cx="1975701" cy="348480"/>
              </a:xfrm>
              <a:prstGeom prst="rect">
                <a:avLst/>
              </a:prstGeom>
            </p:spPr>
          </p:pic>
        </mc:Fallback>
      </mc:AlternateContent>
    </p:spTree>
    <p:extLst>
      <p:ext uri="{BB962C8B-B14F-4D97-AF65-F5344CB8AC3E}">
        <p14:creationId xmlns:p14="http://schemas.microsoft.com/office/powerpoint/2010/main" val="18419393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90</a:t>
            </a:fld>
            <a:endParaRPr lang="en-US"/>
          </a:p>
        </p:txBody>
      </p:sp>
      <p:pic>
        <p:nvPicPr>
          <p:cNvPr id="16386" name="Picture 2">
            <a:extLst>
              <a:ext uri="{FF2B5EF4-FFF2-40B4-BE49-F238E27FC236}">
                <a16:creationId xmlns:a16="http://schemas.microsoft.com/office/drawing/2014/main" id="{CB603D9D-5D39-9130-F7C9-ABD75BD3E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44" y="1606637"/>
            <a:ext cx="3503837" cy="437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B7390A-810E-26E4-809D-ED9EC425FC4A}"/>
              </a:ext>
            </a:extLst>
          </p:cNvPr>
          <p:cNvSpPr txBox="1"/>
          <p:nvPr/>
        </p:nvSpPr>
        <p:spPr>
          <a:xfrm>
            <a:off x="1865931" y="5971462"/>
            <a:ext cx="2664799" cy="246221"/>
          </a:xfrm>
          <a:prstGeom prst="rect">
            <a:avLst/>
          </a:prstGeom>
          <a:noFill/>
        </p:spPr>
        <p:txBody>
          <a:bodyPr wrap="square">
            <a:spAutoFit/>
          </a:bodyPr>
          <a:lstStyle/>
          <a:p>
            <a:r>
              <a:rPr lang="en-US" sz="1000" b="0" i="0">
                <a:solidFill>
                  <a:srgbClr val="5A6570"/>
                </a:solidFill>
                <a:effectLst/>
                <a:latin typeface="Libre Franklin" panose="020B0604020202020204" pitchFamily="2" charset="0"/>
              </a:rPr>
              <a:t>Image by </a:t>
            </a:r>
            <a:r>
              <a:rPr lang="en-US" sz="1000" b="0" i="0" u="none" strike="noStrike">
                <a:solidFill>
                  <a:srgbClr val="EE6A24"/>
                </a:solidFill>
                <a:effectLst/>
                <a:latin typeface="Libre Franklin" panose="020B0604020202020204" pitchFamily="2" charset="0"/>
                <a:hlinkClick r:id="rId4"/>
              </a:rPr>
              <a:t>Chelsea </a:t>
            </a:r>
            <a:r>
              <a:rPr lang="en-US" sz="1000" b="0" i="0" u="none" strike="noStrike" err="1">
                <a:solidFill>
                  <a:srgbClr val="EE6A24"/>
                </a:solidFill>
                <a:effectLst/>
                <a:latin typeface="Libre Franklin" panose="020B0604020202020204" pitchFamily="2" charset="0"/>
                <a:hlinkClick r:id="rId4"/>
              </a:rPr>
              <a:t>Parlett-Pelleriti</a:t>
            </a:r>
            <a:endParaRPr lang="en-US" sz="1000"/>
          </a:p>
        </p:txBody>
      </p:sp>
      <p:grpSp>
        <p:nvGrpSpPr>
          <p:cNvPr id="58" name="Group 57">
            <a:extLst>
              <a:ext uri="{FF2B5EF4-FFF2-40B4-BE49-F238E27FC236}">
                <a16:creationId xmlns:a16="http://schemas.microsoft.com/office/drawing/2014/main" id="{496E259A-C3F7-0F2B-1636-D46CEE840854}"/>
              </a:ext>
            </a:extLst>
          </p:cNvPr>
          <p:cNvGrpSpPr/>
          <p:nvPr/>
        </p:nvGrpSpPr>
        <p:grpSpPr>
          <a:xfrm>
            <a:off x="5176406" y="1653169"/>
            <a:ext cx="6604369" cy="1400371"/>
            <a:chOff x="5168780" y="1378849"/>
            <a:chExt cx="6604369" cy="1400371"/>
          </a:xfrm>
        </p:grpSpPr>
        <p:grpSp>
          <p:nvGrpSpPr>
            <p:cNvPr id="33" name="Group 32">
              <a:extLst>
                <a:ext uri="{FF2B5EF4-FFF2-40B4-BE49-F238E27FC236}">
                  <a16:creationId xmlns:a16="http://schemas.microsoft.com/office/drawing/2014/main" id="{2A3780C5-8B03-6E41-58CC-6F364BF243C1}"/>
                </a:ext>
              </a:extLst>
            </p:cNvPr>
            <p:cNvGrpSpPr/>
            <p:nvPr/>
          </p:nvGrpSpPr>
          <p:grpSpPr>
            <a:xfrm>
              <a:off x="5168780" y="1378849"/>
              <a:ext cx="3317437" cy="1400371"/>
              <a:chOff x="5168780" y="1388105"/>
              <a:chExt cx="3317437" cy="1400371"/>
            </a:xfrm>
          </p:grpSpPr>
          <p:sp>
            <p:nvSpPr>
              <p:cNvPr id="9" name="TextBox 8">
                <a:extLst>
                  <a:ext uri="{FF2B5EF4-FFF2-40B4-BE49-F238E27FC236}">
                    <a16:creationId xmlns:a16="http://schemas.microsoft.com/office/drawing/2014/main" id="{57E42591-5CB0-DF4E-327E-5DE2C4B71E06}"/>
                  </a:ext>
                </a:extLst>
              </p:cNvPr>
              <p:cNvSpPr txBox="1"/>
              <p:nvPr/>
            </p:nvSpPr>
            <p:spPr>
              <a:xfrm>
                <a:off x="6088374"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1</a:t>
                </a:r>
              </a:p>
            </p:txBody>
          </p:sp>
          <p:sp>
            <p:nvSpPr>
              <p:cNvPr id="11" name="TextBox 10">
                <a:extLst>
                  <a:ext uri="{FF2B5EF4-FFF2-40B4-BE49-F238E27FC236}">
                    <a16:creationId xmlns:a16="http://schemas.microsoft.com/office/drawing/2014/main" id="{4F7695B4-A996-190A-83C6-845E9AD1B918}"/>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13" name="TextBox 12">
                <a:extLst>
                  <a:ext uri="{FF2B5EF4-FFF2-40B4-BE49-F238E27FC236}">
                    <a16:creationId xmlns:a16="http://schemas.microsoft.com/office/drawing/2014/main" id="{A667813B-4783-A338-A986-1C26FA78CE35}"/>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15" name="TextBox 14">
                <a:extLst>
                  <a:ext uri="{FF2B5EF4-FFF2-40B4-BE49-F238E27FC236}">
                    <a16:creationId xmlns:a16="http://schemas.microsoft.com/office/drawing/2014/main" id="{40DD62E0-CBC8-73DD-8DC5-DF92E3083367}"/>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18" name="Straight Connector 17">
                <a:extLst>
                  <a:ext uri="{FF2B5EF4-FFF2-40B4-BE49-F238E27FC236}">
                    <a16:creationId xmlns:a16="http://schemas.microsoft.com/office/drawing/2014/main" id="{E9C2BB31-0413-F4F0-2D28-F9E554D023C2}"/>
                  </a:ext>
                </a:extLst>
              </p:cNvPr>
              <p:cNvCxnSpPr>
                <a:cxnSpLocks/>
                <a:stCxn id="9" idx="2"/>
                <a:endCxn id="11" idx="0"/>
              </p:cNvCxnSpPr>
              <p:nvPr/>
            </p:nvCxnSpPr>
            <p:spPr>
              <a:xfrm flipH="1">
                <a:off x="5748810" y="1757437"/>
                <a:ext cx="1081244"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675B7D-A4D1-9DA0-8C94-4C4221EDA8F7}"/>
                  </a:ext>
                </a:extLst>
              </p:cNvPr>
              <p:cNvCxnSpPr>
                <a:cxnSpLocks/>
                <a:stCxn id="9" idx="2"/>
                <a:endCxn id="13" idx="0"/>
              </p:cNvCxnSpPr>
              <p:nvPr/>
            </p:nvCxnSpPr>
            <p:spPr>
              <a:xfrm flipH="1">
                <a:off x="6827499" y="1757437"/>
                <a:ext cx="2555"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CFBCB8-1D14-F5BB-E43B-1A7C151DFEEF}"/>
                  </a:ext>
                </a:extLst>
              </p:cNvPr>
              <p:cNvCxnSpPr>
                <a:cxnSpLocks/>
                <a:stCxn id="9" idx="2"/>
                <a:endCxn id="15" idx="0"/>
              </p:cNvCxnSpPr>
              <p:nvPr/>
            </p:nvCxnSpPr>
            <p:spPr>
              <a:xfrm>
                <a:off x="6830054" y="1757437"/>
                <a:ext cx="1076134"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1F4E78E-8C37-9B5D-E20C-1D29D4689E52}"/>
                </a:ext>
              </a:extLst>
            </p:cNvPr>
            <p:cNvGrpSpPr/>
            <p:nvPr/>
          </p:nvGrpSpPr>
          <p:grpSpPr>
            <a:xfrm>
              <a:off x="8455712" y="1378849"/>
              <a:ext cx="3317437" cy="1400371"/>
              <a:chOff x="5168780" y="1388105"/>
              <a:chExt cx="3317437" cy="1400371"/>
            </a:xfrm>
          </p:grpSpPr>
          <p:sp>
            <p:nvSpPr>
              <p:cNvPr id="35" name="TextBox 34">
                <a:extLst>
                  <a:ext uri="{FF2B5EF4-FFF2-40B4-BE49-F238E27FC236}">
                    <a16:creationId xmlns:a16="http://schemas.microsoft.com/office/drawing/2014/main" id="{8DA27608-61BA-1369-77B7-9D1AEF88F7C4}"/>
                  </a:ext>
                </a:extLst>
              </p:cNvPr>
              <p:cNvSpPr txBox="1"/>
              <p:nvPr/>
            </p:nvSpPr>
            <p:spPr>
              <a:xfrm>
                <a:off x="6062802"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2</a:t>
                </a:r>
              </a:p>
            </p:txBody>
          </p:sp>
          <p:sp>
            <p:nvSpPr>
              <p:cNvPr id="36" name="TextBox 35">
                <a:extLst>
                  <a:ext uri="{FF2B5EF4-FFF2-40B4-BE49-F238E27FC236}">
                    <a16:creationId xmlns:a16="http://schemas.microsoft.com/office/drawing/2014/main" id="{96BE7B23-17C0-AF15-2C83-44456E9096CA}"/>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37" name="TextBox 36">
                <a:extLst>
                  <a:ext uri="{FF2B5EF4-FFF2-40B4-BE49-F238E27FC236}">
                    <a16:creationId xmlns:a16="http://schemas.microsoft.com/office/drawing/2014/main" id="{4F0AF330-8E87-BB1A-CCFA-AE168F445D6E}"/>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38" name="TextBox 37">
                <a:extLst>
                  <a:ext uri="{FF2B5EF4-FFF2-40B4-BE49-F238E27FC236}">
                    <a16:creationId xmlns:a16="http://schemas.microsoft.com/office/drawing/2014/main" id="{B6B0CDDC-5A88-0D4B-3665-6303DC859F8E}"/>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39" name="Straight Connector 38">
                <a:extLst>
                  <a:ext uri="{FF2B5EF4-FFF2-40B4-BE49-F238E27FC236}">
                    <a16:creationId xmlns:a16="http://schemas.microsoft.com/office/drawing/2014/main" id="{6A1FBCB1-E9CA-A672-F2D0-2AFF2A078EAB}"/>
                  </a:ext>
                </a:extLst>
              </p:cNvPr>
              <p:cNvCxnSpPr>
                <a:cxnSpLocks/>
                <a:stCxn id="35" idx="2"/>
                <a:endCxn id="36" idx="0"/>
              </p:cNvCxnSpPr>
              <p:nvPr/>
            </p:nvCxnSpPr>
            <p:spPr>
              <a:xfrm flipH="1">
                <a:off x="5748810" y="1757437"/>
                <a:ext cx="1055672"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DD9FF0-89C6-BB94-6072-F50510DBA03C}"/>
                  </a:ext>
                </a:extLst>
              </p:cNvPr>
              <p:cNvCxnSpPr>
                <a:cxnSpLocks/>
                <a:stCxn id="35" idx="2"/>
                <a:endCxn id="37" idx="0"/>
              </p:cNvCxnSpPr>
              <p:nvPr/>
            </p:nvCxnSpPr>
            <p:spPr>
              <a:xfrm>
                <a:off x="6804482" y="1757437"/>
                <a:ext cx="23017"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23B9B1-0249-3356-902E-507C9E0203FA}"/>
                  </a:ext>
                </a:extLst>
              </p:cNvPr>
              <p:cNvCxnSpPr>
                <a:cxnSpLocks/>
                <a:stCxn id="35" idx="2"/>
                <a:endCxn id="38" idx="0"/>
              </p:cNvCxnSpPr>
              <p:nvPr/>
            </p:nvCxnSpPr>
            <p:spPr>
              <a:xfrm>
                <a:off x="6804482" y="1757437"/>
                <a:ext cx="1101706" cy="66170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A2F2131B-67C2-1806-BC77-782842A5FAFE}"/>
              </a:ext>
            </a:extLst>
          </p:cNvPr>
          <p:cNvGrpSpPr/>
          <p:nvPr/>
        </p:nvGrpSpPr>
        <p:grpSpPr>
          <a:xfrm>
            <a:off x="5176406" y="3378595"/>
            <a:ext cx="6604369" cy="1400371"/>
            <a:chOff x="5168780" y="1378849"/>
            <a:chExt cx="6604369" cy="1400371"/>
          </a:xfrm>
        </p:grpSpPr>
        <p:grpSp>
          <p:nvGrpSpPr>
            <p:cNvPr id="60" name="Group 59">
              <a:extLst>
                <a:ext uri="{FF2B5EF4-FFF2-40B4-BE49-F238E27FC236}">
                  <a16:creationId xmlns:a16="http://schemas.microsoft.com/office/drawing/2014/main" id="{97484897-C027-14EF-20FC-35548D3FA5A1}"/>
                </a:ext>
              </a:extLst>
            </p:cNvPr>
            <p:cNvGrpSpPr/>
            <p:nvPr/>
          </p:nvGrpSpPr>
          <p:grpSpPr>
            <a:xfrm>
              <a:off x="5168780" y="1378849"/>
              <a:ext cx="3317437" cy="1400371"/>
              <a:chOff x="5168780" y="1388105"/>
              <a:chExt cx="3317437" cy="1400371"/>
            </a:xfrm>
          </p:grpSpPr>
          <p:sp>
            <p:nvSpPr>
              <p:cNvPr id="16390" name="TextBox 16389">
                <a:extLst>
                  <a:ext uri="{FF2B5EF4-FFF2-40B4-BE49-F238E27FC236}">
                    <a16:creationId xmlns:a16="http://schemas.microsoft.com/office/drawing/2014/main" id="{4A607B1B-5A6A-D81B-24E9-4EF238B4D8DA}"/>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1</a:t>
                </a:r>
              </a:p>
            </p:txBody>
          </p:sp>
          <p:sp>
            <p:nvSpPr>
              <p:cNvPr id="16391" name="TextBox 16390">
                <a:extLst>
                  <a:ext uri="{FF2B5EF4-FFF2-40B4-BE49-F238E27FC236}">
                    <a16:creationId xmlns:a16="http://schemas.microsoft.com/office/drawing/2014/main" id="{BB4C1634-52AF-7DA9-FF01-C3B2A6F3984E}"/>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92" name="TextBox 16391">
                <a:extLst>
                  <a:ext uri="{FF2B5EF4-FFF2-40B4-BE49-F238E27FC236}">
                    <a16:creationId xmlns:a16="http://schemas.microsoft.com/office/drawing/2014/main" id="{5A44C0EA-C6CE-0A14-8BFA-1138628B7CA4}"/>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93" name="TextBox 16392">
                <a:extLst>
                  <a:ext uri="{FF2B5EF4-FFF2-40B4-BE49-F238E27FC236}">
                    <a16:creationId xmlns:a16="http://schemas.microsoft.com/office/drawing/2014/main" id="{5620A846-3BBA-A21E-B114-ED47FCC794D2}"/>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94" name="Straight Connector 16393">
                <a:extLst>
                  <a:ext uri="{FF2B5EF4-FFF2-40B4-BE49-F238E27FC236}">
                    <a16:creationId xmlns:a16="http://schemas.microsoft.com/office/drawing/2014/main" id="{47F8D1D1-65A0-EAE0-AF23-52E570AFE771}"/>
                  </a:ext>
                </a:extLst>
              </p:cNvPr>
              <p:cNvCxnSpPr>
                <a:stCxn id="16390" idx="2"/>
                <a:endCxn id="16391"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5" name="Straight Connector 16394">
                <a:extLst>
                  <a:ext uri="{FF2B5EF4-FFF2-40B4-BE49-F238E27FC236}">
                    <a16:creationId xmlns:a16="http://schemas.microsoft.com/office/drawing/2014/main" id="{525E2D72-757A-4AD5-D998-A985558449E3}"/>
                  </a:ext>
                </a:extLst>
              </p:cNvPr>
              <p:cNvCxnSpPr>
                <a:stCxn id="16390" idx="2"/>
                <a:endCxn id="16392"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6" name="Straight Connector 16395">
                <a:extLst>
                  <a:ext uri="{FF2B5EF4-FFF2-40B4-BE49-F238E27FC236}">
                    <a16:creationId xmlns:a16="http://schemas.microsoft.com/office/drawing/2014/main" id="{024B1F9B-3E68-C2A9-4541-AA3FAD7A8589}"/>
                  </a:ext>
                </a:extLst>
              </p:cNvPr>
              <p:cNvCxnSpPr>
                <a:stCxn id="16390" idx="2"/>
                <a:endCxn id="16393"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475045E-D455-7B3A-08AD-E8E36B807399}"/>
                </a:ext>
              </a:extLst>
            </p:cNvPr>
            <p:cNvGrpSpPr/>
            <p:nvPr/>
          </p:nvGrpSpPr>
          <p:grpSpPr>
            <a:xfrm>
              <a:off x="8455712" y="1378849"/>
              <a:ext cx="3317437" cy="1400371"/>
              <a:chOff x="5168780" y="1388105"/>
              <a:chExt cx="3317437" cy="1400371"/>
            </a:xfrm>
          </p:grpSpPr>
          <p:sp>
            <p:nvSpPr>
              <p:cNvPr id="62" name="TextBox 61">
                <a:extLst>
                  <a:ext uri="{FF2B5EF4-FFF2-40B4-BE49-F238E27FC236}">
                    <a16:creationId xmlns:a16="http://schemas.microsoft.com/office/drawing/2014/main" id="{32C50916-19B3-5119-1CBA-2944A507AADE}"/>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2</a:t>
                </a:r>
              </a:p>
            </p:txBody>
          </p:sp>
          <p:sp>
            <p:nvSpPr>
              <p:cNvPr id="63" name="TextBox 62">
                <a:extLst>
                  <a:ext uri="{FF2B5EF4-FFF2-40B4-BE49-F238E27FC236}">
                    <a16:creationId xmlns:a16="http://schemas.microsoft.com/office/drawing/2014/main" id="{3CEB4F7E-6263-4491-0B6C-3A0FBBF683A5}"/>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84" name="TextBox 16383">
                <a:extLst>
                  <a:ext uri="{FF2B5EF4-FFF2-40B4-BE49-F238E27FC236}">
                    <a16:creationId xmlns:a16="http://schemas.microsoft.com/office/drawing/2014/main" id="{C894616F-2548-1B7E-7CF6-EB9062EEC6CC}"/>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85" name="TextBox 16384">
                <a:extLst>
                  <a:ext uri="{FF2B5EF4-FFF2-40B4-BE49-F238E27FC236}">
                    <a16:creationId xmlns:a16="http://schemas.microsoft.com/office/drawing/2014/main" id="{4B85E81F-BA14-3D2A-EE84-A1A339398D0E}"/>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87" name="Straight Connector 16386">
                <a:extLst>
                  <a:ext uri="{FF2B5EF4-FFF2-40B4-BE49-F238E27FC236}">
                    <a16:creationId xmlns:a16="http://schemas.microsoft.com/office/drawing/2014/main" id="{0E4A94CB-8434-FAE0-F23B-690CFA3911FC}"/>
                  </a:ext>
                </a:extLst>
              </p:cNvPr>
              <p:cNvCxnSpPr>
                <a:stCxn id="62" idx="2"/>
                <a:endCxn id="63"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8" name="Straight Connector 16387">
                <a:extLst>
                  <a:ext uri="{FF2B5EF4-FFF2-40B4-BE49-F238E27FC236}">
                    <a16:creationId xmlns:a16="http://schemas.microsoft.com/office/drawing/2014/main" id="{63ABD891-A5A3-4668-4D8C-295F53F0D045}"/>
                  </a:ext>
                </a:extLst>
              </p:cNvPr>
              <p:cNvCxnSpPr>
                <a:stCxn id="62" idx="2"/>
                <a:endCxn id="16384"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9" name="Straight Connector 16388">
                <a:extLst>
                  <a:ext uri="{FF2B5EF4-FFF2-40B4-BE49-F238E27FC236}">
                    <a16:creationId xmlns:a16="http://schemas.microsoft.com/office/drawing/2014/main" id="{0A9EB850-0351-5E71-A738-E3A275AC8023}"/>
                  </a:ext>
                </a:extLst>
              </p:cNvPr>
              <p:cNvCxnSpPr>
                <a:stCxn id="62" idx="2"/>
                <a:endCxn id="16385"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6397" name="TextBox 16396">
            <a:extLst>
              <a:ext uri="{FF2B5EF4-FFF2-40B4-BE49-F238E27FC236}">
                <a16:creationId xmlns:a16="http://schemas.microsoft.com/office/drawing/2014/main" id="{09C9ECD7-817C-538D-28BD-F8252FFCDF31}"/>
              </a:ext>
            </a:extLst>
          </p:cNvPr>
          <p:cNvSpPr txBox="1"/>
          <p:nvPr/>
        </p:nvSpPr>
        <p:spPr>
          <a:xfrm>
            <a:off x="4810191" y="5448242"/>
            <a:ext cx="1160059" cy="646331"/>
          </a:xfrm>
          <a:prstGeom prst="rect">
            <a:avLst/>
          </a:prstGeom>
          <a:noFill/>
        </p:spPr>
        <p:txBody>
          <a:bodyPr wrap="square" rtlCol="0">
            <a:spAutoFit/>
          </a:bodyPr>
          <a:lstStyle/>
          <a:p>
            <a:pPr algn="ctr"/>
            <a:r>
              <a:rPr lang="en-US"/>
              <a:t>Thành </a:t>
            </a:r>
            <a:r>
              <a:rPr lang="en-US" err="1"/>
              <a:t>viên</a:t>
            </a:r>
            <a:r>
              <a:rPr lang="en-US"/>
              <a:t> 1</a:t>
            </a:r>
          </a:p>
        </p:txBody>
      </p:sp>
      <p:cxnSp>
        <p:nvCxnSpPr>
          <p:cNvPr id="16398" name="Straight Connector 16397">
            <a:extLst>
              <a:ext uri="{FF2B5EF4-FFF2-40B4-BE49-F238E27FC236}">
                <a16:creationId xmlns:a16="http://schemas.microsoft.com/office/drawing/2014/main" id="{9F80A4AD-6565-B800-E826-FD0B601B8A6F}"/>
              </a:ext>
            </a:extLst>
          </p:cNvPr>
          <p:cNvCxnSpPr>
            <a:cxnSpLocks/>
            <a:stCxn id="16391" idx="2"/>
            <a:endCxn id="16397" idx="0"/>
          </p:cNvCxnSpPr>
          <p:nvPr/>
        </p:nvCxnSpPr>
        <p:spPr>
          <a:xfrm flipH="1">
            <a:off x="5390221" y="4778966"/>
            <a:ext cx="366215"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0" name="TextBox 16399">
            <a:extLst>
              <a:ext uri="{FF2B5EF4-FFF2-40B4-BE49-F238E27FC236}">
                <a16:creationId xmlns:a16="http://schemas.microsoft.com/office/drawing/2014/main" id="{978A8C4A-4782-6572-5D4C-7166629ADC8A}"/>
              </a:ext>
            </a:extLst>
          </p:cNvPr>
          <p:cNvSpPr txBox="1"/>
          <p:nvPr/>
        </p:nvSpPr>
        <p:spPr>
          <a:xfrm>
            <a:off x="6031896" y="5448242"/>
            <a:ext cx="1160059" cy="646331"/>
          </a:xfrm>
          <a:prstGeom prst="rect">
            <a:avLst/>
          </a:prstGeom>
          <a:noFill/>
        </p:spPr>
        <p:txBody>
          <a:bodyPr wrap="square" rtlCol="0">
            <a:spAutoFit/>
          </a:bodyPr>
          <a:lstStyle/>
          <a:p>
            <a:pPr algn="ctr"/>
            <a:r>
              <a:rPr lang="en-US"/>
              <a:t>Thành </a:t>
            </a:r>
            <a:r>
              <a:rPr lang="en-US" err="1"/>
              <a:t>viên</a:t>
            </a:r>
            <a:r>
              <a:rPr lang="en-US"/>
              <a:t> 2</a:t>
            </a:r>
          </a:p>
        </p:txBody>
      </p:sp>
      <p:cxnSp>
        <p:nvCxnSpPr>
          <p:cNvPr id="16401" name="Straight Connector 16400">
            <a:extLst>
              <a:ext uri="{FF2B5EF4-FFF2-40B4-BE49-F238E27FC236}">
                <a16:creationId xmlns:a16="http://schemas.microsoft.com/office/drawing/2014/main" id="{71C1E62C-65C7-4953-6364-049F8515CE9B}"/>
              </a:ext>
            </a:extLst>
          </p:cNvPr>
          <p:cNvCxnSpPr>
            <a:cxnSpLocks/>
            <a:stCxn id="16391" idx="2"/>
            <a:endCxn id="16400" idx="0"/>
          </p:cNvCxnSpPr>
          <p:nvPr/>
        </p:nvCxnSpPr>
        <p:spPr>
          <a:xfrm>
            <a:off x="5756436" y="4778966"/>
            <a:ext cx="855490"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3" name="TextBox 16402">
            <a:extLst>
              <a:ext uri="{FF2B5EF4-FFF2-40B4-BE49-F238E27FC236}">
                <a16:creationId xmlns:a16="http://schemas.microsoft.com/office/drawing/2014/main" id="{A49B7306-87EA-16FA-8760-AB1522A2C647}"/>
              </a:ext>
            </a:extLst>
          </p:cNvPr>
          <p:cNvSpPr txBox="1"/>
          <p:nvPr/>
        </p:nvSpPr>
        <p:spPr>
          <a:xfrm>
            <a:off x="7253600" y="5448242"/>
            <a:ext cx="1160059" cy="369332"/>
          </a:xfrm>
          <a:prstGeom prst="rect">
            <a:avLst/>
          </a:prstGeom>
          <a:noFill/>
        </p:spPr>
        <p:txBody>
          <a:bodyPr wrap="square" rtlCol="0">
            <a:spAutoFit/>
          </a:bodyPr>
          <a:lstStyle/>
          <a:p>
            <a:pPr algn="ctr"/>
            <a:r>
              <a:rPr lang="en-US"/>
              <a:t>…</a:t>
            </a:r>
          </a:p>
        </p:txBody>
      </p:sp>
      <p:cxnSp>
        <p:nvCxnSpPr>
          <p:cNvPr id="16404" name="Straight Connector 16403">
            <a:extLst>
              <a:ext uri="{FF2B5EF4-FFF2-40B4-BE49-F238E27FC236}">
                <a16:creationId xmlns:a16="http://schemas.microsoft.com/office/drawing/2014/main" id="{990891C1-B165-60E8-64FC-15C3DE54ACBE}"/>
              </a:ext>
            </a:extLst>
          </p:cNvPr>
          <p:cNvCxnSpPr>
            <a:cxnSpLocks/>
            <a:stCxn id="16391" idx="2"/>
            <a:endCxn id="16403" idx="0"/>
          </p:cNvCxnSpPr>
          <p:nvPr/>
        </p:nvCxnSpPr>
        <p:spPr>
          <a:xfrm>
            <a:off x="5756436" y="4778966"/>
            <a:ext cx="2077194"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ADCA26B-0EF2-4555-228E-D7A591470D77}"/>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F8C14770-6CA4-AAD8-B2FE-B121DD4A5600}"/>
                  </a:ext>
                </a:extLst>
              </p14:cNvPr>
              <p14:cNvContentPartPr/>
              <p14:nvPr/>
            </p14:nvContentPartPr>
            <p14:xfrm>
              <a:off x="8381160" y="4930200"/>
              <a:ext cx="3764520" cy="1135080"/>
            </p14:xfrm>
          </p:contentPart>
        </mc:Choice>
        <mc:Fallback xmlns="">
          <p:pic>
            <p:nvPicPr>
              <p:cNvPr id="2" name="Ink 1">
                <a:extLst>
                  <a:ext uri="{FF2B5EF4-FFF2-40B4-BE49-F238E27FC236}">
                    <a16:creationId xmlns:a16="http://schemas.microsoft.com/office/drawing/2014/main" id="{F8C14770-6CA4-AAD8-B2FE-B121DD4A5600}"/>
                  </a:ext>
                </a:extLst>
              </p:cNvPr>
              <p:cNvPicPr/>
              <p:nvPr/>
            </p:nvPicPr>
            <p:blipFill>
              <a:blip r:embed="rId6"/>
              <a:stretch>
                <a:fillRect/>
              </a:stretch>
            </p:blipFill>
            <p:spPr>
              <a:xfrm>
                <a:off x="8371800" y="4920840"/>
                <a:ext cx="3783240" cy="1153800"/>
              </a:xfrm>
              <a:prstGeom prst="rect">
                <a:avLst/>
              </a:prstGeom>
            </p:spPr>
          </p:pic>
        </mc:Fallback>
      </mc:AlternateContent>
    </p:spTree>
    <p:extLst>
      <p:ext uri="{BB962C8B-B14F-4D97-AF65-F5344CB8AC3E}">
        <p14:creationId xmlns:p14="http://schemas.microsoft.com/office/powerpoint/2010/main" val="3976741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5"/>
            <a:ext cx="10515600" cy="1091979"/>
          </a:xfrm>
        </p:spPr>
        <p:txBody>
          <a:bodyPr>
            <a:normAutofit fontScale="90000"/>
          </a:bodyPr>
          <a:lstStyle/>
          <a:p>
            <a:pPr>
              <a:lnSpc>
                <a:spcPct val="100000"/>
              </a:lnSpc>
            </a:pPr>
            <a:r>
              <a:rPr lang="en-US" err="1"/>
              <a:t>Phân</a:t>
            </a:r>
            <a:r>
              <a:rPr lang="en-US"/>
              <a:t> </a:t>
            </a:r>
            <a:r>
              <a:rPr lang="en-US" err="1"/>
              <a:t>tích</a:t>
            </a:r>
            <a:r>
              <a:rPr lang="en-US"/>
              <a:t> </a:t>
            </a:r>
            <a:r>
              <a:rPr lang="en-US" err="1"/>
              <a:t>thành</a:t>
            </a:r>
            <a:r>
              <a:rPr lang="en-US"/>
              <a:t> </a:t>
            </a:r>
            <a:r>
              <a:rPr lang="en-US" err="1"/>
              <a:t>phần</a:t>
            </a:r>
            <a:r>
              <a:rPr lang="en-US"/>
              <a:t> </a:t>
            </a:r>
            <a:r>
              <a:rPr lang="en-US" err="1"/>
              <a:t>chính</a:t>
            </a:r>
            <a:r>
              <a:rPr lang="en-US"/>
              <a:t> </a:t>
            </a:r>
            <a:br>
              <a:rPr lang="en-US"/>
            </a:br>
            <a:r>
              <a:rPr lang="en-US"/>
              <a:t>(PCA - Principal component analysis)</a:t>
            </a:r>
            <a:endParaRPr lang="en-GB"/>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6500149" cy="4717131"/>
          </a:xfrm>
        </p:spPr>
        <p:txBody>
          <a:bodyPr>
            <a:normAutofit lnSpcReduction="10000"/>
          </a:bodyPr>
          <a:lstStyle/>
          <a:p>
            <a:pPr>
              <a:lnSpc>
                <a:spcPct val="150000"/>
              </a:lnSpc>
            </a:pPr>
            <a:r>
              <a:rPr lang="en-US" err="1"/>
              <a:t>Phương</a:t>
            </a:r>
            <a:r>
              <a:rPr lang="en-US"/>
              <a:t> </a:t>
            </a:r>
            <a:r>
              <a:rPr lang="en-US" err="1"/>
              <a:t>pháp</a:t>
            </a:r>
            <a:r>
              <a:rPr lang="en-US"/>
              <a:t> </a:t>
            </a:r>
            <a:r>
              <a:rPr lang="en-US" err="1"/>
              <a:t>giảm</a:t>
            </a:r>
            <a:r>
              <a:rPr lang="en-US"/>
              <a:t> </a:t>
            </a:r>
            <a:r>
              <a:rPr lang="en-US" err="1"/>
              <a:t>chiều</a:t>
            </a:r>
            <a:r>
              <a:rPr lang="en-US"/>
              <a:t> </a:t>
            </a:r>
            <a:r>
              <a:rPr lang="en-US" err="1"/>
              <a:t>dữ</a:t>
            </a:r>
            <a:r>
              <a:rPr lang="en-US"/>
              <a:t> </a:t>
            </a:r>
            <a:r>
              <a:rPr lang="en-US" err="1"/>
              <a:t>liệu</a:t>
            </a:r>
            <a:endParaRPr lang="en-US"/>
          </a:p>
          <a:p>
            <a:pPr>
              <a:lnSpc>
                <a:spcPct val="150000"/>
              </a:lnSpc>
            </a:pPr>
            <a:r>
              <a:rPr lang="en-US" err="1"/>
              <a:t>Không</a:t>
            </a:r>
            <a:r>
              <a:rPr lang="en-US"/>
              <a:t> </a:t>
            </a:r>
            <a:r>
              <a:rPr lang="en-US" err="1"/>
              <a:t>phân</a:t>
            </a:r>
            <a:r>
              <a:rPr lang="en-US"/>
              <a:t> </a:t>
            </a:r>
            <a:r>
              <a:rPr lang="en-US" err="1"/>
              <a:t>biệt</a:t>
            </a:r>
            <a:r>
              <a:rPr lang="en-US"/>
              <a:t> </a:t>
            </a:r>
            <a:r>
              <a:rPr lang="en-US" err="1"/>
              <a:t>biến</a:t>
            </a:r>
            <a:r>
              <a:rPr lang="en-US"/>
              <a:t> </a:t>
            </a:r>
            <a:r>
              <a:rPr lang="en-US" err="1"/>
              <a:t>độc</a:t>
            </a:r>
            <a:r>
              <a:rPr lang="en-US"/>
              <a:t> </a:t>
            </a:r>
            <a:r>
              <a:rPr lang="en-US" err="1"/>
              <a:t>lập</a:t>
            </a:r>
            <a:r>
              <a:rPr lang="en-US"/>
              <a:t> hay </a:t>
            </a:r>
            <a:r>
              <a:rPr lang="en-US" err="1"/>
              <a:t>phụ</a:t>
            </a:r>
            <a:r>
              <a:rPr lang="en-US"/>
              <a:t> </a:t>
            </a:r>
            <a:r>
              <a:rPr lang="en-US" err="1"/>
              <a:t>thuộc</a:t>
            </a:r>
            <a:endParaRPr lang="en-US"/>
          </a:p>
          <a:p>
            <a:pPr>
              <a:lnSpc>
                <a:spcPct val="150000"/>
              </a:lnSpc>
            </a:pPr>
            <a:r>
              <a:rPr lang="en-US" err="1"/>
              <a:t>Phương</a:t>
            </a:r>
            <a:r>
              <a:rPr lang="en-US"/>
              <a:t> </a:t>
            </a:r>
            <a:r>
              <a:rPr lang="en-US" err="1"/>
              <a:t>pháp</a:t>
            </a:r>
            <a:r>
              <a:rPr lang="en-US"/>
              <a:t> </a:t>
            </a:r>
            <a:r>
              <a:rPr lang="en-US" err="1"/>
              <a:t>khảo</a:t>
            </a:r>
            <a:r>
              <a:rPr lang="en-US"/>
              <a:t> </a:t>
            </a:r>
            <a:r>
              <a:rPr lang="en-US" err="1"/>
              <a:t>sát</a:t>
            </a:r>
            <a:r>
              <a:rPr lang="en-US"/>
              <a:t> (</a:t>
            </a:r>
            <a:r>
              <a:rPr lang="en-US" err="1"/>
              <a:t>không</a:t>
            </a:r>
            <a:r>
              <a:rPr lang="en-US"/>
              <a:t> </a:t>
            </a:r>
            <a:r>
              <a:rPr lang="en-US" err="1"/>
              <a:t>phải</a:t>
            </a:r>
            <a:r>
              <a:rPr lang="en-US"/>
              <a:t> </a:t>
            </a:r>
            <a:r>
              <a:rPr lang="en-US" err="1"/>
              <a:t>phương</a:t>
            </a:r>
            <a:r>
              <a:rPr lang="en-US"/>
              <a:t> </a:t>
            </a:r>
            <a:r>
              <a:rPr lang="en-US" err="1"/>
              <a:t>pháp</a:t>
            </a:r>
            <a:r>
              <a:rPr lang="en-US"/>
              <a:t> </a:t>
            </a:r>
            <a:r>
              <a:rPr lang="en-US" err="1"/>
              <a:t>suy</a:t>
            </a:r>
            <a:r>
              <a:rPr lang="en-US"/>
              <a:t> </a:t>
            </a:r>
            <a:r>
              <a:rPr lang="en-US" err="1"/>
              <a:t>luận</a:t>
            </a:r>
            <a:r>
              <a:rPr lang="en-US"/>
              <a:t>)</a:t>
            </a:r>
          </a:p>
          <a:p>
            <a:pPr>
              <a:lnSpc>
                <a:spcPct val="150000"/>
              </a:lnSpc>
            </a:pPr>
            <a:r>
              <a:rPr lang="en-US" err="1"/>
              <a:t>Bước</a:t>
            </a:r>
            <a:r>
              <a:rPr lang="en-US"/>
              <a:t> </a:t>
            </a:r>
            <a:r>
              <a:rPr lang="en-US" err="1"/>
              <a:t>trước</a:t>
            </a:r>
            <a:r>
              <a:rPr lang="en-US"/>
              <a:t> </a:t>
            </a:r>
            <a:r>
              <a:rPr lang="en-US" err="1"/>
              <a:t>cho</a:t>
            </a:r>
            <a:r>
              <a:rPr lang="en-US"/>
              <a:t> </a:t>
            </a:r>
            <a:r>
              <a:rPr lang="en-US" err="1"/>
              <a:t>hồi</a:t>
            </a:r>
            <a:r>
              <a:rPr lang="en-US"/>
              <a:t> </a:t>
            </a:r>
            <a:r>
              <a:rPr lang="en-US" err="1"/>
              <a:t>quy</a:t>
            </a:r>
            <a:r>
              <a:rPr lang="en-US"/>
              <a:t> </a:t>
            </a:r>
            <a:r>
              <a:rPr lang="en-US" err="1"/>
              <a:t>tuyến</a:t>
            </a:r>
            <a:r>
              <a:rPr lang="en-US"/>
              <a:t> </a:t>
            </a:r>
            <a:r>
              <a:rPr lang="en-US" err="1"/>
              <a:t>tính</a:t>
            </a:r>
            <a:r>
              <a:rPr lang="en-US"/>
              <a:t> </a:t>
            </a:r>
            <a:r>
              <a:rPr lang="en-US" err="1"/>
              <a:t>để</a:t>
            </a:r>
            <a:r>
              <a:rPr lang="en-US"/>
              <a:t> </a:t>
            </a:r>
            <a:r>
              <a:rPr lang="en-US" err="1"/>
              <a:t>giảm</a:t>
            </a:r>
            <a:r>
              <a:rPr lang="en-US"/>
              <a:t> </a:t>
            </a:r>
            <a:r>
              <a:rPr lang="en-US" err="1"/>
              <a:t>đa</a:t>
            </a:r>
            <a:r>
              <a:rPr lang="en-US"/>
              <a:t> </a:t>
            </a:r>
            <a:r>
              <a:rPr lang="en-US" err="1"/>
              <a:t>cộng</a:t>
            </a:r>
            <a:r>
              <a:rPr lang="en-US"/>
              <a:t> </a:t>
            </a:r>
            <a:r>
              <a:rPr lang="en-US" err="1"/>
              <a:t>tuyến</a:t>
            </a:r>
            <a:r>
              <a:rPr lang="en-US"/>
              <a:t> (multicollinearity)</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91</a:t>
            </a:fld>
            <a:endParaRPr lang="en-US"/>
          </a:p>
        </p:txBody>
      </p:sp>
      <p:grpSp>
        <p:nvGrpSpPr>
          <p:cNvPr id="18" name="Group 17">
            <a:extLst>
              <a:ext uri="{FF2B5EF4-FFF2-40B4-BE49-F238E27FC236}">
                <a16:creationId xmlns:a16="http://schemas.microsoft.com/office/drawing/2014/main" id="{09B060E2-96AA-4BCC-BC94-D625BAA57EF2}"/>
              </a:ext>
            </a:extLst>
          </p:cNvPr>
          <p:cNvGrpSpPr/>
          <p:nvPr/>
        </p:nvGrpSpPr>
        <p:grpSpPr>
          <a:xfrm>
            <a:off x="8090376" y="1759002"/>
            <a:ext cx="548522" cy="4177581"/>
            <a:chOff x="8090376" y="1494842"/>
            <a:chExt cx="548522" cy="4177581"/>
          </a:xfrm>
        </p:grpSpPr>
        <p:sp>
          <p:nvSpPr>
            <p:cNvPr id="7" name="TextBox 6">
              <a:extLst>
                <a:ext uri="{FF2B5EF4-FFF2-40B4-BE49-F238E27FC236}">
                  <a16:creationId xmlns:a16="http://schemas.microsoft.com/office/drawing/2014/main" id="{35828CFC-5F72-3023-4881-BBA44EDE8A85}"/>
                </a:ext>
              </a:extLst>
            </p:cNvPr>
            <p:cNvSpPr txBox="1"/>
            <p:nvPr/>
          </p:nvSpPr>
          <p:spPr>
            <a:xfrm>
              <a:off x="8090376" y="1494842"/>
              <a:ext cx="548522" cy="461665"/>
            </a:xfrm>
            <a:prstGeom prst="rect">
              <a:avLst/>
            </a:prstGeom>
            <a:noFill/>
            <a:ln>
              <a:solidFill>
                <a:schemeClr val="tx1"/>
              </a:solidFill>
            </a:ln>
          </p:spPr>
          <p:txBody>
            <a:bodyPr wrap="square" rtlCol="0">
              <a:spAutoFit/>
            </a:bodyPr>
            <a:lstStyle/>
            <a:p>
              <a:pPr algn="ctr"/>
              <a:r>
                <a:rPr lang="en-US" sz="2400"/>
                <a:t>Y1</a:t>
              </a:r>
            </a:p>
          </p:txBody>
        </p:sp>
        <p:sp>
          <p:nvSpPr>
            <p:cNvPr id="8" name="TextBox 7">
              <a:extLst>
                <a:ext uri="{FF2B5EF4-FFF2-40B4-BE49-F238E27FC236}">
                  <a16:creationId xmlns:a16="http://schemas.microsoft.com/office/drawing/2014/main" id="{C00C0E16-126E-1A6C-4FF8-C627D2A78E96}"/>
                </a:ext>
              </a:extLst>
            </p:cNvPr>
            <p:cNvSpPr txBox="1"/>
            <p:nvPr/>
          </p:nvSpPr>
          <p:spPr>
            <a:xfrm>
              <a:off x="8090376" y="2025687"/>
              <a:ext cx="548522" cy="461665"/>
            </a:xfrm>
            <a:prstGeom prst="rect">
              <a:avLst/>
            </a:prstGeom>
            <a:noFill/>
            <a:ln>
              <a:solidFill>
                <a:schemeClr val="tx1"/>
              </a:solidFill>
            </a:ln>
          </p:spPr>
          <p:txBody>
            <a:bodyPr wrap="square" rtlCol="0">
              <a:spAutoFit/>
            </a:bodyPr>
            <a:lstStyle/>
            <a:p>
              <a:pPr algn="ctr"/>
              <a:r>
                <a:rPr lang="en-US" sz="2400"/>
                <a:t>Y2</a:t>
              </a:r>
            </a:p>
          </p:txBody>
        </p:sp>
        <p:sp>
          <p:nvSpPr>
            <p:cNvPr id="9" name="TextBox 8">
              <a:extLst>
                <a:ext uri="{FF2B5EF4-FFF2-40B4-BE49-F238E27FC236}">
                  <a16:creationId xmlns:a16="http://schemas.microsoft.com/office/drawing/2014/main" id="{4A1D7993-98D0-E666-1343-6A79DFDDC6CB}"/>
                </a:ext>
              </a:extLst>
            </p:cNvPr>
            <p:cNvSpPr txBox="1"/>
            <p:nvPr/>
          </p:nvSpPr>
          <p:spPr>
            <a:xfrm>
              <a:off x="8090376" y="2556532"/>
              <a:ext cx="548522" cy="461665"/>
            </a:xfrm>
            <a:prstGeom prst="rect">
              <a:avLst/>
            </a:prstGeom>
            <a:noFill/>
            <a:ln>
              <a:solidFill>
                <a:schemeClr val="tx1"/>
              </a:solidFill>
            </a:ln>
          </p:spPr>
          <p:txBody>
            <a:bodyPr wrap="square" rtlCol="0">
              <a:spAutoFit/>
            </a:bodyPr>
            <a:lstStyle/>
            <a:p>
              <a:pPr algn="ctr"/>
              <a:r>
                <a:rPr lang="en-US" sz="2400"/>
                <a:t>Y3</a:t>
              </a:r>
            </a:p>
          </p:txBody>
        </p:sp>
        <p:sp>
          <p:nvSpPr>
            <p:cNvPr id="10" name="TextBox 9">
              <a:extLst>
                <a:ext uri="{FF2B5EF4-FFF2-40B4-BE49-F238E27FC236}">
                  <a16:creationId xmlns:a16="http://schemas.microsoft.com/office/drawing/2014/main" id="{D9E0D0E8-E1EB-34D1-B310-98F8360EEC6D}"/>
                </a:ext>
              </a:extLst>
            </p:cNvPr>
            <p:cNvSpPr txBox="1"/>
            <p:nvPr/>
          </p:nvSpPr>
          <p:spPr>
            <a:xfrm>
              <a:off x="8090376" y="3087377"/>
              <a:ext cx="548522" cy="461665"/>
            </a:xfrm>
            <a:prstGeom prst="rect">
              <a:avLst/>
            </a:prstGeom>
            <a:noFill/>
            <a:ln>
              <a:solidFill>
                <a:schemeClr val="tx1"/>
              </a:solidFill>
            </a:ln>
          </p:spPr>
          <p:txBody>
            <a:bodyPr wrap="square" rtlCol="0">
              <a:spAutoFit/>
            </a:bodyPr>
            <a:lstStyle/>
            <a:p>
              <a:pPr algn="ctr"/>
              <a:r>
                <a:rPr lang="en-US" sz="2400"/>
                <a:t>Y4</a:t>
              </a:r>
            </a:p>
          </p:txBody>
        </p:sp>
        <p:sp>
          <p:nvSpPr>
            <p:cNvPr id="11" name="TextBox 10">
              <a:extLst>
                <a:ext uri="{FF2B5EF4-FFF2-40B4-BE49-F238E27FC236}">
                  <a16:creationId xmlns:a16="http://schemas.microsoft.com/office/drawing/2014/main" id="{2AA26F36-75EC-42A6-930D-91DAD5F0903A}"/>
                </a:ext>
              </a:extLst>
            </p:cNvPr>
            <p:cNvSpPr txBox="1"/>
            <p:nvPr/>
          </p:nvSpPr>
          <p:spPr>
            <a:xfrm>
              <a:off x="8090376" y="3618222"/>
              <a:ext cx="548522" cy="461665"/>
            </a:xfrm>
            <a:prstGeom prst="rect">
              <a:avLst/>
            </a:prstGeom>
            <a:noFill/>
            <a:ln>
              <a:solidFill>
                <a:schemeClr val="tx1"/>
              </a:solidFill>
            </a:ln>
          </p:spPr>
          <p:txBody>
            <a:bodyPr wrap="square" rtlCol="0">
              <a:spAutoFit/>
            </a:bodyPr>
            <a:lstStyle/>
            <a:p>
              <a:pPr algn="ctr"/>
              <a:r>
                <a:rPr lang="en-US" sz="2400"/>
                <a:t>Y5</a:t>
              </a:r>
            </a:p>
          </p:txBody>
        </p:sp>
        <p:sp>
          <p:nvSpPr>
            <p:cNvPr id="12" name="TextBox 11">
              <a:extLst>
                <a:ext uri="{FF2B5EF4-FFF2-40B4-BE49-F238E27FC236}">
                  <a16:creationId xmlns:a16="http://schemas.microsoft.com/office/drawing/2014/main" id="{881FB9D3-91C5-6347-5A07-7F43F278F6E6}"/>
                </a:ext>
              </a:extLst>
            </p:cNvPr>
            <p:cNvSpPr txBox="1"/>
            <p:nvPr/>
          </p:nvSpPr>
          <p:spPr>
            <a:xfrm>
              <a:off x="8090376" y="4149067"/>
              <a:ext cx="548522" cy="461665"/>
            </a:xfrm>
            <a:prstGeom prst="rect">
              <a:avLst/>
            </a:prstGeom>
            <a:noFill/>
            <a:ln>
              <a:solidFill>
                <a:schemeClr val="tx1"/>
              </a:solidFill>
            </a:ln>
          </p:spPr>
          <p:txBody>
            <a:bodyPr wrap="square" rtlCol="0">
              <a:spAutoFit/>
            </a:bodyPr>
            <a:lstStyle/>
            <a:p>
              <a:pPr algn="ctr"/>
              <a:r>
                <a:rPr lang="en-US" sz="2400"/>
                <a:t>Y6</a:t>
              </a:r>
            </a:p>
          </p:txBody>
        </p:sp>
        <p:sp>
          <p:nvSpPr>
            <p:cNvPr id="13" name="TextBox 12">
              <a:extLst>
                <a:ext uri="{FF2B5EF4-FFF2-40B4-BE49-F238E27FC236}">
                  <a16:creationId xmlns:a16="http://schemas.microsoft.com/office/drawing/2014/main" id="{E28B6A7D-5403-6756-F354-42405E9FE57F}"/>
                </a:ext>
              </a:extLst>
            </p:cNvPr>
            <p:cNvSpPr txBox="1"/>
            <p:nvPr/>
          </p:nvSpPr>
          <p:spPr>
            <a:xfrm>
              <a:off x="8090376" y="4679912"/>
              <a:ext cx="548522" cy="461665"/>
            </a:xfrm>
            <a:prstGeom prst="rect">
              <a:avLst/>
            </a:prstGeom>
            <a:noFill/>
            <a:ln>
              <a:solidFill>
                <a:schemeClr val="tx1"/>
              </a:solidFill>
            </a:ln>
          </p:spPr>
          <p:txBody>
            <a:bodyPr wrap="square" rtlCol="0">
              <a:spAutoFit/>
            </a:bodyPr>
            <a:lstStyle/>
            <a:p>
              <a:pPr algn="ctr"/>
              <a:r>
                <a:rPr lang="en-US" sz="2400"/>
                <a:t>Y7</a:t>
              </a:r>
            </a:p>
          </p:txBody>
        </p:sp>
        <p:sp>
          <p:nvSpPr>
            <p:cNvPr id="14" name="TextBox 13">
              <a:extLst>
                <a:ext uri="{FF2B5EF4-FFF2-40B4-BE49-F238E27FC236}">
                  <a16:creationId xmlns:a16="http://schemas.microsoft.com/office/drawing/2014/main" id="{91C95C36-BF40-491E-3137-C078D9085004}"/>
                </a:ext>
              </a:extLst>
            </p:cNvPr>
            <p:cNvSpPr txBox="1"/>
            <p:nvPr/>
          </p:nvSpPr>
          <p:spPr>
            <a:xfrm>
              <a:off x="8090376" y="5210758"/>
              <a:ext cx="548522" cy="461665"/>
            </a:xfrm>
            <a:prstGeom prst="rect">
              <a:avLst/>
            </a:prstGeom>
            <a:noFill/>
            <a:ln>
              <a:solidFill>
                <a:schemeClr val="tx1"/>
              </a:solidFill>
            </a:ln>
          </p:spPr>
          <p:txBody>
            <a:bodyPr wrap="square" rtlCol="0">
              <a:spAutoFit/>
            </a:bodyPr>
            <a:lstStyle/>
            <a:p>
              <a:pPr algn="ctr"/>
              <a:r>
                <a:rPr lang="en-US" sz="2400"/>
                <a:t>Y8</a:t>
              </a:r>
            </a:p>
          </p:txBody>
        </p:sp>
      </p:grpSp>
      <p:grpSp>
        <p:nvGrpSpPr>
          <p:cNvPr id="17" name="Group 16">
            <a:extLst>
              <a:ext uri="{FF2B5EF4-FFF2-40B4-BE49-F238E27FC236}">
                <a16:creationId xmlns:a16="http://schemas.microsoft.com/office/drawing/2014/main" id="{25BD5D9C-FD5F-BE18-5A9F-A4E43C2754D7}"/>
              </a:ext>
            </a:extLst>
          </p:cNvPr>
          <p:cNvGrpSpPr/>
          <p:nvPr/>
        </p:nvGrpSpPr>
        <p:grpSpPr>
          <a:xfrm>
            <a:off x="10360943" y="2867681"/>
            <a:ext cx="548522" cy="1960222"/>
            <a:chOff x="10360943" y="2256519"/>
            <a:chExt cx="548522" cy="1960222"/>
          </a:xfrm>
        </p:grpSpPr>
        <p:sp>
          <p:nvSpPr>
            <p:cNvPr id="15" name="TextBox 14">
              <a:extLst>
                <a:ext uri="{FF2B5EF4-FFF2-40B4-BE49-F238E27FC236}">
                  <a16:creationId xmlns:a16="http://schemas.microsoft.com/office/drawing/2014/main" id="{3416D13F-1195-C8AD-C730-A60886E5416A}"/>
                </a:ext>
              </a:extLst>
            </p:cNvPr>
            <p:cNvSpPr txBox="1"/>
            <p:nvPr/>
          </p:nvSpPr>
          <p:spPr>
            <a:xfrm>
              <a:off x="10360943" y="2256519"/>
              <a:ext cx="548522" cy="461665"/>
            </a:xfrm>
            <a:prstGeom prst="rect">
              <a:avLst/>
            </a:prstGeom>
            <a:noFill/>
            <a:ln>
              <a:solidFill>
                <a:schemeClr val="tx1"/>
              </a:solidFill>
            </a:ln>
          </p:spPr>
          <p:txBody>
            <a:bodyPr wrap="square" rtlCol="0">
              <a:spAutoFit/>
            </a:bodyPr>
            <a:lstStyle/>
            <a:p>
              <a:pPr algn="ctr"/>
              <a:r>
                <a:rPr lang="en-US" sz="2400"/>
                <a:t>C1</a:t>
              </a:r>
            </a:p>
          </p:txBody>
        </p:sp>
        <p:sp>
          <p:nvSpPr>
            <p:cNvPr id="16" name="TextBox 15">
              <a:extLst>
                <a:ext uri="{FF2B5EF4-FFF2-40B4-BE49-F238E27FC236}">
                  <a16:creationId xmlns:a16="http://schemas.microsoft.com/office/drawing/2014/main" id="{5B7C87EB-315B-5E97-C434-74B156B85DC8}"/>
                </a:ext>
              </a:extLst>
            </p:cNvPr>
            <p:cNvSpPr txBox="1"/>
            <p:nvPr/>
          </p:nvSpPr>
          <p:spPr>
            <a:xfrm>
              <a:off x="10360943" y="3755076"/>
              <a:ext cx="548522" cy="461665"/>
            </a:xfrm>
            <a:prstGeom prst="rect">
              <a:avLst/>
            </a:prstGeom>
            <a:noFill/>
            <a:ln>
              <a:solidFill>
                <a:schemeClr val="tx1"/>
              </a:solidFill>
            </a:ln>
          </p:spPr>
          <p:txBody>
            <a:bodyPr wrap="square" rtlCol="0">
              <a:spAutoFit/>
            </a:bodyPr>
            <a:lstStyle/>
            <a:p>
              <a:pPr algn="ctr"/>
              <a:r>
                <a:rPr lang="en-US" sz="2400"/>
                <a:t>C2</a:t>
              </a:r>
            </a:p>
          </p:txBody>
        </p:sp>
      </p:grpSp>
      <p:cxnSp>
        <p:nvCxnSpPr>
          <p:cNvPr id="20" name="Straight Connector 19">
            <a:extLst>
              <a:ext uri="{FF2B5EF4-FFF2-40B4-BE49-F238E27FC236}">
                <a16:creationId xmlns:a16="http://schemas.microsoft.com/office/drawing/2014/main" id="{FE0196F6-5AAA-4AFB-3648-1669759FFC7D}"/>
              </a:ext>
            </a:extLst>
          </p:cNvPr>
          <p:cNvCxnSpPr>
            <a:cxnSpLocks/>
            <a:stCxn id="7" idx="3"/>
          </p:cNvCxnSpPr>
          <p:nvPr/>
        </p:nvCxnSpPr>
        <p:spPr>
          <a:xfrm>
            <a:off x="8638898" y="1989835"/>
            <a:ext cx="1722045" cy="91168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820A26D-4F98-E6E1-8EB0-A2B2AE2C77F6}"/>
              </a:ext>
            </a:extLst>
          </p:cNvPr>
          <p:cNvCxnSpPr>
            <a:cxnSpLocks/>
            <a:stCxn id="8" idx="3"/>
          </p:cNvCxnSpPr>
          <p:nvPr/>
        </p:nvCxnSpPr>
        <p:spPr>
          <a:xfrm>
            <a:off x="8638898" y="2520680"/>
            <a:ext cx="1722045" cy="43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6D9E6BC-F139-3615-1AEE-51850B0E9D14}"/>
              </a:ext>
            </a:extLst>
          </p:cNvPr>
          <p:cNvCxnSpPr>
            <a:cxnSpLocks/>
            <a:stCxn id="9" idx="3"/>
          </p:cNvCxnSpPr>
          <p:nvPr/>
        </p:nvCxnSpPr>
        <p:spPr>
          <a:xfrm flipV="1">
            <a:off x="8638898" y="2970699"/>
            <a:ext cx="1722045" cy="8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76E159-5CE9-8442-5A31-CDDE11D85A53}"/>
              </a:ext>
            </a:extLst>
          </p:cNvPr>
          <p:cNvCxnSpPr>
            <a:cxnSpLocks/>
            <a:stCxn id="10" idx="3"/>
            <a:endCxn id="15" idx="1"/>
          </p:cNvCxnSpPr>
          <p:nvPr/>
        </p:nvCxnSpPr>
        <p:spPr>
          <a:xfrm flipV="1">
            <a:off x="8638898" y="3098514"/>
            <a:ext cx="1722045" cy="4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897C84-A3ED-528F-E99E-D8C2DD711601}"/>
              </a:ext>
            </a:extLst>
          </p:cNvPr>
          <p:cNvCxnSpPr>
            <a:cxnSpLocks/>
            <a:stCxn id="11" idx="3"/>
            <a:endCxn id="15" idx="1"/>
          </p:cNvCxnSpPr>
          <p:nvPr/>
        </p:nvCxnSpPr>
        <p:spPr>
          <a:xfrm flipV="1">
            <a:off x="8638898" y="3098514"/>
            <a:ext cx="1722045" cy="1014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69B526-6DD9-D278-9A16-6B634EEEBDE2}"/>
              </a:ext>
            </a:extLst>
          </p:cNvPr>
          <p:cNvCxnSpPr>
            <a:cxnSpLocks/>
            <a:stCxn id="12" idx="3"/>
          </p:cNvCxnSpPr>
          <p:nvPr/>
        </p:nvCxnSpPr>
        <p:spPr>
          <a:xfrm flipV="1">
            <a:off x="8638898" y="3201531"/>
            <a:ext cx="1722045" cy="1442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27BA82-9EF4-02C3-BF96-75DAA7AC74B4}"/>
              </a:ext>
            </a:extLst>
          </p:cNvPr>
          <p:cNvCxnSpPr>
            <a:cxnSpLocks/>
            <a:stCxn id="13" idx="3"/>
          </p:cNvCxnSpPr>
          <p:nvPr/>
        </p:nvCxnSpPr>
        <p:spPr>
          <a:xfrm flipV="1">
            <a:off x="8638898" y="3230913"/>
            <a:ext cx="1722045" cy="194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2A06D4-CE53-1AFF-F612-9F6F783769CA}"/>
              </a:ext>
            </a:extLst>
          </p:cNvPr>
          <p:cNvCxnSpPr>
            <a:cxnSpLocks/>
            <a:stCxn id="14" idx="3"/>
          </p:cNvCxnSpPr>
          <p:nvPr/>
        </p:nvCxnSpPr>
        <p:spPr>
          <a:xfrm flipV="1">
            <a:off x="8638898" y="3282357"/>
            <a:ext cx="1722045" cy="242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7152726-0201-2E07-6936-6E5C4178D591}"/>
              </a:ext>
            </a:extLst>
          </p:cNvPr>
          <p:cNvCxnSpPr>
            <a:cxnSpLocks/>
          </p:cNvCxnSpPr>
          <p:nvPr/>
        </p:nvCxnSpPr>
        <p:spPr>
          <a:xfrm>
            <a:off x="8638898" y="1980583"/>
            <a:ext cx="1722045" cy="243264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68DE0A-DDCA-35A5-5F6E-386E1076ACC9}"/>
              </a:ext>
            </a:extLst>
          </p:cNvPr>
          <p:cNvCxnSpPr>
            <a:cxnSpLocks/>
          </p:cNvCxnSpPr>
          <p:nvPr/>
        </p:nvCxnSpPr>
        <p:spPr>
          <a:xfrm>
            <a:off x="8638898" y="2511428"/>
            <a:ext cx="1722045" cy="19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8942251-76A8-BA75-CCDD-9565E6BAE877}"/>
              </a:ext>
            </a:extLst>
          </p:cNvPr>
          <p:cNvCxnSpPr>
            <a:cxnSpLocks/>
            <a:endCxn id="16" idx="1"/>
          </p:cNvCxnSpPr>
          <p:nvPr/>
        </p:nvCxnSpPr>
        <p:spPr>
          <a:xfrm>
            <a:off x="8638898" y="3042273"/>
            <a:ext cx="1722045" cy="1554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0FA4A2D-4972-90A9-AB29-39CF35CF8A04}"/>
              </a:ext>
            </a:extLst>
          </p:cNvPr>
          <p:cNvCxnSpPr>
            <a:cxnSpLocks/>
            <a:endCxn id="16" idx="1"/>
          </p:cNvCxnSpPr>
          <p:nvPr/>
        </p:nvCxnSpPr>
        <p:spPr>
          <a:xfrm>
            <a:off x="8638898" y="3573118"/>
            <a:ext cx="1722045" cy="102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8FAA7B-5EA1-B6A5-1889-130D9A7EEE82}"/>
              </a:ext>
            </a:extLst>
          </p:cNvPr>
          <p:cNvCxnSpPr>
            <a:cxnSpLocks/>
            <a:endCxn id="16" idx="1"/>
          </p:cNvCxnSpPr>
          <p:nvPr/>
        </p:nvCxnSpPr>
        <p:spPr>
          <a:xfrm>
            <a:off x="8638898" y="4103963"/>
            <a:ext cx="1722045" cy="49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0C73A9-C668-CE37-26FA-ECEA0EBBFB03}"/>
              </a:ext>
            </a:extLst>
          </p:cNvPr>
          <p:cNvCxnSpPr>
            <a:cxnSpLocks/>
          </p:cNvCxnSpPr>
          <p:nvPr/>
        </p:nvCxnSpPr>
        <p:spPr>
          <a:xfrm>
            <a:off x="8638898" y="4634808"/>
            <a:ext cx="1722045" cy="8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496C1D-4229-1C54-7ABD-FECB13FD6DEF}"/>
              </a:ext>
            </a:extLst>
          </p:cNvPr>
          <p:cNvCxnSpPr>
            <a:cxnSpLocks/>
          </p:cNvCxnSpPr>
          <p:nvPr/>
        </p:nvCxnSpPr>
        <p:spPr>
          <a:xfrm flipV="1">
            <a:off x="8638898" y="4747077"/>
            <a:ext cx="1722045" cy="418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DBE00B-CBC5-C1C5-C4E5-AB84ECD15D60}"/>
              </a:ext>
            </a:extLst>
          </p:cNvPr>
          <p:cNvCxnSpPr>
            <a:cxnSpLocks/>
          </p:cNvCxnSpPr>
          <p:nvPr/>
        </p:nvCxnSpPr>
        <p:spPr>
          <a:xfrm flipV="1">
            <a:off x="8638898" y="4776459"/>
            <a:ext cx="1722045" cy="9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9D601E3-8F73-223E-5641-0C6635EC74C2}"/>
                  </a:ext>
                </a:extLst>
              </p14:cNvPr>
              <p14:cNvContentPartPr/>
              <p14:nvPr/>
            </p14:nvContentPartPr>
            <p14:xfrm>
              <a:off x="163800" y="53280"/>
              <a:ext cx="11916720" cy="5966640"/>
            </p14:xfrm>
          </p:contentPart>
        </mc:Choice>
        <mc:Fallback xmlns="">
          <p:pic>
            <p:nvPicPr>
              <p:cNvPr id="6" name="Ink 5">
                <a:extLst>
                  <a:ext uri="{FF2B5EF4-FFF2-40B4-BE49-F238E27FC236}">
                    <a16:creationId xmlns:a16="http://schemas.microsoft.com/office/drawing/2014/main" id="{79D601E3-8F73-223E-5641-0C6635EC74C2}"/>
                  </a:ext>
                </a:extLst>
              </p:cNvPr>
              <p:cNvPicPr/>
              <p:nvPr/>
            </p:nvPicPr>
            <p:blipFill>
              <a:blip r:embed="rId4"/>
              <a:stretch>
                <a:fillRect/>
              </a:stretch>
            </p:blipFill>
            <p:spPr>
              <a:xfrm>
                <a:off x="154440" y="43920"/>
                <a:ext cx="11935440" cy="5985360"/>
              </a:xfrm>
              <a:prstGeom prst="rect">
                <a:avLst/>
              </a:prstGeom>
            </p:spPr>
          </p:pic>
        </mc:Fallback>
      </mc:AlternateContent>
    </p:spTree>
    <p:extLst>
      <p:ext uri="{BB962C8B-B14F-4D97-AF65-F5344CB8AC3E}">
        <p14:creationId xmlns:p14="http://schemas.microsoft.com/office/powerpoint/2010/main" val="19253347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err="1"/>
              <a:t>Phân</a:t>
            </a:r>
            <a:r>
              <a:rPr lang="en-US"/>
              <a:t> </a:t>
            </a:r>
            <a:r>
              <a:rPr lang="en-US" err="1"/>
              <a:t>tích</a:t>
            </a:r>
            <a:r>
              <a:rPr lang="en-US"/>
              <a:t> </a:t>
            </a:r>
            <a:r>
              <a:rPr lang="en-US" err="1"/>
              <a:t>nhân</a:t>
            </a:r>
            <a:r>
              <a:rPr lang="en-US"/>
              <a:t> </a:t>
            </a:r>
            <a:r>
              <a:rPr lang="en-US" err="1"/>
              <a:t>tố</a:t>
            </a:r>
            <a:r>
              <a:rPr lang="en-US"/>
              <a:t> (Factor analysis)</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5226895" cy="4717131"/>
          </a:xfrm>
        </p:spPr>
        <p:txBody>
          <a:bodyPr>
            <a:normAutofit fontScale="92500"/>
          </a:bodyPr>
          <a:lstStyle/>
          <a:p>
            <a:pPr>
              <a:lnSpc>
                <a:spcPct val="160000"/>
              </a:lnSpc>
            </a:pPr>
            <a:r>
              <a:rPr lang="en-US" err="1"/>
              <a:t>Thường</a:t>
            </a:r>
            <a:r>
              <a:rPr lang="en-US"/>
              <a:t> </a:t>
            </a:r>
            <a:r>
              <a:rPr lang="en-US" err="1"/>
              <a:t>áp</a:t>
            </a:r>
            <a:r>
              <a:rPr lang="en-US"/>
              <a:t> </a:t>
            </a:r>
            <a:r>
              <a:rPr lang="en-US" err="1"/>
              <a:t>dụng</a:t>
            </a:r>
            <a:r>
              <a:rPr lang="en-US"/>
              <a:t> </a:t>
            </a:r>
            <a:r>
              <a:rPr lang="en-US" err="1"/>
              <a:t>cho</a:t>
            </a:r>
            <a:r>
              <a:rPr lang="en-US"/>
              <a:t> </a:t>
            </a:r>
            <a:r>
              <a:rPr lang="en-US" err="1"/>
              <a:t>dữ</a:t>
            </a:r>
            <a:r>
              <a:rPr lang="en-US"/>
              <a:t> </a:t>
            </a:r>
            <a:r>
              <a:rPr lang="en-US" err="1"/>
              <a:t>liệu</a:t>
            </a:r>
            <a:r>
              <a:rPr lang="en-US"/>
              <a:t> </a:t>
            </a:r>
            <a:r>
              <a:rPr lang="en-US" err="1"/>
              <a:t>bảng</a:t>
            </a:r>
            <a:r>
              <a:rPr lang="en-US"/>
              <a:t> </a:t>
            </a:r>
            <a:r>
              <a:rPr lang="en-US" err="1"/>
              <a:t>hỏi</a:t>
            </a:r>
            <a:endParaRPr lang="en-US"/>
          </a:p>
          <a:p>
            <a:pPr>
              <a:lnSpc>
                <a:spcPct val="160000"/>
              </a:lnSpc>
            </a:pPr>
            <a:r>
              <a:rPr lang="en-US" err="1"/>
              <a:t>Đo</a:t>
            </a:r>
            <a:r>
              <a:rPr lang="en-US"/>
              <a:t> </a:t>
            </a:r>
            <a:r>
              <a:rPr lang="en-US" err="1"/>
              <a:t>phạm</a:t>
            </a:r>
            <a:r>
              <a:rPr lang="en-US"/>
              <a:t> </a:t>
            </a:r>
            <a:r>
              <a:rPr lang="en-US" err="1"/>
              <a:t>trù</a:t>
            </a:r>
            <a:r>
              <a:rPr lang="en-US"/>
              <a:t> </a:t>
            </a:r>
            <a:r>
              <a:rPr lang="en-US" err="1"/>
              <a:t>tiềm</a:t>
            </a:r>
            <a:r>
              <a:rPr lang="en-US"/>
              <a:t> </a:t>
            </a:r>
            <a:r>
              <a:rPr lang="en-US" err="1"/>
              <a:t>ẩn</a:t>
            </a:r>
            <a:r>
              <a:rPr lang="en-US"/>
              <a:t> (Latent construct)</a:t>
            </a:r>
          </a:p>
          <a:p>
            <a:pPr>
              <a:lnSpc>
                <a:spcPct val="160000"/>
              </a:lnSpc>
            </a:pPr>
            <a:r>
              <a:rPr lang="en-US" err="1"/>
              <a:t>Phân</a:t>
            </a:r>
            <a:r>
              <a:rPr lang="en-US"/>
              <a:t> </a:t>
            </a:r>
            <a:r>
              <a:rPr lang="en-US" err="1"/>
              <a:t>tích</a:t>
            </a:r>
            <a:r>
              <a:rPr lang="en-US"/>
              <a:t> </a:t>
            </a:r>
            <a:r>
              <a:rPr lang="en-US" err="1"/>
              <a:t>nhân</a:t>
            </a:r>
            <a:r>
              <a:rPr lang="en-US"/>
              <a:t> </a:t>
            </a:r>
            <a:r>
              <a:rPr lang="en-US" err="1"/>
              <a:t>tố</a:t>
            </a:r>
            <a:r>
              <a:rPr lang="en-US"/>
              <a:t> </a:t>
            </a:r>
            <a:r>
              <a:rPr lang="en-US" err="1"/>
              <a:t>khám</a:t>
            </a:r>
            <a:r>
              <a:rPr lang="en-US"/>
              <a:t> </a:t>
            </a:r>
            <a:r>
              <a:rPr lang="en-US" err="1"/>
              <a:t>phá</a:t>
            </a:r>
            <a:r>
              <a:rPr lang="en-US"/>
              <a:t>/</a:t>
            </a:r>
            <a:r>
              <a:rPr lang="en-US" err="1"/>
              <a:t>khẳng</a:t>
            </a:r>
            <a:r>
              <a:rPr lang="en-US"/>
              <a:t> </a:t>
            </a:r>
            <a:r>
              <a:rPr lang="en-US" err="1"/>
              <a:t>định</a:t>
            </a:r>
            <a:r>
              <a:rPr lang="en-US"/>
              <a:t> (Exploratory/Confirmatory Factor Analysis) </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92</a:t>
            </a:fld>
            <a:endParaRPr lang="en-US"/>
          </a:p>
        </p:txBody>
      </p:sp>
      <p:grpSp>
        <p:nvGrpSpPr>
          <p:cNvPr id="95" name="Group 94">
            <a:extLst>
              <a:ext uri="{FF2B5EF4-FFF2-40B4-BE49-F238E27FC236}">
                <a16:creationId xmlns:a16="http://schemas.microsoft.com/office/drawing/2014/main" id="{DDADACA9-C60D-2024-9953-52556831FB23}"/>
              </a:ext>
            </a:extLst>
          </p:cNvPr>
          <p:cNvGrpSpPr/>
          <p:nvPr/>
        </p:nvGrpSpPr>
        <p:grpSpPr>
          <a:xfrm>
            <a:off x="8718175" y="1508445"/>
            <a:ext cx="548522" cy="4177581"/>
            <a:chOff x="8718175" y="1494842"/>
            <a:chExt cx="548522" cy="4177581"/>
          </a:xfrm>
        </p:grpSpPr>
        <p:grpSp>
          <p:nvGrpSpPr>
            <p:cNvPr id="52" name="Group 51">
              <a:extLst>
                <a:ext uri="{FF2B5EF4-FFF2-40B4-BE49-F238E27FC236}">
                  <a16:creationId xmlns:a16="http://schemas.microsoft.com/office/drawing/2014/main" id="{3B5F19B3-09B6-BA50-1EF3-3F0A4D888CF2}"/>
                </a:ext>
              </a:extLst>
            </p:cNvPr>
            <p:cNvGrpSpPr/>
            <p:nvPr/>
          </p:nvGrpSpPr>
          <p:grpSpPr>
            <a:xfrm>
              <a:off x="8718175" y="1494842"/>
              <a:ext cx="548522" cy="2054200"/>
              <a:chOff x="8718175" y="1494842"/>
              <a:chExt cx="548522" cy="2054200"/>
            </a:xfrm>
          </p:grpSpPr>
          <p:sp>
            <p:nvSpPr>
              <p:cNvPr id="8" name="TextBox 7">
                <a:extLst>
                  <a:ext uri="{FF2B5EF4-FFF2-40B4-BE49-F238E27FC236}">
                    <a16:creationId xmlns:a16="http://schemas.microsoft.com/office/drawing/2014/main" id="{51A3DA33-670C-70A3-1ED4-DBFCBDDD1CB7}"/>
                  </a:ext>
                </a:extLst>
              </p:cNvPr>
              <p:cNvSpPr txBox="1"/>
              <p:nvPr/>
            </p:nvSpPr>
            <p:spPr>
              <a:xfrm>
                <a:off x="8718175" y="1494842"/>
                <a:ext cx="548522" cy="461665"/>
              </a:xfrm>
              <a:prstGeom prst="rect">
                <a:avLst/>
              </a:prstGeom>
              <a:noFill/>
              <a:ln>
                <a:solidFill>
                  <a:schemeClr val="tx1"/>
                </a:solidFill>
              </a:ln>
            </p:spPr>
            <p:txBody>
              <a:bodyPr wrap="square" rtlCol="0">
                <a:spAutoFit/>
              </a:bodyPr>
              <a:lstStyle/>
              <a:p>
                <a:pPr algn="ctr"/>
                <a:r>
                  <a:rPr lang="en-US" sz="2400"/>
                  <a:t>I1</a:t>
                </a:r>
              </a:p>
            </p:txBody>
          </p:sp>
          <p:sp>
            <p:nvSpPr>
              <p:cNvPr id="9" name="TextBox 8">
                <a:extLst>
                  <a:ext uri="{FF2B5EF4-FFF2-40B4-BE49-F238E27FC236}">
                    <a16:creationId xmlns:a16="http://schemas.microsoft.com/office/drawing/2014/main" id="{7184C158-14E8-1E85-A159-A57349ED1F00}"/>
                  </a:ext>
                </a:extLst>
              </p:cNvPr>
              <p:cNvSpPr txBox="1"/>
              <p:nvPr/>
            </p:nvSpPr>
            <p:spPr>
              <a:xfrm>
                <a:off x="8718175" y="2025687"/>
                <a:ext cx="548522" cy="461665"/>
              </a:xfrm>
              <a:prstGeom prst="rect">
                <a:avLst/>
              </a:prstGeom>
              <a:noFill/>
              <a:ln>
                <a:solidFill>
                  <a:schemeClr val="tx1"/>
                </a:solidFill>
              </a:ln>
            </p:spPr>
            <p:txBody>
              <a:bodyPr wrap="square" rtlCol="0">
                <a:spAutoFit/>
              </a:bodyPr>
              <a:lstStyle/>
              <a:p>
                <a:pPr algn="ctr"/>
                <a:r>
                  <a:rPr lang="en-US" sz="2400"/>
                  <a:t>I2</a:t>
                </a:r>
              </a:p>
            </p:txBody>
          </p:sp>
          <p:sp>
            <p:nvSpPr>
              <p:cNvPr id="10" name="TextBox 9">
                <a:extLst>
                  <a:ext uri="{FF2B5EF4-FFF2-40B4-BE49-F238E27FC236}">
                    <a16:creationId xmlns:a16="http://schemas.microsoft.com/office/drawing/2014/main" id="{7E76C2A0-FBCD-6E84-C53A-8AB38566379D}"/>
                  </a:ext>
                </a:extLst>
              </p:cNvPr>
              <p:cNvSpPr txBox="1"/>
              <p:nvPr/>
            </p:nvSpPr>
            <p:spPr>
              <a:xfrm>
                <a:off x="8718175" y="2556532"/>
                <a:ext cx="548522" cy="461665"/>
              </a:xfrm>
              <a:prstGeom prst="rect">
                <a:avLst/>
              </a:prstGeom>
              <a:noFill/>
              <a:ln>
                <a:solidFill>
                  <a:schemeClr val="tx1"/>
                </a:solidFill>
              </a:ln>
            </p:spPr>
            <p:txBody>
              <a:bodyPr wrap="square" rtlCol="0">
                <a:spAutoFit/>
              </a:bodyPr>
              <a:lstStyle/>
              <a:p>
                <a:pPr algn="ctr"/>
                <a:r>
                  <a:rPr lang="en-US" sz="2400"/>
                  <a:t>I3</a:t>
                </a:r>
              </a:p>
            </p:txBody>
          </p:sp>
          <p:sp>
            <p:nvSpPr>
              <p:cNvPr id="11" name="TextBox 10">
                <a:extLst>
                  <a:ext uri="{FF2B5EF4-FFF2-40B4-BE49-F238E27FC236}">
                    <a16:creationId xmlns:a16="http://schemas.microsoft.com/office/drawing/2014/main" id="{3CB7B3B7-8154-5662-8132-667421DEF949}"/>
                  </a:ext>
                </a:extLst>
              </p:cNvPr>
              <p:cNvSpPr txBox="1"/>
              <p:nvPr/>
            </p:nvSpPr>
            <p:spPr>
              <a:xfrm>
                <a:off x="8718175" y="3087377"/>
                <a:ext cx="548522" cy="461665"/>
              </a:xfrm>
              <a:prstGeom prst="rect">
                <a:avLst/>
              </a:prstGeom>
              <a:noFill/>
              <a:ln>
                <a:solidFill>
                  <a:schemeClr val="tx1"/>
                </a:solidFill>
              </a:ln>
            </p:spPr>
            <p:txBody>
              <a:bodyPr wrap="square" rtlCol="0">
                <a:spAutoFit/>
              </a:bodyPr>
              <a:lstStyle/>
              <a:p>
                <a:pPr algn="ctr"/>
                <a:r>
                  <a:rPr lang="en-US" sz="2400"/>
                  <a:t>I4</a:t>
                </a:r>
              </a:p>
            </p:txBody>
          </p:sp>
        </p:grpSp>
        <p:grpSp>
          <p:nvGrpSpPr>
            <p:cNvPr id="53" name="Group 52">
              <a:extLst>
                <a:ext uri="{FF2B5EF4-FFF2-40B4-BE49-F238E27FC236}">
                  <a16:creationId xmlns:a16="http://schemas.microsoft.com/office/drawing/2014/main" id="{A40BCFB5-811D-828B-BDC5-3353AD6D98A3}"/>
                </a:ext>
              </a:extLst>
            </p:cNvPr>
            <p:cNvGrpSpPr/>
            <p:nvPr/>
          </p:nvGrpSpPr>
          <p:grpSpPr>
            <a:xfrm>
              <a:off x="8718175" y="3618222"/>
              <a:ext cx="548522" cy="2054201"/>
              <a:chOff x="8718175" y="3618222"/>
              <a:chExt cx="548522" cy="2054201"/>
            </a:xfrm>
          </p:grpSpPr>
          <p:sp>
            <p:nvSpPr>
              <p:cNvPr id="12" name="TextBox 11">
                <a:extLst>
                  <a:ext uri="{FF2B5EF4-FFF2-40B4-BE49-F238E27FC236}">
                    <a16:creationId xmlns:a16="http://schemas.microsoft.com/office/drawing/2014/main" id="{E7B4A3F3-A59C-F0A0-7273-B894F819FD24}"/>
                  </a:ext>
                </a:extLst>
              </p:cNvPr>
              <p:cNvSpPr txBox="1"/>
              <p:nvPr/>
            </p:nvSpPr>
            <p:spPr>
              <a:xfrm>
                <a:off x="8718175" y="3618222"/>
                <a:ext cx="548522" cy="461665"/>
              </a:xfrm>
              <a:prstGeom prst="rect">
                <a:avLst/>
              </a:prstGeom>
              <a:noFill/>
              <a:ln>
                <a:solidFill>
                  <a:schemeClr val="tx1"/>
                </a:solidFill>
              </a:ln>
            </p:spPr>
            <p:txBody>
              <a:bodyPr wrap="square" rtlCol="0">
                <a:spAutoFit/>
              </a:bodyPr>
              <a:lstStyle/>
              <a:p>
                <a:pPr algn="ctr"/>
                <a:r>
                  <a:rPr lang="en-US" sz="2400"/>
                  <a:t>I5</a:t>
                </a:r>
              </a:p>
            </p:txBody>
          </p:sp>
          <p:sp>
            <p:nvSpPr>
              <p:cNvPr id="13" name="TextBox 12">
                <a:extLst>
                  <a:ext uri="{FF2B5EF4-FFF2-40B4-BE49-F238E27FC236}">
                    <a16:creationId xmlns:a16="http://schemas.microsoft.com/office/drawing/2014/main" id="{69A9603B-BFEB-D6C1-D736-1E2A4D7D6D48}"/>
                  </a:ext>
                </a:extLst>
              </p:cNvPr>
              <p:cNvSpPr txBox="1"/>
              <p:nvPr/>
            </p:nvSpPr>
            <p:spPr>
              <a:xfrm>
                <a:off x="8718175" y="4149067"/>
                <a:ext cx="548522" cy="461665"/>
              </a:xfrm>
              <a:prstGeom prst="rect">
                <a:avLst/>
              </a:prstGeom>
              <a:noFill/>
              <a:ln>
                <a:solidFill>
                  <a:schemeClr val="tx1"/>
                </a:solidFill>
              </a:ln>
            </p:spPr>
            <p:txBody>
              <a:bodyPr wrap="square" rtlCol="0">
                <a:spAutoFit/>
              </a:bodyPr>
              <a:lstStyle/>
              <a:p>
                <a:pPr algn="ctr"/>
                <a:r>
                  <a:rPr lang="en-US" sz="2400"/>
                  <a:t>I6</a:t>
                </a:r>
              </a:p>
            </p:txBody>
          </p:sp>
          <p:sp>
            <p:nvSpPr>
              <p:cNvPr id="14" name="TextBox 13">
                <a:extLst>
                  <a:ext uri="{FF2B5EF4-FFF2-40B4-BE49-F238E27FC236}">
                    <a16:creationId xmlns:a16="http://schemas.microsoft.com/office/drawing/2014/main" id="{F508AC16-6553-5579-A2E6-A6DEE20751EB}"/>
                  </a:ext>
                </a:extLst>
              </p:cNvPr>
              <p:cNvSpPr txBox="1"/>
              <p:nvPr/>
            </p:nvSpPr>
            <p:spPr>
              <a:xfrm>
                <a:off x="8718175" y="4679912"/>
                <a:ext cx="548522" cy="461665"/>
              </a:xfrm>
              <a:prstGeom prst="rect">
                <a:avLst/>
              </a:prstGeom>
              <a:noFill/>
              <a:ln>
                <a:solidFill>
                  <a:schemeClr val="tx1"/>
                </a:solidFill>
              </a:ln>
            </p:spPr>
            <p:txBody>
              <a:bodyPr wrap="square" rtlCol="0">
                <a:spAutoFit/>
              </a:bodyPr>
              <a:lstStyle/>
              <a:p>
                <a:pPr algn="ctr"/>
                <a:r>
                  <a:rPr lang="en-US" sz="2400"/>
                  <a:t>I7</a:t>
                </a:r>
              </a:p>
            </p:txBody>
          </p:sp>
          <p:sp>
            <p:nvSpPr>
              <p:cNvPr id="15" name="TextBox 14">
                <a:extLst>
                  <a:ext uri="{FF2B5EF4-FFF2-40B4-BE49-F238E27FC236}">
                    <a16:creationId xmlns:a16="http://schemas.microsoft.com/office/drawing/2014/main" id="{7CE35ED4-78EB-EB81-CE5A-6499D7A32D46}"/>
                  </a:ext>
                </a:extLst>
              </p:cNvPr>
              <p:cNvSpPr txBox="1"/>
              <p:nvPr/>
            </p:nvSpPr>
            <p:spPr>
              <a:xfrm>
                <a:off x="8718175" y="5210758"/>
                <a:ext cx="548522" cy="461665"/>
              </a:xfrm>
              <a:prstGeom prst="rect">
                <a:avLst/>
              </a:prstGeom>
              <a:noFill/>
              <a:ln>
                <a:solidFill>
                  <a:schemeClr val="tx1"/>
                </a:solidFill>
              </a:ln>
            </p:spPr>
            <p:txBody>
              <a:bodyPr wrap="square" rtlCol="0">
                <a:spAutoFit/>
              </a:bodyPr>
              <a:lstStyle/>
              <a:p>
                <a:pPr algn="ctr"/>
                <a:r>
                  <a:rPr lang="en-US" sz="2400"/>
                  <a:t>I8</a:t>
                </a:r>
              </a:p>
            </p:txBody>
          </p:sp>
        </p:grpSp>
      </p:grpSp>
      <p:sp>
        <p:nvSpPr>
          <p:cNvPr id="17" name="TextBox 16">
            <a:extLst>
              <a:ext uri="{FF2B5EF4-FFF2-40B4-BE49-F238E27FC236}">
                <a16:creationId xmlns:a16="http://schemas.microsoft.com/office/drawing/2014/main" id="{FB8E14BA-D90B-5AA7-B191-4D0D49C312C7}"/>
              </a:ext>
            </a:extLst>
          </p:cNvPr>
          <p:cNvSpPr txBox="1"/>
          <p:nvPr/>
        </p:nvSpPr>
        <p:spPr>
          <a:xfrm>
            <a:off x="10562022" y="2197348"/>
            <a:ext cx="1127058" cy="649188"/>
          </a:xfrm>
          <a:prstGeom prst="ellipse">
            <a:avLst/>
          </a:prstGeom>
          <a:noFill/>
          <a:ln>
            <a:solidFill>
              <a:schemeClr val="tx1"/>
            </a:solidFill>
          </a:ln>
        </p:spPr>
        <p:txBody>
          <a:bodyPr wrap="square" rtlCol="0">
            <a:spAutoFit/>
          </a:bodyPr>
          <a:lstStyle/>
          <a:p>
            <a:pPr algn="ctr"/>
            <a:r>
              <a:rPr lang="en-US" sz="2400"/>
              <a:t>C1</a:t>
            </a:r>
          </a:p>
        </p:txBody>
      </p:sp>
      <p:sp>
        <p:nvSpPr>
          <p:cNvPr id="18" name="TextBox 17">
            <a:extLst>
              <a:ext uri="{FF2B5EF4-FFF2-40B4-BE49-F238E27FC236}">
                <a16:creationId xmlns:a16="http://schemas.microsoft.com/office/drawing/2014/main" id="{786B69E6-D0E6-11D4-7599-811B1C40D8EE}"/>
              </a:ext>
            </a:extLst>
          </p:cNvPr>
          <p:cNvSpPr txBox="1"/>
          <p:nvPr/>
        </p:nvSpPr>
        <p:spPr>
          <a:xfrm>
            <a:off x="10562022" y="4320728"/>
            <a:ext cx="1127058" cy="649188"/>
          </a:xfrm>
          <a:prstGeom prst="ellipse">
            <a:avLst/>
          </a:prstGeom>
          <a:noFill/>
          <a:ln>
            <a:solidFill>
              <a:schemeClr val="tx1"/>
            </a:solidFill>
          </a:ln>
        </p:spPr>
        <p:txBody>
          <a:bodyPr wrap="square" rtlCol="0">
            <a:spAutoFit/>
          </a:bodyPr>
          <a:lstStyle/>
          <a:p>
            <a:pPr algn="ctr"/>
            <a:r>
              <a:rPr lang="en-US" sz="2400"/>
              <a:t>C2</a:t>
            </a:r>
          </a:p>
        </p:txBody>
      </p:sp>
      <p:cxnSp>
        <p:nvCxnSpPr>
          <p:cNvPr id="19" name="Straight Connector 18">
            <a:extLst>
              <a:ext uri="{FF2B5EF4-FFF2-40B4-BE49-F238E27FC236}">
                <a16:creationId xmlns:a16="http://schemas.microsoft.com/office/drawing/2014/main" id="{5CDB65DF-81ED-D321-FBA5-A3B8707B0086}"/>
              </a:ext>
            </a:extLst>
          </p:cNvPr>
          <p:cNvCxnSpPr>
            <a:cxnSpLocks/>
            <a:stCxn id="8" idx="3"/>
            <a:endCxn id="17" idx="2"/>
          </p:cNvCxnSpPr>
          <p:nvPr/>
        </p:nvCxnSpPr>
        <p:spPr>
          <a:xfrm>
            <a:off x="9266697" y="1739278"/>
            <a:ext cx="1295325" cy="782664"/>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02A9CB-8267-A3A9-0658-B0DDF6EC2999}"/>
              </a:ext>
            </a:extLst>
          </p:cNvPr>
          <p:cNvCxnSpPr>
            <a:cxnSpLocks/>
            <a:stCxn id="9" idx="3"/>
            <a:endCxn id="17" idx="2"/>
          </p:cNvCxnSpPr>
          <p:nvPr/>
        </p:nvCxnSpPr>
        <p:spPr>
          <a:xfrm>
            <a:off x="9266697" y="2270123"/>
            <a:ext cx="1295325" cy="2518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E060D-4B8A-F680-EA22-B488C036BA46}"/>
              </a:ext>
            </a:extLst>
          </p:cNvPr>
          <p:cNvCxnSpPr>
            <a:cxnSpLocks/>
            <a:stCxn id="10" idx="3"/>
            <a:endCxn id="17" idx="2"/>
          </p:cNvCxnSpPr>
          <p:nvPr/>
        </p:nvCxnSpPr>
        <p:spPr>
          <a:xfrm flipV="1">
            <a:off x="9266697" y="2521942"/>
            <a:ext cx="1295325" cy="27902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6333A9-DDD3-9F41-1138-7AFA2B24BDF1}"/>
              </a:ext>
            </a:extLst>
          </p:cNvPr>
          <p:cNvCxnSpPr>
            <a:cxnSpLocks/>
            <a:stCxn id="11" idx="3"/>
            <a:endCxn id="17" idx="2"/>
          </p:cNvCxnSpPr>
          <p:nvPr/>
        </p:nvCxnSpPr>
        <p:spPr>
          <a:xfrm flipV="1">
            <a:off x="9266697" y="2521942"/>
            <a:ext cx="1295325" cy="8098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C62AE39-0AED-F25A-1247-82654A3D2E3B}"/>
              </a:ext>
            </a:extLst>
          </p:cNvPr>
          <p:cNvCxnSpPr>
            <a:cxnSpLocks/>
            <a:endCxn id="18" idx="2"/>
          </p:cNvCxnSpPr>
          <p:nvPr/>
        </p:nvCxnSpPr>
        <p:spPr>
          <a:xfrm>
            <a:off x="9266697" y="3839803"/>
            <a:ext cx="1295325" cy="8055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17ABC-55BB-5316-F581-445702913530}"/>
              </a:ext>
            </a:extLst>
          </p:cNvPr>
          <p:cNvCxnSpPr>
            <a:cxnSpLocks/>
            <a:endCxn id="18" idx="2"/>
          </p:cNvCxnSpPr>
          <p:nvPr/>
        </p:nvCxnSpPr>
        <p:spPr>
          <a:xfrm>
            <a:off x="9266697" y="4370648"/>
            <a:ext cx="1295325" cy="2746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619369-60BE-1313-F0DF-0C6A34AFBF74}"/>
              </a:ext>
            </a:extLst>
          </p:cNvPr>
          <p:cNvCxnSpPr>
            <a:cxnSpLocks/>
            <a:endCxn id="18" idx="2"/>
          </p:cNvCxnSpPr>
          <p:nvPr/>
        </p:nvCxnSpPr>
        <p:spPr>
          <a:xfrm flipV="1">
            <a:off x="9266697" y="4645322"/>
            <a:ext cx="1295325" cy="2561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7A0192-596C-EDFA-AA7C-04920C3AAD60}"/>
              </a:ext>
            </a:extLst>
          </p:cNvPr>
          <p:cNvCxnSpPr>
            <a:cxnSpLocks/>
          </p:cNvCxnSpPr>
          <p:nvPr/>
        </p:nvCxnSpPr>
        <p:spPr>
          <a:xfrm flipV="1">
            <a:off x="9266697" y="4679912"/>
            <a:ext cx="1295325" cy="75242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9655EADE-08D5-39DC-77C3-4FB28ABBEB3A}"/>
              </a:ext>
            </a:extLst>
          </p:cNvPr>
          <p:cNvGrpSpPr/>
          <p:nvPr/>
        </p:nvGrpSpPr>
        <p:grpSpPr>
          <a:xfrm>
            <a:off x="7582892" y="1479602"/>
            <a:ext cx="540000" cy="4235267"/>
            <a:chOff x="7582892" y="1479602"/>
            <a:chExt cx="540000" cy="4235267"/>
          </a:xfrm>
        </p:grpSpPr>
        <p:sp>
          <p:nvSpPr>
            <p:cNvPr id="36" name="TextBox 35">
              <a:extLst>
                <a:ext uri="{FF2B5EF4-FFF2-40B4-BE49-F238E27FC236}">
                  <a16:creationId xmlns:a16="http://schemas.microsoft.com/office/drawing/2014/main" id="{D2C3295E-3677-1536-4EC1-CCA5D67BF249}"/>
                </a:ext>
              </a:extLst>
            </p:cNvPr>
            <p:cNvSpPr txBox="1"/>
            <p:nvPr/>
          </p:nvSpPr>
          <p:spPr>
            <a:xfrm>
              <a:off x="7582892" y="1479602"/>
              <a:ext cx="540000" cy="519351"/>
            </a:xfrm>
            <a:prstGeom prst="ellipse">
              <a:avLst/>
            </a:prstGeom>
            <a:noFill/>
            <a:ln>
              <a:solidFill>
                <a:schemeClr val="tx1"/>
              </a:solidFill>
            </a:ln>
          </p:spPr>
          <p:txBody>
            <a:bodyPr wrap="square" lIns="0" tIns="0" rIns="0" bIns="0" rtlCol="0">
              <a:spAutoFit/>
            </a:bodyPr>
            <a:lstStyle/>
            <a:p>
              <a:pPr algn="ctr"/>
              <a:r>
                <a:rPr lang="en-US" sz="2400"/>
                <a:t>e1</a:t>
              </a:r>
            </a:p>
          </p:txBody>
        </p:sp>
        <p:sp>
          <p:nvSpPr>
            <p:cNvPr id="37" name="TextBox 36">
              <a:extLst>
                <a:ext uri="{FF2B5EF4-FFF2-40B4-BE49-F238E27FC236}">
                  <a16:creationId xmlns:a16="http://schemas.microsoft.com/office/drawing/2014/main" id="{D65AC401-F42F-965D-0160-988BD21E35B1}"/>
                </a:ext>
              </a:extLst>
            </p:cNvPr>
            <p:cNvSpPr txBox="1"/>
            <p:nvPr/>
          </p:nvSpPr>
          <p:spPr>
            <a:xfrm>
              <a:off x="7582892" y="2010447"/>
              <a:ext cx="540000" cy="519351"/>
            </a:xfrm>
            <a:prstGeom prst="ellipse">
              <a:avLst/>
            </a:prstGeom>
            <a:noFill/>
            <a:ln>
              <a:solidFill>
                <a:schemeClr val="tx1"/>
              </a:solidFill>
            </a:ln>
          </p:spPr>
          <p:txBody>
            <a:bodyPr wrap="square" lIns="0" tIns="0" rIns="0" bIns="0" rtlCol="0">
              <a:spAutoFit/>
            </a:bodyPr>
            <a:lstStyle/>
            <a:p>
              <a:pPr algn="ctr"/>
              <a:r>
                <a:rPr lang="en-US" sz="2400"/>
                <a:t>e2</a:t>
              </a:r>
            </a:p>
          </p:txBody>
        </p:sp>
        <p:sp>
          <p:nvSpPr>
            <p:cNvPr id="38" name="TextBox 37">
              <a:extLst>
                <a:ext uri="{FF2B5EF4-FFF2-40B4-BE49-F238E27FC236}">
                  <a16:creationId xmlns:a16="http://schemas.microsoft.com/office/drawing/2014/main" id="{03679529-6D3D-817F-6318-9AFDA26A7E2C}"/>
                </a:ext>
              </a:extLst>
            </p:cNvPr>
            <p:cNvSpPr txBox="1"/>
            <p:nvPr/>
          </p:nvSpPr>
          <p:spPr>
            <a:xfrm>
              <a:off x="7582892" y="2541292"/>
              <a:ext cx="540000" cy="519351"/>
            </a:xfrm>
            <a:prstGeom prst="ellipse">
              <a:avLst/>
            </a:prstGeom>
            <a:noFill/>
            <a:ln>
              <a:solidFill>
                <a:schemeClr val="tx1"/>
              </a:solidFill>
            </a:ln>
          </p:spPr>
          <p:txBody>
            <a:bodyPr wrap="square" lIns="0" tIns="0" rIns="0" bIns="0" rtlCol="0">
              <a:spAutoFit/>
            </a:bodyPr>
            <a:lstStyle/>
            <a:p>
              <a:pPr algn="ctr"/>
              <a:r>
                <a:rPr lang="en-US" sz="2400"/>
                <a:t>e3</a:t>
              </a:r>
            </a:p>
          </p:txBody>
        </p:sp>
        <p:sp>
          <p:nvSpPr>
            <p:cNvPr id="39" name="TextBox 38">
              <a:extLst>
                <a:ext uri="{FF2B5EF4-FFF2-40B4-BE49-F238E27FC236}">
                  <a16:creationId xmlns:a16="http://schemas.microsoft.com/office/drawing/2014/main" id="{3A044EE9-A84E-105E-33D1-C3312AF3734E}"/>
                </a:ext>
              </a:extLst>
            </p:cNvPr>
            <p:cNvSpPr txBox="1"/>
            <p:nvPr/>
          </p:nvSpPr>
          <p:spPr>
            <a:xfrm>
              <a:off x="7582892" y="3072137"/>
              <a:ext cx="540000" cy="519351"/>
            </a:xfrm>
            <a:prstGeom prst="ellipse">
              <a:avLst/>
            </a:prstGeom>
            <a:noFill/>
            <a:ln>
              <a:solidFill>
                <a:schemeClr val="tx1"/>
              </a:solidFill>
            </a:ln>
          </p:spPr>
          <p:txBody>
            <a:bodyPr wrap="square" lIns="0" tIns="0" rIns="0" bIns="0" rtlCol="0">
              <a:spAutoFit/>
            </a:bodyPr>
            <a:lstStyle/>
            <a:p>
              <a:pPr algn="ctr"/>
              <a:r>
                <a:rPr lang="en-US" sz="2400"/>
                <a:t>e4</a:t>
              </a:r>
            </a:p>
          </p:txBody>
        </p:sp>
        <p:sp>
          <p:nvSpPr>
            <p:cNvPr id="40" name="TextBox 39">
              <a:extLst>
                <a:ext uri="{FF2B5EF4-FFF2-40B4-BE49-F238E27FC236}">
                  <a16:creationId xmlns:a16="http://schemas.microsoft.com/office/drawing/2014/main" id="{A0F2B5FD-4A28-F44B-6DFB-206899E746E1}"/>
                </a:ext>
              </a:extLst>
            </p:cNvPr>
            <p:cNvSpPr txBox="1"/>
            <p:nvPr/>
          </p:nvSpPr>
          <p:spPr>
            <a:xfrm>
              <a:off x="7582892" y="3602982"/>
              <a:ext cx="540000" cy="519351"/>
            </a:xfrm>
            <a:prstGeom prst="ellipse">
              <a:avLst/>
            </a:prstGeom>
            <a:noFill/>
            <a:ln>
              <a:solidFill>
                <a:schemeClr val="tx1"/>
              </a:solidFill>
            </a:ln>
          </p:spPr>
          <p:txBody>
            <a:bodyPr wrap="square" lIns="0" tIns="0" rIns="0" bIns="0" rtlCol="0">
              <a:spAutoFit/>
            </a:bodyPr>
            <a:lstStyle/>
            <a:p>
              <a:pPr algn="ctr"/>
              <a:r>
                <a:rPr lang="en-US" sz="2400"/>
                <a:t>e5</a:t>
              </a:r>
            </a:p>
          </p:txBody>
        </p:sp>
        <p:sp>
          <p:nvSpPr>
            <p:cNvPr id="41" name="TextBox 40">
              <a:extLst>
                <a:ext uri="{FF2B5EF4-FFF2-40B4-BE49-F238E27FC236}">
                  <a16:creationId xmlns:a16="http://schemas.microsoft.com/office/drawing/2014/main" id="{3ABE4D7E-17B7-8C95-408B-807C02D19CB7}"/>
                </a:ext>
              </a:extLst>
            </p:cNvPr>
            <p:cNvSpPr txBox="1"/>
            <p:nvPr/>
          </p:nvSpPr>
          <p:spPr>
            <a:xfrm>
              <a:off x="7582892" y="4133827"/>
              <a:ext cx="540000" cy="519351"/>
            </a:xfrm>
            <a:prstGeom prst="ellipse">
              <a:avLst/>
            </a:prstGeom>
            <a:noFill/>
            <a:ln>
              <a:solidFill>
                <a:schemeClr val="tx1"/>
              </a:solidFill>
            </a:ln>
          </p:spPr>
          <p:txBody>
            <a:bodyPr wrap="square" lIns="0" tIns="0" rIns="0" bIns="0" rtlCol="0">
              <a:spAutoFit/>
            </a:bodyPr>
            <a:lstStyle/>
            <a:p>
              <a:pPr algn="ctr"/>
              <a:r>
                <a:rPr lang="en-US" sz="2400"/>
                <a:t>e6</a:t>
              </a:r>
            </a:p>
          </p:txBody>
        </p:sp>
        <p:sp>
          <p:nvSpPr>
            <p:cNvPr id="42" name="TextBox 41">
              <a:extLst>
                <a:ext uri="{FF2B5EF4-FFF2-40B4-BE49-F238E27FC236}">
                  <a16:creationId xmlns:a16="http://schemas.microsoft.com/office/drawing/2014/main" id="{C9AA117E-3E35-9FF6-3808-F0F1381FCCB3}"/>
                </a:ext>
              </a:extLst>
            </p:cNvPr>
            <p:cNvSpPr txBox="1"/>
            <p:nvPr/>
          </p:nvSpPr>
          <p:spPr>
            <a:xfrm>
              <a:off x="7582892" y="4664672"/>
              <a:ext cx="540000" cy="519351"/>
            </a:xfrm>
            <a:prstGeom prst="ellipse">
              <a:avLst/>
            </a:prstGeom>
            <a:noFill/>
            <a:ln>
              <a:solidFill>
                <a:schemeClr val="tx1"/>
              </a:solidFill>
            </a:ln>
          </p:spPr>
          <p:txBody>
            <a:bodyPr wrap="square" lIns="0" tIns="0" rIns="0" bIns="0" rtlCol="0">
              <a:spAutoFit/>
            </a:bodyPr>
            <a:lstStyle/>
            <a:p>
              <a:pPr algn="ctr"/>
              <a:r>
                <a:rPr lang="en-US" sz="2400"/>
                <a:t>e7</a:t>
              </a:r>
            </a:p>
          </p:txBody>
        </p:sp>
        <p:sp>
          <p:nvSpPr>
            <p:cNvPr id="43" name="TextBox 42">
              <a:extLst>
                <a:ext uri="{FF2B5EF4-FFF2-40B4-BE49-F238E27FC236}">
                  <a16:creationId xmlns:a16="http://schemas.microsoft.com/office/drawing/2014/main" id="{CDC44B50-E619-3693-E6E3-830EAE4CFEC5}"/>
                </a:ext>
              </a:extLst>
            </p:cNvPr>
            <p:cNvSpPr txBox="1"/>
            <p:nvPr/>
          </p:nvSpPr>
          <p:spPr>
            <a:xfrm>
              <a:off x="7582892" y="5195518"/>
              <a:ext cx="540000" cy="519351"/>
            </a:xfrm>
            <a:prstGeom prst="ellipse">
              <a:avLst/>
            </a:prstGeom>
            <a:noFill/>
            <a:ln>
              <a:solidFill>
                <a:schemeClr val="tx1"/>
              </a:solidFill>
            </a:ln>
          </p:spPr>
          <p:txBody>
            <a:bodyPr wrap="square" lIns="0" tIns="0" rIns="0" bIns="0" rtlCol="0">
              <a:spAutoFit/>
            </a:bodyPr>
            <a:lstStyle/>
            <a:p>
              <a:pPr algn="ctr"/>
              <a:r>
                <a:rPr lang="en-US" sz="2400"/>
                <a:t>e8</a:t>
              </a:r>
            </a:p>
          </p:txBody>
        </p:sp>
      </p:grpSp>
      <p:cxnSp>
        <p:nvCxnSpPr>
          <p:cNvPr id="55" name="Straight Arrow Connector 54">
            <a:extLst>
              <a:ext uri="{FF2B5EF4-FFF2-40B4-BE49-F238E27FC236}">
                <a16:creationId xmlns:a16="http://schemas.microsoft.com/office/drawing/2014/main" id="{24A5AA79-4FA0-454B-974A-E231128CC46D}"/>
              </a:ext>
            </a:extLst>
          </p:cNvPr>
          <p:cNvCxnSpPr>
            <a:cxnSpLocks/>
            <a:stCxn id="36" idx="6"/>
            <a:endCxn id="8" idx="1"/>
          </p:cNvCxnSpPr>
          <p:nvPr/>
        </p:nvCxnSpPr>
        <p:spPr>
          <a:xfrm>
            <a:off x="8122892" y="173927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AFACEF-1592-2BE7-BCBD-F452A4B0669D}"/>
              </a:ext>
            </a:extLst>
          </p:cNvPr>
          <p:cNvCxnSpPr>
            <a:cxnSpLocks/>
            <a:stCxn id="37" idx="6"/>
            <a:endCxn id="9" idx="1"/>
          </p:cNvCxnSpPr>
          <p:nvPr/>
        </p:nvCxnSpPr>
        <p:spPr>
          <a:xfrm>
            <a:off x="8122892" y="227012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70BD25B-9E25-698D-6663-B5B9812D8BE9}"/>
              </a:ext>
            </a:extLst>
          </p:cNvPr>
          <p:cNvCxnSpPr>
            <a:cxnSpLocks/>
            <a:stCxn id="38" idx="6"/>
            <a:endCxn id="10" idx="1"/>
          </p:cNvCxnSpPr>
          <p:nvPr/>
        </p:nvCxnSpPr>
        <p:spPr>
          <a:xfrm>
            <a:off x="8122892" y="280096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9C3722-D30B-BFD0-D93E-825675770838}"/>
              </a:ext>
            </a:extLst>
          </p:cNvPr>
          <p:cNvCxnSpPr>
            <a:cxnSpLocks/>
            <a:stCxn id="39" idx="6"/>
            <a:endCxn id="11" idx="1"/>
          </p:cNvCxnSpPr>
          <p:nvPr/>
        </p:nvCxnSpPr>
        <p:spPr>
          <a:xfrm>
            <a:off x="8122892" y="333181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CCC133-899E-29AE-8135-ED4513FC83BF}"/>
              </a:ext>
            </a:extLst>
          </p:cNvPr>
          <p:cNvCxnSpPr>
            <a:cxnSpLocks/>
            <a:stCxn id="40" idx="6"/>
            <a:endCxn id="12" idx="1"/>
          </p:cNvCxnSpPr>
          <p:nvPr/>
        </p:nvCxnSpPr>
        <p:spPr>
          <a:xfrm>
            <a:off x="8122892" y="386265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5D8F412-89C4-73D9-B57A-DFE321DBE7AD}"/>
              </a:ext>
            </a:extLst>
          </p:cNvPr>
          <p:cNvCxnSpPr>
            <a:cxnSpLocks/>
            <a:stCxn id="41" idx="6"/>
            <a:endCxn id="13" idx="1"/>
          </p:cNvCxnSpPr>
          <p:nvPr/>
        </p:nvCxnSpPr>
        <p:spPr>
          <a:xfrm>
            <a:off x="8122892" y="439350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5F7F804-D7E2-8585-5470-3A7C81E026E9}"/>
              </a:ext>
            </a:extLst>
          </p:cNvPr>
          <p:cNvCxnSpPr>
            <a:cxnSpLocks/>
            <a:stCxn id="42" idx="6"/>
            <a:endCxn id="14" idx="1"/>
          </p:cNvCxnSpPr>
          <p:nvPr/>
        </p:nvCxnSpPr>
        <p:spPr>
          <a:xfrm>
            <a:off x="8122892" y="492434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752294C-A098-0428-5C9D-4880DE64C04C}"/>
              </a:ext>
            </a:extLst>
          </p:cNvPr>
          <p:cNvCxnSpPr>
            <a:cxnSpLocks/>
            <a:stCxn id="43" idx="6"/>
            <a:endCxn id="15" idx="1"/>
          </p:cNvCxnSpPr>
          <p:nvPr/>
        </p:nvCxnSpPr>
        <p:spPr>
          <a:xfrm>
            <a:off x="8122892" y="5455194"/>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3450C0-DDAB-12E3-228B-C98D5A5FB9B2}"/>
              </a:ext>
            </a:extLst>
          </p:cNvPr>
          <p:cNvSpPr txBox="1"/>
          <p:nvPr/>
        </p:nvSpPr>
        <p:spPr>
          <a:xfrm>
            <a:off x="9702800" y="1739278"/>
            <a:ext cx="548522" cy="369332"/>
          </a:xfrm>
          <a:prstGeom prst="rect">
            <a:avLst/>
          </a:prstGeom>
          <a:noFill/>
        </p:spPr>
        <p:txBody>
          <a:bodyPr wrap="square" rtlCol="0">
            <a:spAutoFit/>
          </a:bodyPr>
          <a:lstStyle/>
          <a:p>
            <a:r>
              <a:rPr lang="en-US"/>
              <a:t>0.6</a:t>
            </a:r>
          </a:p>
        </p:txBody>
      </p:sp>
      <p:sp>
        <p:nvSpPr>
          <p:cNvPr id="24" name="TextBox 23">
            <a:extLst>
              <a:ext uri="{FF2B5EF4-FFF2-40B4-BE49-F238E27FC236}">
                <a16:creationId xmlns:a16="http://schemas.microsoft.com/office/drawing/2014/main" id="{34E6B876-8573-7F41-DF79-B4545A02A52F}"/>
              </a:ext>
            </a:extLst>
          </p:cNvPr>
          <p:cNvSpPr txBox="1"/>
          <p:nvPr/>
        </p:nvSpPr>
        <p:spPr>
          <a:xfrm>
            <a:off x="9540958" y="2106444"/>
            <a:ext cx="548522" cy="369332"/>
          </a:xfrm>
          <a:prstGeom prst="rect">
            <a:avLst/>
          </a:prstGeom>
          <a:noFill/>
        </p:spPr>
        <p:txBody>
          <a:bodyPr wrap="square" rtlCol="0">
            <a:spAutoFit/>
          </a:bodyPr>
          <a:lstStyle/>
          <a:p>
            <a:r>
              <a:rPr lang="en-US"/>
              <a:t>0.7</a:t>
            </a:r>
          </a:p>
        </p:txBody>
      </p:sp>
      <p:sp>
        <p:nvSpPr>
          <p:cNvPr id="25" name="TextBox 24">
            <a:extLst>
              <a:ext uri="{FF2B5EF4-FFF2-40B4-BE49-F238E27FC236}">
                <a16:creationId xmlns:a16="http://schemas.microsoft.com/office/drawing/2014/main" id="{11D2F094-17D2-42CB-E891-DC78D7A12F43}"/>
              </a:ext>
            </a:extLst>
          </p:cNvPr>
          <p:cNvSpPr txBox="1"/>
          <p:nvPr/>
        </p:nvSpPr>
        <p:spPr>
          <a:xfrm>
            <a:off x="9503627" y="2658276"/>
            <a:ext cx="548522" cy="369332"/>
          </a:xfrm>
          <a:prstGeom prst="rect">
            <a:avLst/>
          </a:prstGeom>
          <a:noFill/>
        </p:spPr>
        <p:txBody>
          <a:bodyPr wrap="square" rtlCol="0">
            <a:spAutoFit/>
          </a:bodyPr>
          <a:lstStyle/>
          <a:p>
            <a:r>
              <a:rPr lang="en-US"/>
              <a:t>0.8</a:t>
            </a:r>
          </a:p>
        </p:txBody>
      </p:sp>
      <p:sp>
        <p:nvSpPr>
          <p:cNvPr id="26" name="TextBox 25">
            <a:extLst>
              <a:ext uri="{FF2B5EF4-FFF2-40B4-BE49-F238E27FC236}">
                <a16:creationId xmlns:a16="http://schemas.microsoft.com/office/drawing/2014/main" id="{C793624B-0A48-9D8C-FCE9-F8FB511A3EF7}"/>
              </a:ext>
            </a:extLst>
          </p:cNvPr>
          <p:cNvSpPr txBox="1"/>
          <p:nvPr/>
        </p:nvSpPr>
        <p:spPr>
          <a:xfrm>
            <a:off x="9777888" y="2940046"/>
            <a:ext cx="548522" cy="369332"/>
          </a:xfrm>
          <a:prstGeom prst="rect">
            <a:avLst/>
          </a:prstGeom>
          <a:noFill/>
        </p:spPr>
        <p:txBody>
          <a:bodyPr wrap="square" rtlCol="0">
            <a:spAutoFit/>
          </a:bodyPr>
          <a:lstStyle/>
          <a:p>
            <a:r>
              <a:rPr lang="en-US"/>
              <a:t>0.5</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30CC8EA-9323-FF83-259F-EB4BDFFD9912}"/>
                  </a:ext>
                </a:extLst>
              </p14:cNvPr>
              <p14:cNvContentPartPr/>
              <p14:nvPr/>
            </p14:nvContentPartPr>
            <p14:xfrm>
              <a:off x="11492280" y="49680"/>
              <a:ext cx="197280" cy="82080"/>
            </p14:xfrm>
          </p:contentPart>
        </mc:Choice>
        <mc:Fallback xmlns="">
          <p:pic>
            <p:nvPicPr>
              <p:cNvPr id="6" name="Ink 5">
                <a:extLst>
                  <a:ext uri="{FF2B5EF4-FFF2-40B4-BE49-F238E27FC236}">
                    <a16:creationId xmlns:a16="http://schemas.microsoft.com/office/drawing/2014/main" id="{430CC8EA-9323-FF83-259F-EB4BDFFD9912}"/>
                  </a:ext>
                </a:extLst>
              </p:cNvPr>
              <p:cNvPicPr/>
              <p:nvPr/>
            </p:nvPicPr>
            <p:blipFill>
              <a:blip r:embed="rId4"/>
              <a:stretch>
                <a:fillRect/>
              </a:stretch>
            </p:blipFill>
            <p:spPr>
              <a:xfrm>
                <a:off x="11482920" y="40320"/>
                <a:ext cx="216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C7736939-5306-072B-4EE8-CF7C7D3C5BB6}"/>
                  </a:ext>
                </a:extLst>
              </p14:cNvPr>
              <p14:cNvContentPartPr/>
              <p14:nvPr/>
            </p14:nvContentPartPr>
            <p14:xfrm>
              <a:off x="693360" y="151200"/>
              <a:ext cx="11122560" cy="6540120"/>
            </p14:xfrm>
          </p:contentPart>
        </mc:Choice>
        <mc:Fallback xmlns="">
          <p:pic>
            <p:nvPicPr>
              <p:cNvPr id="16" name="Ink 15">
                <a:extLst>
                  <a:ext uri="{FF2B5EF4-FFF2-40B4-BE49-F238E27FC236}">
                    <a16:creationId xmlns:a16="http://schemas.microsoft.com/office/drawing/2014/main" id="{C7736939-5306-072B-4EE8-CF7C7D3C5BB6}"/>
                  </a:ext>
                </a:extLst>
              </p:cNvPr>
              <p:cNvPicPr/>
              <p:nvPr/>
            </p:nvPicPr>
            <p:blipFill>
              <a:blip r:embed="rId6"/>
              <a:stretch>
                <a:fillRect/>
              </a:stretch>
            </p:blipFill>
            <p:spPr>
              <a:xfrm>
                <a:off x="684000" y="141840"/>
                <a:ext cx="11141280" cy="6558840"/>
              </a:xfrm>
              <a:prstGeom prst="rect">
                <a:avLst/>
              </a:prstGeom>
            </p:spPr>
          </p:pic>
        </mc:Fallback>
      </mc:AlternateContent>
    </p:spTree>
    <p:extLst>
      <p:ext uri="{BB962C8B-B14F-4D97-AF65-F5344CB8AC3E}">
        <p14:creationId xmlns:p14="http://schemas.microsoft.com/office/powerpoint/2010/main" val="26129066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pPr marL="0" indent="0">
              <a:buNone/>
            </a:pPr>
            <a:endParaRPr lang="en-US" sz="260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93</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032E460E-A282-A11A-F0F0-CA3496ECDD08}"/>
                  </a:ext>
                </a:extLst>
              </p14:cNvPr>
              <p14:cNvContentPartPr/>
              <p14:nvPr/>
            </p14:nvContentPartPr>
            <p14:xfrm>
              <a:off x="0" y="177480"/>
              <a:ext cx="7234920" cy="1810080"/>
            </p14:xfrm>
          </p:contentPart>
        </mc:Choice>
        <mc:Fallback xmlns="">
          <p:pic>
            <p:nvPicPr>
              <p:cNvPr id="6" name="Ink 5">
                <a:extLst>
                  <a:ext uri="{FF2B5EF4-FFF2-40B4-BE49-F238E27FC236}">
                    <a16:creationId xmlns:a16="http://schemas.microsoft.com/office/drawing/2014/main" id="{032E460E-A282-A11A-F0F0-CA3496ECDD08}"/>
                  </a:ext>
                </a:extLst>
              </p:cNvPr>
              <p:cNvPicPr/>
              <p:nvPr/>
            </p:nvPicPr>
            <p:blipFill>
              <a:blip r:embed="rId4"/>
              <a:stretch>
                <a:fillRect/>
              </a:stretch>
            </p:blipFill>
            <p:spPr>
              <a:xfrm>
                <a:off x="-9360" y="168120"/>
                <a:ext cx="7253640" cy="1828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7EEA7A4-70A8-C124-F544-0F5A803147CA}"/>
                  </a:ext>
                </a:extLst>
              </p14:cNvPr>
              <p14:cNvContentPartPr/>
              <p14:nvPr/>
            </p14:nvContentPartPr>
            <p14:xfrm>
              <a:off x="883800" y="-29160"/>
              <a:ext cx="11307600" cy="6522480"/>
            </p14:xfrm>
          </p:contentPart>
        </mc:Choice>
        <mc:Fallback xmlns="">
          <p:pic>
            <p:nvPicPr>
              <p:cNvPr id="7" name="Ink 6">
                <a:extLst>
                  <a:ext uri="{FF2B5EF4-FFF2-40B4-BE49-F238E27FC236}">
                    <a16:creationId xmlns:a16="http://schemas.microsoft.com/office/drawing/2014/main" id="{17EEA7A4-70A8-C124-F544-0F5A803147CA}"/>
                  </a:ext>
                </a:extLst>
              </p:cNvPr>
              <p:cNvPicPr/>
              <p:nvPr/>
            </p:nvPicPr>
            <p:blipFill>
              <a:blip r:embed="rId6"/>
              <a:stretch>
                <a:fillRect/>
              </a:stretch>
            </p:blipFill>
            <p:spPr>
              <a:xfrm>
                <a:off x="874440" y="-38520"/>
                <a:ext cx="11326320" cy="6541200"/>
              </a:xfrm>
              <a:prstGeom prst="rect">
                <a:avLst/>
              </a:prstGeom>
            </p:spPr>
          </p:pic>
        </mc:Fallback>
      </mc:AlternateContent>
    </p:spTree>
    <p:extLst>
      <p:ext uri="{BB962C8B-B14F-4D97-AF65-F5344CB8AC3E}">
        <p14:creationId xmlns:p14="http://schemas.microsoft.com/office/powerpoint/2010/main" val="19785245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pPr marL="0" indent="0">
              <a:buNone/>
            </a:pPr>
            <a:endParaRPr lang="en-US" sz="260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94</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0137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r>
              <a:rPr lang="en-US" sz="2600" err="1"/>
              <a:t>Mô</a:t>
            </a:r>
            <a:r>
              <a:rPr lang="en-US" sz="2600"/>
              <a:t> </a:t>
            </a:r>
            <a:r>
              <a:rPr lang="en-US" sz="2600" err="1"/>
              <a:t>hình</a:t>
            </a:r>
            <a:r>
              <a:rPr lang="en-US" sz="2600"/>
              <a:t> </a:t>
            </a:r>
            <a:r>
              <a:rPr lang="en-US" sz="2600" err="1"/>
              <a:t>đo</a:t>
            </a:r>
            <a:r>
              <a:rPr lang="en-US" sz="2600"/>
              <a:t> </a:t>
            </a:r>
            <a:r>
              <a:rPr lang="en-US" sz="2600" err="1"/>
              <a:t>lường</a:t>
            </a:r>
            <a:r>
              <a:rPr lang="en-US" sz="2600"/>
              <a:t> (measurement)</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95</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CEE348F7-46FA-6835-3091-7CB3E5DA0F09}"/>
              </a:ext>
            </a:extLst>
          </p:cNvPr>
          <p:cNvSpPr/>
          <p:nvPr/>
        </p:nvSpPr>
        <p:spPr>
          <a:xfrm>
            <a:off x="7490844" y="152400"/>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09522DFA-8A73-C180-DBD5-C567430976F2}"/>
              </a:ext>
            </a:extLst>
          </p:cNvPr>
          <p:cNvSpPr/>
          <p:nvPr/>
        </p:nvSpPr>
        <p:spPr>
          <a:xfrm>
            <a:off x="6206198" y="3206795"/>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1A31ED04-CAE1-C9C4-B5E5-58D2BC35A9D0}"/>
                  </a:ext>
                </a:extLst>
              </p14:cNvPr>
              <p14:cNvContentPartPr/>
              <p14:nvPr/>
            </p14:nvContentPartPr>
            <p14:xfrm>
              <a:off x="8052120" y="1494000"/>
              <a:ext cx="1510920" cy="710640"/>
            </p14:xfrm>
          </p:contentPart>
        </mc:Choice>
        <mc:Fallback xmlns="">
          <p:pic>
            <p:nvPicPr>
              <p:cNvPr id="6" name="Ink 5">
                <a:extLst>
                  <a:ext uri="{FF2B5EF4-FFF2-40B4-BE49-F238E27FC236}">
                    <a16:creationId xmlns:a16="http://schemas.microsoft.com/office/drawing/2014/main" id="{1A31ED04-CAE1-C9C4-B5E5-58D2BC35A9D0}"/>
                  </a:ext>
                </a:extLst>
              </p:cNvPr>
              <p:cNvPicPr/>
              <p:nvPr/>
            </p:nvPicPr>
            <p:blipFill>
              <a:blip r:embed="rId4"/>
              <a:stretch>
                <a:fillRect/>
              </a:stretch>
            </p:blipFill>
            <p:spPr>
              <a:xfrm>
                <a:off x="8042760" y="1484640"/>
                <a:ext cx="1529640" cy="729360"/>
              </a:xfrm>
              <a:prstGeom prst="rect">
                <a:avLst/>
              </a:prstGeom>
            </p:spPr>
          </p:pic>
        </mc:Fallback>
      </mc:AlternateContent>
    </p:spTree>
    <p:extLst>
      <p:ext uri="{BB962C8B-B14F-4D97-AF65-F5344CB8AC3E}">
        <p14:creationId xmlns:p14="http://schemas.microsoft.com/office/powerpoint/2010/main" val="7565683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r>
              <a:rPr lang="en-US" sz="2600" err="1"/>
              <a:t>Mô</a:t>
            </a:r>
            <a:r>
              <a:rPr lang="en-US" sz="2600"/>
              <a:t> </a:t>
            </a:r>
            <a:r>
              <a:rPr lang="en-US" sz="2600" err="1"/>
              <a:t>hình</a:t>
            </a:r>
            <a:r>
              <a:rPr lang="en-US" sz="2600"/>
              <a:t> </a:t>
            </a:r>
            <a:r>
              <a:rPr lang="en-US" sz="2600" err="1"/>
              <a:t>đo</a:t>
            </a:r>
            <a:r>
              <a:rPr lang="en-US" sz="2600"/>
              <a:t> </a:t>
            </a:r>
            <a:r>
              <a:rPr lang="en-US" sz="2600" err="1"/>
              <a:t>lường</a:t>
            </a:r>
            <a:r>
              <a:rPr lang="en-US" sz="2600"/>
              <a:t> (measurement) </a:t>
            </a:r>
            <a:r>
              <a:rPr lang="en-US" sz="2600" err="1"/>
              <a:t>và</a:t>
            </a:r>
            <a:r>
              <a:rPr lang="en-US" sz="2600"/>
              <a:t> </a:t>
            </a:r>
            <a:r>
              <a:rPr lang="en-US" sz="2600" err="1"/>
              <a:t>mô</a:t>
            </a:r>
            <a:r>
              <a:rPr lang="en-US" sz="2600"/>
              <a:t> </a:t>
            </a:r>
            <a:r>
              <a:rPr lang="en-US" sz="2600" err="1"/>
              <a:t>hình</a:t>
            </a:r>
            <a:r>
              <a:rPr lang="en-US" sz="2600"/>
              <a:t> </a:t>
            </a:r>
            <a:r>
              <a:rPr lang="en-US" sz="2600" err="1"/>
              <a:t>cấu</a:t>
            </a:r>
            <a:r>
              <a:rPr lang="en-US" sz="2600"/>
              <a:t> </a:t>
            </a:r>
            <a:r>
              <a:rPr lang="en-US" sz="2600" err="1"/>
              <a:t>trúc</a:t>
            </a:r>
            <a:r>
              <a:rPr lang="en-US" sz="2600"/>
              <a:t> (structural)</a:t>
            </a:r>
          </a:p>
          <a:p>
            <a:endParaRPr lang="en-US"/>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96</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D48F48A-9DDB-98B5-6014-0D4207D76C0A}"/>
                  </a:ext>
                </a:extLst>
              </p14:cNvPr>
              <p14:cNvContentPartPr/>
              <p14:nvPr/>
            </p14:nvContentPartPr>
            <p14:xfrm>
              <a:off x="1821600" y="837000"/>
              <a:ext cx="7884360" cy="4124160"/>
            </p14:xfrm>
          </p:contentPart>
        </mc:Choice>
        <mc:Fallback xmlns="">
          <p:pic>
            <p:nvPicPr>
              <p:cNvPr id="7" name="Ink 6">
                <a:extLst>
                  <a:ext uri="{FF2B5EF4-FFF2-40B4-BE49-F238E27FC236}">
                    <a16:creationId xmlns:a16="http://schemas.microsoft.com/office/drawing/2014/main" id="{DD48F48A-9DDB-98B5-6014-0D4207D76C0A}"/>
                  </a:ext>
                </a:extLst>
              </p:cNvPr>
              <p:cNvPicPr/>
              <p:nvPr/>
            </p:nvPicPr>
            <p:blipFill>
              <a:blip r:embed="rId4"/>
              <a:stretch>
                <a:fillRect/>
              </a:stretch>
            </p:blipFill>
            <p:spPr>
              <a:xfrm>
                <a:off x="1812240" y="827640"/>
                <a:ext cx="7903080" cy="4142880"/>
              </a:xfrm>
              <a:prstGeom prst="rect">
                <a:avLst/>
              </a:prstGeom>
            </p:spPr>
          </p:pic>
        </mc:Fallback>
      </mc:AlternateContent>
    </p:spTree>
    <p:extLst>
      <p:ext uri="{BB962C8B-B14F-4D97-AF65-F5344CB8AC3E}">
        <p14:creationId xmlns:p14="http://schemas.microsoft.com/office/powerpoint/2010/main" val="3732237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fontScale="92500"/>
          </a:bodyPr>
          <a:lstStyle/>
          <a:p>
            <a:r>
              <a:rPr lang="en-US" err="1"/>
              <a:t>Tiềm</a:t>
            </a:r>
            <a:r>
              <a:rPr lang="en-US"/>
              <a:t> </a:t>
            </a:r>
            <a:r>
              <a:rPr lang="en-US" err="1"/>
              <a:t>ẩn</a:t>
            </a:r>
            <a:r>
              <a:rPr lang="en-US"/>
              <a:t> (latent) </a:t>
            </a:r>
            <a:r>
              <a:rPr lang="en-US" err="1"/>
              <a:t>và</a:t>
            </a:r>
            <a:r>
              <a:rPr lang="en-US"/>
              <a:t> </a:t>
            </a:r>
            <a:r>
              <a:rPr lang="en-US" err="1"/>
              <a:t>biểu</a:t>
            </a:r>
            <a:r>
              <a:rPr lang="en-US"/>
              <a:t> </a:t>
            </a:r>
            <a:r>
              <a:rPr lang="en-US" err="1"/>
              <a:t>hiện</a:t>
            </a:r>
            <a:r>
              <a:rPr lang="en-US"/>
              <a:t> (manifest)</a:t>
            </a:r>
          </a:p>
          <a:p>
            <a:r>
              <a:rPr lang="en-US" err="1"/>
              <a:t>Nội</a:t>
            </a:r>
            <a:r>
              <a:rPr lang="en-US"/>
              <a:t> </a:t>
            </a:r>
            <a:r>
              <a:rPr lang="en-US" err="1"/>
              <a:t>sinh</a:t>
            </a:r>
            <a:r>
              <a:rPr lang="en-US"/>
              <a:t> (endogenous) </a:t>
            </a:r>
            <a:r>
              <a:rPr lang="en-US" err="1"/>
              <a:t>và</a:t>
            </a:r>
            <a:r>
              <a:rPr lang="en-US"/>
              <a:t> </a:t>
            </a:r>
            <a:r>
              <a:rPr lang="en-US" err="1"/>
              <a:t>ngoại</a:t>
            </a:r>
            <a:r>
              <a:rPr lang="en-US"/>
              <a:t> </a:t>
            </a:r>
            <a:r>
              <a:rPr lang="en-US" err="1"/>
              <a:t>sinh</a:t>
            </a:r>
            <a:r>
              <a:rPr lang="en-US"/>
              <a:t> (exogenous)</a:t>
            </a:r>
          </a:p>
          <a:p>
            <a:r>
              <a:rPr lang="en-US" err="1"/>
              <a:t>Mô</a:t>
            </a:r>
            <a:r>
              <a:rPr lang="en-US"/>
              <a:t> </a:t>
            </a:r>
            <a:r>
              <a:rPr lang="en-US" err="1"/>
              <a:t>hình</a:t>
            </a:r>
            <a:r>
              <a:rPr lang="en-US"/>
              <a:t> </a:t>
            </a:r>
            <a:r>
              <a:rPr lang="en-US" err="1"/>
              <a:t>đo</a:t>
            </a:r>
            <a:r>
              <a:rPr lang="en-US"/>
              <a:t> </a:t>
            </a:r>
            <a:r>
              <a:rPr lang="en-US" err="1"/>
              <a:t>lường</a:t>
            </a:r>
            <a:r>
              <a:rPr lang="en-US"/>
              <a:t> (measurement) </a:t>
            </a:r>
            <a:r>
              <a:rPr lang="en-US" err="1"/>
              <a:t>và</a:t>
            </a:r>
            <a:r>
              <a:rPr lang="en-US"/>
              <a:t> </a:t>
            </a:r>
            <a:r>
              <a:rPr lang="en-US" err="1"/>
              <a:t>mô</a:t>
            </a:r>
            <a:r>
              <a:rPr lang="en-US"/>
              <a:t> </a:t>
            </a:r>
            <a:r>
              <a:rPr lang="en-US" err="1"/>
              <a:t>hình</a:t>
            </a:r>
            <a:r>
              <a:rPr lang="en-US"/>
              <a:t> </a:t>
            </a:r>
            <a:r>
              <a:rPr lang="en-US" err="1"/>
              <a:t>cấu</a:t>
            </a:r>
            <a:r>
              <a:rPr lang="en-US"/>
              <a:t> </a:t>
            </a:r>
            <a:r>
              <a:rPr lang="en-US" err="1"/>
              <a:t>trúc</a:t>
            </a:r>
            <a:r>
              <a:rPr lang="en-US"/>
              <a:t> (structural)</a:t>
            </a:r>
          </a:p>
          <a:p>
            <a:r>
              <a:rPr lang="en-US" err="1"/>
              <a:t>Tác</a:t>
            </a:r>
            <a:r>
              <a:rPr lang="en-US"/>
              <a:t> </a:t>
            </a:r>
            <a:r>
              <a:rPr lang="en-US" err="1"/>
              <a:t>động</a:t>
            </a:r>
            <a:r>
              <a:rPr lang="en-US"/>
              <a:t> </a:t>
            </a:r>
            <a:r>
              <a:rPr lang="en-US" err="1"/>
              <a:t>trực</a:t>
            </a:r>
            <a:r>
              <a:rPr lang="en-US"/>
              <a:t> </a:t>
            </a:r>
            <a:r>
              <a:rPr lang="en-US" err="1"/>
              <a:t>tiếp</a:t>
            </a:r>
            <a:r>
              <a:rPr lang="en-US"/>
              <a:t> </a:t>
            </a:r>
            <a:r>
              <a:rPr lang="en-US" err="1"/>
              <a:t>và</a:t>
            </a:r>
            <a:r>
              <a:rPr lang="en-US"/>
              <a:t> </a:t>
            </a:r>
            <a:r>
              <a:rPr lang="en-US" err="1"/>
              <a:t>gián</a:t>
            </a:r>
            <a:r>
              <a:rPr lang="en-US"/>
              <a:t> </a:t>
            </a:r>
            <a:r>
              <a:rPr lang="en-US" err="1"/>
              <a:t>tiếp</a:t>
            </a:r>
            <a:r>
              <a:rPr lang="en-US"/>
              <a:t> (Direct vs indirect effects)</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97</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F3777DC8-41DB-1A95-5B3A-14E7590D15F7}"/>
                  </a:ext>
                </a:extLst>
              </p14:cNvPr>
              <p14:cNvContentPartPr/>
              <p14:nvPr/>
            </p14:nvContentPartPr>
            <p14:xfrm>
              <a:off x="5217840" y="1673640"/>
              <a:ext cx="3675600" cy="2383200"/>
            </p14:xfrm>
          </p:contentPart>
        </mc:Choice>
        <mc:Fallback xmlns="">
          <p:pic>
            <p:nvPicPr>
              <p:cNvPr id="7" name="Ink 6">
                <a:extLst>
                  <a:ext uri="{FF2B5EF4-FFF2-40B4-BE49-F238E27FC236}">
                    <a16:creationId xmlns:a16="http://schemas.microsoft.com/office/drawing/2014/main" id="{F3777DC8-41DB-1A95-5B3A-14E7590D15F7}"/>
                  </a:ext>
                </a:extLst>
              </p:cNvPr>
              <p:cNvPicPr/>
              <p:nvPr/>
            </p:nvPicPr>
            <p:blipFill>
              <a:blip r:embed="rId4"/>
              <a:stretch>
                <a:fillRect/>
              </a:stretch>
            </p:blipFill>
            <p:spPr>
              <a:xfrm>
                <a:off x="5208480" y="1664280"/>
                <a:ext cx="3694320" cy="2401920"/>
              </a:xfrm>
              <a:prstGeom prst="rect">
                <a:avLst/>
              </a:prstGeom>
            </p:spPr>
          </p:pic>
        </mc:Fallback>
      </mc:AlternateContent>
    </p:spTree>
    <p:extLst>
      <p:ext uri="{BB962C8B-B14F-4D97-AF65-F5344CB8AC3E}">
        <p14:creationId xmlns:p14="http://schemas.microsoft.com/office/powerpoint/2010/main" val="38850232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7A8E60-8F5D-AE5B-3491-265F69ED0E8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96D21D4-E8C8-CFDC-8A5F-B82496CB4226}"/>
              </a:ext>
            </a:extLst>
          </p:cNvPr>
          <p:cNvSpPr>
            <a:spLocks noGrp="1"/>
          </p:cNvSpPr>
          <p:nvPr>
            <p:ph type="sldNum" sz="quarter" idx="12"/>
          </p:nvPr>
        </p:nvSpPr>
        <p:spPr/>
        <p:txBody>
          <a:bodyPr/>
          <a:lstStyle/>
          <a:p>
            <a:fld id="{558478D3-4DD5-4D7B-8D8D-7EA87687E863}" type="slidenum">
              <a:rPr lang="en-US" smtClean="0"/>
              <a:pPr/>
              <a:t>98</a:t>
            </a:fld>
            <a:endParaRPr lang="en-US"/>
          </a:p>
        </p:txBody>
      </p:sp>
      <p:sp>
        <p:nvSpPr>
          <p:cNvPr id="8" name="TextBox 7">
            <a:extLst>
              <a:ext uri="{FF2B5EF4-FFF2-40B4-BE49-F238E27FC236}">
                <a16:creationId xmlns:a16="http://schemas.microsoft.com/office/drawing/2014/main" id="{228242DD-68BF-F1AD-83B9-9D298291D564}"/>
              </a:ext>
            </a:extLst>
          </p:cNvPr>
          <p:cNvSpPr txBox="1"/>
          <p:nvPr/>
        </p:nvSpPr>
        <p:spPr>
          <a:xfrm>
            <a:off x="10195560" y="4270248"/>
            <a:ext cx="1645920" cy="646331"/>
          </a:xfrm>
          <a:prstGeom prst="rect">
            <a:avLst/>
          </a:prstGeom>
          <a:noFill/>
        </p:spPr>
        <p:txBody>
          <a:bodyPr wrap="square" rtlCol="0">
            <a:spAutoFit/>
          </a:bodyPr>
          <a:lstStyle/>
          <a:p>
            <a:r>
              <a:rPr lang="en-US"/>
              <a:t>Source: </a:t>
            </a:r>
            <a:r>
              <a:rPr lang="en-US" err="1"/>
              <a:t>Bivand</a:t>
            </a:r>
            <a:r>
              <a:rPr lang="en-US"/>
              <a:t> (2013)</a:t>
            </a:r>
            <a:endParaRPr lang="en-GB"/>
          </a:p>
        </p:txBody>
      </p:sp>
      <p:pic>
        <p:nvPicPr>
          <p:cNvPr id="9" name="Picture 8">
            <a:extLst>
              <a:ext uri="{FF2B5EF4-FFF2-40B4-BE49-F238E27FC236}">
                <a16:creationId xmlns:a16="http://schemas.microsoft.com/office/drawing/2014/main" id="{4ECF1F0D-73FC-53D3-9384-21E062612B02}"/>
              </a:ext>
            </a:extLst>
          </p:cNvPr>
          <p:cNvPicPr>
            <a:picLocks noChangeAspect="1"/>
          </p:cNvPicPr>
          <p:nvPr/>
        </p:nvPicPr>
        <p:blipFill rotWithShape="1">
          <a:blip r:embed="rId2"/>
          <a:srcRect l="5658" t="-20" r="9605" b="1972"/>
          <a:stretch/>
        </p:blipFill>
        <p:spPr>
          <a:xfrm>
            <a:off x="2980489" y="244496"/>
            <a:ext cx="8999622" cy="5855199"/>
          </a:xfrm>
          <a:prstGeom prst="rect">
            <a:avLst/>
          </a:prstGeom>
        </p:spPr>
      </p:pic>
      <p:sp>
        <p:nvSpPr>
          <p:cNvPr id="2" name="Title 1">
            <a:extLst>
              <a:ext uri="{FF2B5EF4-FFF2-40B4-BE49-F238E27FC236}">
                <a16:creationId xmlns:a16="http://schemas.microsoft.com/office/drawing/2014/main" id="{F4D03194-CCA3-B51C-F423-4459CA2E37B3}"/>
              </a:ext>
            </a:extLst>
          </p:cNvPr>
          <p:cNvSpPr>
            <a:spLocks noGrp="1"/>
          </p:cNvSpPr>
          <p:nvPr>
            <p:ph type="title"/>
          </p:nvPr>
        </p:nvSpPr>
        <p:spPr>
          <a:xfrm>
            <a:off x="381000" y="404882"/>
            <a:ext cx="4881880" cy="2159413"/>
          </a:xfrm>
        </p:spPr>
        <p:txBody>
          <a:bodyPr>
            <a:normAutofit/>
          </a:bodyPr>
          <a:lstStyle/>
          <a:p>
            <a:r>
              <a:rPr lang="en-GB" err="1"/>
              <a:t>Thống</a:t>
            </a:r>
            <a:r>
              <a:rPr lang="en-GB"/>
              <a:t> </a:t>
            </a:r>
            <a:r>
              <a:rPr lang="en-GB" err="1"/>
              <a:t>kê</a:t>
            </a:r>
            <a:r>
              <a:rPr lang="en-GB"/>
              <a:t> </a:t>
            </a:r>
            <a:r>
              <a:rPr lang="en-GB" err="1"/>
              <a:t>không</a:t>
            </a:r>
            <a:r>
              <a:rPr lang="en-GB"/>
              <a:t> </a:t>
            </a:r>
            <a:r>
              <a:rPr lang="en-GB" err="1"/>
              <a:t>gian</a:t>
            </a:r>
            <a:br>
              <a:rPr lang="en-GB"/>
            </a:br>
            <a:r>
              <a:rPr lang="en-GB"/>
              <a:t>Spatial Statistics</a:t>
            </a:r>
            <a:br>
              <a:rPr lang="en-GB"/>
            </a:br>
            <a:endParaRPr lang="en-GB"/>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9603FD8-7AF6-58FF-7212-12DA3D74EE2F}"/>
                  </a:ext>
                </a:extLst>
              </p14:cNvPr>
              <p14:cNvContentPartPr/>
              <p14:nvPr/>
            </p14:nvContentPartPr>
            <p14:xfrm>
              <a:off x="505440" y="220320"/>
              <a:ext cx="10550160" cy="3773880"/>
            </p14:xfrm>
          </p:contentPart>
        </mc:Choice>
        <mc:Fallback xmlns="">
          <p:pic>
            <p:nvPicPr>
              <p:cNvPr id="3" name="Ink 2">
                <a:extLst>
                  <a:ext uri="{FF2B5EF4-FFF2-40B4-BE49-F238E27FC236}">
                    <a16:creationId xmlns:a16="http://schemas.microsoft.com/office/drawing/2014/main" id="{59603FD8-7AF6-58FF-7212-12DA3D74EE2F}"/>
                  </a:ext>
                </a:extLst>
              </p:cNvPr>
              <p:cNvPicPr/>
              <p:nvPr/>
            </p:nvPicPr>
            <p:blipFill>
              <a:blip r:embed="rId4"/>
              <a:stretch>
                <a:fillRect/>
              </a:stretch>
            </p:blipFill>
            <p:spPr>
              <a:xfrm>
                <a:off x="496080" y="210960"/>
                <a:ext cx="10568880" cy="3792600"/>
              </a:xfrm>
              <a:prstGeom prst="rect">
                <a:avLst/>
              </a:prstGeom>
            </p:spPr>
          </p:pic>
        </mc:Fallback>
      </mc:AlternateContent>
    </p:spTree>
    <p:extLst>
      <p:ext uri="{BB962C8B-B14F-4D97-AF65-F5344CB8AC3E}">
        <p14:creationId xmlns:p14="http://schemas.microsoft.com/office/powerpoint/2010/main" val="1949769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0DC4-5904-C774-A954-9C7AD0D1BB4A}"/>
              </a:ext>
            </a:extLst>
          </p:cNvPr>
          <p:cNvSpPr>
            <a:spLocks noGrp="1"/>
          </p:cNvSpPr>
          <p:nvPr>
            <p:ph type="title"/>
          </p:nvPr>
        </p:nvSpPr>
        <p:spPr/>
        <p:txBody>
          <a:bodyPr/>
          <a:lstStyle/>
          <a:p>
            <a:r>
              <a:rPr lang="en-GB" dirty="0"/>
              <a:t>Other contents to consider</a:t>
            </a:r>
          </a:p>
        </p:txBody>
      </p:sp>
      <p:sp>
        <p:nvSpPr>
          <p:cNvPr id="3" name="Content Placeholder 2">
            <a:extLst>
              <a:ext uri="{FF2B5EF4-FFF2-40B4-BE49-F238E27FC236}">
                <a16:creationId xmlns:a16="http://schemas.microsoft.com/office/drawing/2014/main" id="{A6262D5D-AF3C-E0B1-35C2-5EE55D43972C}"/>
              </a:ext>
            </a:extLst>
          </p:cNvPr>
          <p:cNvSpPr>
            <a:spLocks noGrp="1"/>
          </p:cNvSpPr>
          <p:nvPr>
            <p:ph idx="1"/>
          </p:nvPr>
        </p:nvSpPr>
        <p:spPr/>
        <p:txBody>
          <a:bodyPr/>
          <a:lstStyle/>
          <a:p>
            <a:r>
              <a:rPr lang="en-GB" dirty="0">
                <a:hlinkClick r:id="rId2"/>
              </a:rPr>
              <a:t>https://blog.datawrapper.de/dualaxis/</a:t>
            </a:r>
            <a:endParaRPr lang="en-GB" dirty="0"/>
          </a:p>
          <a:p>
            <a:r>
              <a:rPr lang="en-GB" dirty="0"/>
              <a:t>Data management</a:t>
            </a:r>
          </a:p>
          <a:p>
            <a:r>
              <a:rPr lang="en-GB" dirty="0">
                <a:hlinkClick r:id="rId3"/>
              </a:rPr>
              <a:t>https://dmeg.cessda.eu/Data-Management-Expert-Guide/1.-Plan/Data-in-the-social-sciences</a:t>
            </a:r>
            <a:endParaRPr lang="en-GB" dirty="0"/>
          </a:p>
          <a:p>
            <a:r>
              <a:rPr lang="en-GB" dirty="0"/>
              <a:t>Information vs data</a:t>
            </a:r>
          </a:p>
          <a:p>
            <a:r>
              <a:rPr lang="en-GB" dirty="0"/>
              <a:t>Secondary data sources</a:t>
            </a:r>
          </a:p>
          <a:p>
            <a:r>
              <a:rPr lang="en-GB" dirty="0">
                <a:hlinkClick r:id="rId4"/>
              </a:rPr>
              <a:t>https://www.wider.unu.edu/database/viet-nam-data</a:t>
            </a:r>
            <a:endParaRPr lang="en-GB" dirty="0"/>
          </a:p>
          <a:p>
            <a:endParaRPr lang="en-GB" dirty="0"/>
          </a:p>
        </p:txBody>
      </p:sp>
      <p:sp>
        <p:nvSpPr>
          <p:cNvPr id="4" name="Footer Placeholder 3">
            <a:extLst>
              <a:ext uri="{FF2B5EF4-FFF2-40B4-BE49-F238E27FC236}">
                <a16:creationId xmlns:a16="http://schemas.microsoft.com/office/drawing/2014/main" id="{FF13DA77-29D0-2E4E-C04D-731A6F172741}"/>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B2C0A22-B5C5-77AF-F03C-90C51007C053}"/>
              </a:ext>
            </a:extLst>
          </p:cNvPr>
          <p:cNvSpPr>
            <a:spLocks noGrp="1"/>
          </p:cNvSpPr>
          <p:nvPr>
            <p:ph type="sldNum" sz="quarter" idx="12"/>
          </p:nvPr>
        </p:nvSpPr>
        <p:spPr/>
        <p:txBody>
          <a:bodyPr/>
          <a:lstStyle/>
          <a:p>
            <a:fld id="{558478D3-4DD5-4D7B-8D8D-7EA87687E863}" type="slidenum">
              <a:rPr lang="en-US" smtClean="0"/>
              <a:pPr/>
              <a:t>99</a:t>
            </a:fld>
            <a:endParaRPr lang="en-US"/>
          </a:p>
        </p:txBody>
      </p:sp>
    </p:spTree>
    <p:extLst>
      <p:ext uri="{BB962C8B-B14F-4D97-AF65-F5344CB8AC3E}">
        <p14:creationId xmlns:p14="http://schemas.microsoft.com/office/powerpoint/2010/main" val="280866042"/>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4753</Words>
  <Application>Microsoft Office PowerPoint</Application>
  <PresentationFormat>Widescreen</PresentationFormat>
  <Paragraphs>934</Paragraphs>
  <Slides>106</Slides>
  <Notes>53</Notes>
  <HiddenSlides>16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106</vt:i4>
      </vt:variant>
    </vt:vector>
  </HeadingPairs>
  <TitlesOfParts>
    <vt:vector size="117" baseType="lpstr">
      <vt:lpstr>-apple-system</vt:lpstr>
      <vt:lpstr>Arial</vt:lpstr>
      <vt:lpstr>Calibri</vt:lpstr>
      <vt:lpstr>Calibri Light</vt:lpstr>
      <vt:lpstr>Cambria Math</vt:lpstr>
      <vt:lpstr>CMR10</vt:lpstr>
      <vt:lpstr>CMTT10</vt:lpstr>
      <vt:lpstr>Libre Franklin</vt:lpstr>
      <vt:lpstr>OpenSans</vt:lpstr>
      <vt:lpstr>Wingdings</vt:lpstr>
      <vt:lpstr>Office Theme</vt:lpstr>
      <vt:lpstr>Phương pháp nghiên cứu trong khoa học liên ngành -  Các phương pháp định lượng</vt:lpstr>
      <vt:lpstr>Thông tin lớp học</vt:lpstr>
      <vt:lpstr>Mục tiêu lớp học</vt:lpstr>
      <vt:lpstr>Tài liệu tham khảo</vt:lpstr>
      <vt:lpstr>Nội dung</vt:lpstr>
      <vt:lpstr>Giới thiệu chung</vt:lpstr>
      <vt:lpstr>Khoa học?</vt:lpstr>
      <vt:lpstr>Khoa học?</vt:lpstr>
      <vt:lpstr>Khoa học?</vt:lpstr>
      <vt:lpstr>Nghiên cứu khoa học?</vt:lpstr>
      <vt:lpstr>Nghiên cứu khoa học?</vt:lpstr>
      <vt:lpstr>PowerPoint Presentation</vt:lpstr>
      <vt:lpstr>Quá trình nghiên cứu</vt:lpstr>
      <vt:lpstr>Phương pháp nghiên cứu?</vt:lpstr>
      <vt:lpstr>Dữ liệu và nguồn dữ liệu</vt:lpstr>
      <vt:lpstr>Bài tập</vt:lpstr>
      <vt:lpstr>Dữ liệu</vt:lpstr>
      <vt:lpstr>Dữ liệu</vt:lpstr>
      <vt:lpstr>Dữ liệu</vt:lpstr>
      <vt:lpstr>Dữ liệu</vt:lpstr>
      <vt:lpstr>Mẫu, quần thể, cỡ mẫu</vt:lpstr>
      <vt:lpstr>Phương pháp lấy mẫu</vt:lpstr>
      <vt:lpstr>Biến  </vt:lpstr>
      <vt:lpstr>Biến định danh – nominal variables</vt:lpstr>
      <vt:lpstr>Biến thứ bậc – ordinal variables</vt:lpstr>
      <vt:lpstr>Biến liên tục/định lượng – continuous variables</vt:lpstr>
      <vt:lpstr>Phân phối biến định lượng</vt:lpstr>
      <vt:lpstr>Phân phối biến định lượng</vt:lpstr>
      <vt:lpstr>Phân phối biến định lượng</vt:lpstr>
      <vt:lpstr>Phân phối biến rời rạc</vt:lpstr>
      <vt:lpstr>Phân phối biến rời rạc</vt:lpstr>
      <vt:lpstr>Biến đếm?</vt:lpstr>
      <vt:lpstr>Bài tập</vt:lpstr>
      <vt:lpstr>Nguồn dữ liệu</vt:lpstr>
      <vt:lpstr>Nguồn dữ liệu</vt:lpstr>
      <vt:lpstr>Bảng hỏi</vt:lpstr>
      <vt:lpstr>Thiết kế bảng hỏi</vt:lpstr>
      <vt:lpstr>Các nguồn sai số của bảng hỏi</vt:lpstr>
      <vt:lpstr>Phân tích dữ liệu thăm dò</vt:lpstr>
      <vt:lpstr>Tìm hiểu dữ liệu/Biểu diễn dữ liệu</vt:lpstr>
      <vt:lpstr>PowerPoint Presentation</vt:lpstr>
      <vt:lpstr>PowerPoint Presentation</vt:lpstr>
      <vt:lpstr>PowerPoint Presentation</vt:lpstr>
      <vt:lpstr>PowerPoint Presentation</vt:lpstr>
      <vt:lpstr>Đồ thị</vt:lpstr>
      <vt:lpstr>Một số loại đồ thị thông thường</vt:lpstr>
      <vt:lpstr>Một số loại đồ thị thông thường</vt:lpstr>
      <vt:lpstr>Một số loại đồ thị thông thường</vt:lpstr>
      <vt:lpstr>Một số loại đồ thị thông thường</vt:lpstr>
      <vt:lpstr>Một số loại đồ thị thông thường</vt:lpstr>
      <vt:lpstr>Một số loại đồ thị thông thường</vt:lpstr>
      <vt:lpstr>Một số loại đồ thị thông thường</vt:lpstr>
      <vt:lpstr>Biểu diễn quan hệ giữa biến liên tục và rời rạc</vt:lpstr>
      <vt:lpstr>Thống kê mô tả - biến rời rạc</vt:lpstr>
      <vt:lpstr>Thống kê mô tả - Biến liên tục</vt:lpstr>
      <vt:lpstr>Thống kê mô tả - Biến liên tục</vt:lpstr>
      <vt:lpstr>Thống kê mô tả - tương quan</vt:lpstr>
      <vt:lpstr>Thống kê mô tả - Tương quan</vt:lpstr>
      <vt:lpstr>Tương quan và quan hệ nhân quả</vt:lpstr>
      <vt:lpstr>Phân tích dữ liệu khẳng định </vt:lpstr>
      <vt:lpstr>Thống kê suy luận</vt:lpstr>
      <vt:lpstr>Kiểm định thống kê (Hypothesis testing)</vt:lpstr>
      <vt:lpstr>Bài tập</vt:lpstr>
      <vt:lpstr>Giá trị p</vt:lpstr>
      <vt:lpstr>Kiểm định t (t-test)</vt:lpstr>
      <vt:lpstr>ANOVA</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với biến nhị phân</vt:lpstr>
      <vt:lpstr>Hồi quy tuyến tính với biến nhị phân</vt:lpstr>
      <vt:lpstr>Hồi quy tuyến tính với biến định danh</vt:lpstr>
      <vt:lpstr>Hồi quy tuyến tính với biến định danh</vt:lpstr>
      <vt:lpstr>Hồi quy tuyến tính với biến định danh</vt:lpstr>
      <vt:lpstr>Hồi quy tuyến tính bội</vt:lpstr>
      <vt:lpstr>Tương quan giữa các biến độc lập Multicollinearity</vt:lpstr>
      <vt:lpstr>Quá khớp hoặc thiếu khớp với số liệu</vt:lpstr>
      <vt:lpstr>Các phương pháp nâng cao</vt:lpstr>
      <vt:lpstr>Một số kỹ thuật định lượng khác</vt:lpstr>
      <vt:lpstr>Hồi quy tuyến tính suy rộng  (Generalized linear regression)</vt:lpstr>
      <vt:lpstr>Hồi quy tuyến tính suy rộng  (Generalized linear regression)</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Phân tích thành phần chính  (PCA - Principal component analysis)</vt:lpstr>
      <vt:lpstr>Phân tích nhân tố (Factor analysis)</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Thống kê không gian Spatial Statistics </vt:lpstr>
      <vt:lpstr>Other contents to consider</vt:lpstr>
      <vt:lpstr>Sao Paulo Traffic Jams since 2001</vt:lpstr>
      <vt:lpstr>Pantheon project</vt:lpstr>
      <vt:lpstr>PowerPoint Presentation</vt:lpstr>
      <vt:lpstr>PowerPoint Presentation</vt:lpstr>
      <vt:lpstr>Cooccurrence analysis</vt:lpstr>
      <vt:lpstr>Urban visual dataset</vt:lpstr>
      <vt:lpstr>Other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Research Methods in  Climate Change and Sustainability Science</dc:title>
  <dc:creator>Nguyen Bich Ngoc</dc:creator>
  <cp:lastModifiedBy>Nguyen Bich Ngoc</cp:lastModifiedBy>
  <cp:revision>1</cp:revision>
  <dcterms:created xsi:type="dcterms:W3CDTF">2023-04-21T10:17:18Z</dcterms:created>
  <dcterms:modified xsi:type="dcterms:W3CDTF">2024-02-06T09:25:05Z</dcterms:modified>
</cp:coreProperties>
</file>